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gif" ContentType="image/gif"/>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716" r:id="rId2"/>
    <p:sldId id="717" r:id="rId3"/>
    <p:sldId id="667" r:id="rId4"/>
    <p:sldId id="506" r:id="rId5"/>
    <p:sldId id="653" r:id="rId6"/>
    <p:sldId id="645" r:id="rId7"/>
    <p:sldId id="646" r:id="rId8"/>
    <p:sldId id="647" r:id="rId9"/>
    <p:sldId id="648" r:id="rId10"/>
    <p:sldId id="649" r:id="rId11"/>
    <p:sldId id="650" r:id="rId12"/>
    <p:sldId id="651" r:id="rId13"/>
    <p:sldId id="652" r:id="rId14"/>
    <p:sldId id="411" r:id="rId15"/>
    <p:sldId id="668" r:id="rId16"/>
    <p:sldId id="412" r:id="rId17"/>
    <p:sldId id="507" r:id="rId18"/>
    <p:sldId id="669" r:id="rId19"/>
    <p:sldId id="670" r:id="rId20"/>
    <p:sldId id="508" r:id="rId21"/>
    <p:sldId id="509" r:id="rId22"/>
    <p:sldId id="671" r:id="rId23"/>
    <p:sldId id="672" r:id="rId24"/>
    <p:sldId id="673" r:id="rId25"/>
    <p:sldId id="674" r:id="rId26"/>
    <p:sldId id="304" r:id="rId27"/>
    <p:sldId id="417" r:id="rId28"/>
    <p:sldId id="420" r:id="rId29"/>
    <p:sldId id="421" r:id="rId30"/>
    <p:sldId id="419" r:id="rId31"/>
    <p:sldId id="675" r:id="rId32"/>
    <p:sldId id="633" r:id="rId33"/>
    <p:sldId id="634" r:id="rId34"/>
    <p:sldId id="636" r:id="rId35"/>
    <p:sldId id="698" r:id="rId36"/>
    <p:sldId id="703" r:id="rId37"/>
    <p:sldId id="691" r:id="rId38"/>
    <p:sldId id="655" r:id="rId39"/>
    <p:sldId id="677" r:id="rId40"/>
    <p:sldId id="307" r:id="rId41"/>
    <p:sldId id="552" r:id="rId42"/>
    <p:sldId id="701" r:id="rId43"/>
    <p:sldId id="702" r:id="rId44"/>
    <p:sldId id="714" r:id="rId45"/>
    <p:sldId id="715" r:id="rId46"/>
    <p:sldId id="487" r:id="rId47"/>
    <p:sldId id="488" r:id="rId48"/>
    <p:sldId id="567" r:id="rId49"/>
    <p:sldId id="498" r:id="rId50"/>
    <p:sldId id="577" r:id="rId51"/>
    <p:sldId id="469" r:id="rId52"/>
    <p:sldId id="512" r:id="rId53"/>
    <p:sldId id="695" r:id="rId54"/>
    <p:sldId id="696" r:id="rId55"/>
    <p:sldId id="697" r:id="rId56"/>
    <p:sldId id="688" r:id="rId57"/>
    <p:sldId id="689" r:id="rId58"/>
    <p:sldId id="375" r:id="rId59"/>
    <p:sldId id="713" r:id="rId60"/>
    <p:sldId id="694" r:id="rId61"/>
    <p:sldId id="522" r:id="rId62"/>
    <p:sldId id="379" r:id="rId63"/>
    <p:sldId id="380" r:id="rId64"/>
    <p:sldId id="470" r:id="rId65"/>
    <p:sldId id="685" r:id="rId66"/>
    <p:sldId id="381" r:id="rId67"/>
    <p:sldId id="686" r:id="rId68"/>
    <p:sldId id="687" r:id="rId69"/>
    <p:sldId id="663" r:id="rId70"/>
    <p:sldId id="683" r:id="rId71"/>
    <p:sldId id="382" r:id="rId72"/>
    <p:sldId id="260" r:id="rId73"/>
    <p:sldId id="690" r:id="rId74"/>
    <p:sldId id="705" r:id="rId75"/>
    <p:sldId id="710" r:id="rId76"/>
    <p:sldId id="711" r:id="rId77"/>
    <p:sldId id="706" r:id="rId78"/>
    <p:sldId id="707" r:id="rId79"/>
    <p:sldId id="708" r:id="rId80"/>
  </p:sldIdLst>
  <p:sldSz cx="12192000" cy="6858000"/>
  <p:notesSz cx="6858000" cy="9144000"/>
  <p:defaultTextStyle>
    <a:defPPr>
      <a:defRPr lang="zh-CN"/>
    </a:defPPr>
    <a:lvl1pPr algn="l" rtl="0" eaLnBrk="0" fontAlgn="base" hangingPunct="0">
      <a:spcBef>
        <a:spcPct val="0"/>
      </a:spcBef>
      <a:spcAft>
        <a:spcPct val="0"/>
      </a:spcAft>
      <a:defRPr kumimoji="1" sz="2800" b="1" kern="1200">
        <a:solidFill>
          <a:srgbClr val="0000CC"/>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rgbClr val="0000CC"/>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rgbClr val="0000CC"/>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rgbClr val="0000CC"/>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rgbClr val="0000CC"/>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00CC"/>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00CC"/>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00CC"/>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00CC"/>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00FFFF"/>
    <a:srgbClr val="3333FF"/>
    <a:srgbClr val="00FF99"/>
    <a:srgbClr val="9900CC"/>
    <a:srgbClr val="CC0099"/>
    <a:srgbClr val="FF00FF"/>
    <a:srgbClr val="9900FF"/>
    <a:srgbClr val="FF33CC"/>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012" autoAdjust="0"/>
  </p:normalViewPr>
  <p:slideViewPr>
    <p:cSldViewPr>
      <p:cViewPr varScale="1">
        <p:scale>
          <a:sx n="74" d="100"/>
          <a:sy n="74" d="100"/>
        </p:scale>
        <p:origin x="55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3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11" Type="http://schemas.openxmlformats.org/officeDocument/2006/relationships/image" Target="../media/image96.wmf"/><Relationship Id="rId5" Type="http://schemas.openxmlformats.org/officeDocument/2006/relationships/image" Target="../media/image90.wmf"/><Relationship Id="rId10" Type="http://schemas.openxmlformats.org/officeDocument/2006/relationships/image" Target="../media/image95.wmf"/><Relationship Id="rId4" Type="http://schemas.openxmlformats.org/officeDocument/2006/relationships/image" Target="../media/image89.wmf"/><Relationship Id="rId9" Type="http://schemas.openxmlformats.org/officeDocument/2006/relationships/image" Target="../media/image9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image" Target="../media/image109.wmf"/><Relationship Id="rId18" Type="http://schemas.openxmlformats.org/officeDocument/2006/relationships/image" Target="../media/image114.wmf"/><Relationship Id="rId3" Type="http://schemas.openxmlformats.org/officeDocument/2006/relationships/image" Target="../media/image99.wmf"/><Relationship Id="rId7" Type="http://schemas.openxmlformats.org/officeDocument/2006/relationships/image" Target="../media/image103.wmf"/><Relationship Id="rId12" Type="http://schemas.openxmlformats.org/officeDocument/2006/relationships/image" Target="../media/image108.wmf"/><Relationship Id="rId17" Type="http://schemas.openxmlformats.org/officeDocument/2006/relationships/image" Target="../media/image113.wmf"/><Relationship Id="rId2" Type="http://schemas.openxmlformats.org/officeDocument/2006/relationships/image" Target="../media/image98.wmf"/><Relationship Id="rId16" Type="http://schemas.openxmlformats.org/officeDocument/2006/relationships/image" Target="../media/image112.wmf"/><Relationship Id="rId1" Type="http://schemas.openxmlformats.org/officeDocument/2006/relationships/image" Target="../media/image97.png"/><Relationship Id="rId6" Type="http://schemas.openxmlformats.org/officeDocument/2006/relationships/image" Target="../media/image102.wmf"/><Relationship Id="rId11" Type="http://schemas.openxmlformats.org/officeDocument/2006/relationships/image" Target="../media/image107.wmf"/><Relationship Id="rId5" Type="http://schemas.openxmlformats.org/officeDocument/2006/relationships/image" Target="../media/image101.wmf"/><Relationship Id="rId15" Type="http://schemas.openxmlformats.org/officeDocument/2006/relationships/image" Target="../media/image111.wmf"/><Relationship Id="rId10" Type="http://schemas.openxmlformats.org/officeDocument/2006/relationships/image" Target="../media/image106.wmf"/><Relationship Id="rId19" Type="http://schemas.openxmlformats.org/officeDocument/2006/relationships/image" Target="../media/image115.wmf"/><Relationship Id="rId4" Type="http://schemas.openxmlformats.org/officeDocument/2006/relationships/image" Target="../media/image100.wmf"/><Relationship Id="rId9" Type="http://schemas.openxmlformats.org/officeDocument/2006/relationships/image" Target="../media/image105.wmf"/><Relationship Id="rId14" Type="http://schemas.openxmlformats.org/officeDocument/2006/relationships/image" Target="../media/image110.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image" Target="../media/image121.wmf"/><Relationship Id="rId3" Type="http://schemas.openxmlformats.org/officeDocument/2006/relationships/image" Target="../media/image99.wmf"/><Relationship Id="rId7" Type="http://schemas.openxmlformats.org/officeDocument/2006/relationships/image" Target="../media/image103.wmf"/><Relationship Id="rId12" Type="http://schemas.openxmlformats.org/officeDocument/2006/relationships/image" Target="../media/image120.wmf"/><Relationship Id="rId2" Type="http://schemas.openxmlformats.org/officeDocument/2006/relationships/image" Target="../media/image98.wmf"/><Relationship Id="rId16" Type="http://schemas.openxmlformats.org/officeDocument/2006/relationships/image" Target="../media/image124.wmf"/><Relationship Id="rId1" Type="http://schemas.openxmlformats.org/officeDocument/2006/relationships/image" Target="../media/image97.png"/><Relationship Id="rId6" Type="http://schemas.openxmlformats.org/officeDocument/2006/relationships/image" Target="../media/image102.wmf"/><Relationship Id="rId11" Type="http://schemas.openxmlformats.org/officeDocument/2006/relationships/image" Target="../media/image119.wmf"/><Relationship Id="rId5" Type="http://schemas.openxmlformats.org/officeDocument/2006/relationships/image" Target="../media/image101.wmf"/><Relationship Id="rId15" Type="http://schemas.openxmlformats.org/officeDocument/2006/relationships/image" Target="../media/image123.wmf"/><Relationship Id="rId10" Type="http://schemas.openxmlformats.org/officeDocument/2006/relationships/image" Target="../media/image118.wmf"/><Relationship Id="rId4" Type="http://schemas.openxmlformats.org/officeDocument/2006/relationships/image" Target="../media/image100.wmf"/><Relationship Id="rId9" Type="http://schemas.openxmlformats.org/officeDocument/2006/relationships/image" Target="../media/image117.wmf"/><Relationship Id="rId14" Type="http://schemas.openxmlformats.org/officeDocument/2006/relationships/image" Target="../media/image122.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image" Target="../media/image135.wmf"/><Relationship Id="rId3" Type="http://schemas.openxmlformats.org/officeDocument/2006/relationships/image" Target="../media/image127.wmf"/><Relationship Id="rId7" Type="http://schemas.openxmlformats.org/officeDocument/2006/relationships/image" Target="../media/image130.wmf"/><Relationship Id="rId12" Type="http://schemas.openxmlformats.org/officeDocument/2006/relationships/image" Target="../media/image134.wmf"/><Relationship Id="rId2" Type="http://schemas.openxmlformats.org/officeDocument/2006/relationships/image" Target="../media/image126.wmf"/><Relationship Id="rId1" Type="http://schemas.openxmlformats.org/officeDocument/2006/relationships/image" Target="../media/image125.wmf"/><Relationship Id="rId6" Type="http://schemas.openxmlformats.org/officeDocument/2006/relationships/image" Target="../media/image129.wmf"/><Relationship Id="rId11" Type="http://schemas.openxmlformats.org/officeDocument/2006/relationships/image" Target="../media/image122.wmf"/><Relationship Id="rId5" Type="http://schemas.openxmlformats.org/officeDocument/2006/relationships/image" Target="../media/image104.wmf"/><Relationship Id="rId15" Type="http://schemas.openxmlformats.org/officeDocument/2006/relationships/image" Target="../media/image137.wmf"/><Relationship Id="rId10" Type="http://schemas.openxmlformats.org/officeDocument/2006/relationships/image" Target="../media/image133.wmf"/><Relationship Id="rId4" Type="http://schemas.openxmlformats.org/officeDocument/2006/relationships/image" Target="../media/image128.wmf"/><Relationship Id="rId9" Type="http://schemas.openxmlformats.org/officeDocument/2006/relationships/image" Target="../media/image132.wmf"/><Relationship Id="rId14" Type="http://schemas.openxmlformats.org/officeDocument/2006/relationships/image" Target="../media/image136.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41.wmf"/><Relationship Id="rId13" Type="http://schemas.openxmlformats.org/officeDocument/2006/relationships/image" Target="../media/image146.wmf"/><Relationship Id="rId3" Type="http://schemas.openxmlformats.org/officeDocument/2006/relationships/image" Target="../media/image109.wmf"/><Relationship Id="rId7" Type="http://schemas.openxmlformats.org/officeDocument/2006/relationships/image" Target="../media/image140.wmf"/><Relationship Id="rId12" Type="http://schemas.openxmlformats.org/officeDocument/2006/relationships/image" Target="../media/image145.wmf"/><Relationship Id="rId2" Type="http://schemas.openxmlformats.org/officeDocument/2006/relationships/image" Target="../media/image133.wmf"/><Relationship Id="rId1" Type="http://schemas.openxmlformats.org/officeDocument/2006/relationships/image" Target="../media/image138.wmf"/><Relationship Id="rId6" Type="http://schemas.openxmlformats.org/officeDocument/2006/relationships/image" Target="../media/image139.wmf"/><Relationship Id="rId11" Type="http://schemas.openxmlformats.org/officeDocument/2006/relationships/image" Target="../media/image144.wmf"/><Relationship Id="rId5" Type="http://schemas.openxmlformats.org/officeDocument/2006/relationships/image" Target="../media/image104.wmf"/><Relationship Id="rId10" Type="http://schemas.openxmlformats.org/officeDocument/2006/relationships/image" Target="../media/image143.wmf"/><Relationship Id="rId4" Type="http://schemas.openxmlformats.org/officeDocument/2006/relationships/image" Target="../media/image128.wmf"/><Relationship Id="rId9" Type="http://schemas.openxmlformats.org/officeDocument/2006/relationships/image" Target="../media/image142.wmf"/><Relationship Id="rId14" Type="http://schemas.openxmlformats.org/officeDocument/2006/relationships/image" Target="../media/image132.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image" Target="../media/image155.wmf"/><Relationship Id="rId7" Type="http://schemas.openxmlformats.org/officeDocument/2006/relationships/image" Target="../media/image159.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11" Type="http://schemas.openxmlformats.org/officeDocument/2006/relationships/image" Target="../media/image163.wmf"/><Relationship Id="rId5" Type="http://schemas.openxmlformats.org/officeDocument/2006/relationships/image" Target="../media/image157.wmf"/><Relationship Id="rId10" Type="http://schemas.openxmlformats.org/officeDocument/2006/relationships/image" Target="../media/image162.wmf"/><Relationship Id="rId4" Type="http://schemas.openxmlformats.org/officeDocument/2006/relationships/image" Target="../media/image156.wmf"/><Relationship Id="rId9" Type="http://schemas.openxmlformats.org/officeDocument/2006/relationships/image" Target="../media/image16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image" Target="../media/image155.wmf"/><Relationship Id="rId7" Type="http://schemas.openxmlformats.org/officeDocument/2006/relationships/image" Target="../media/image171.wmf"/><Relationship Id="rId2" Type="http://schemas.openxmlformats.org/officeDocument/2006/relationships/image" Target="../media/image167.wmf"/><Relationship Id="rId1" Type="http://schemas.openxmlformats.org/officeDocument/2006/relationships/image" Target="../media/image166.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 Id="rId9" Type="http://schemas.openxmlformats.org/officeDocument/2006/relationships/image" Target="../media/image173.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image" Target="../media/image155.wmf"/><Relationship Id="rId7" Type="http://schemas.openxmlformats.org/officeDocument/2006/relationships/image" Target="../media/image179.wmf"/><Relationship Id="rId2" Type="http://schemas.openxmlformats.org/officeDocument/2006/relationships/image" Target="../media/image175.wmf"/><Relationship Id="rId1" Type="http://schemas.openxmlformats.org/officeDocument/2006/relationships/image" Target="../media/image174.wmf"/><Relationship Id="rId6" Type="http://schemas.openxmlformats.org/officeDocument/2006/relationships/image" Target="../media/image178.wmf"/><Relationship Id="rId5" Type="http://schemas.openxmlformats.org/officeDocument/2006/relationships/image" Target="../media/image177.wmf"/><Relationship Id="rId10" Type="http://schemas.openxmlformats.org/officeDocument/2006/relationships/image" Target="../media/image182.wmf"/><Relationship Id="rId4" Type="http://schemas.openxmlformats.org/officeDocument/2006/relationships/image" Target="../media/image176.wmf"/><Relationship Id="rId9" Type="http://schemas.openxmlformats.org/officeDocument/2006/relationships/image" Target="../media/image181.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85.emf"/><Relationship Id="rId3" Type="http://schemas.openxmlformats.org/officeDocument/2006/relationships/image" Target="../media/image99.wmf"/><Relationship Id="rId7" Type="http://schemas.openxmlformats.org/officeDocument/2006/relationships/image" Target="../media/image184.wmf"/><Relationship Id="rId2" Type="http://schemas.openxmlformats.org/officeDocument/2006/relationships/image" Target="../media/image98.wmf"/><Relationship Id="rId1" Type="http://schemas.openxmlformats.org/officeDocument/2006/relationships/image" Target="../media/image97.png"/><Relationship Id="rId6" Type="http://schemas.openxmlformats.org/officeDocument/2006/relationships/image" Target="../media/image183.wmf"/><Relationship Id="rId5" Type="http://schemas.openxmlformats.org/officeDocument/2006/relationships/image" Target="../media/image101.wmf"/><Relationship Id="rId10" Type="http://schemas.openxmlformats.org/officeDocument/2006/relationships/image" Target="../media/image187.wmf"/><Relationship Id="rId4" Type="http://schemas.openxmlformats.org/officeDocument/2006/relationships/image" Target="../media/image100.wmf"/><Relationship Id="rId9" Type="http://schemas.openxmlformats.org/officeDocument/2006/relationships/image" Target="../media/image186.png"/></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89.wmf"/><Relationship Id="rId1" Type="http://schemas.openxmlformats.org/officeDocument/2006/relationships/image" Target="../media/image188.wmf"/><Relationship Id="rId4" Type="http://schemas.openxmlformats.org/officeDocument/2006/relationships/image" Target="../media/image18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91.wmf"/><Relationship Id="rId7" Type="http://schemas.openxmlformats.org/officeDocument/2006/relationships/image" Target="../media/image195.wmf"/><Relationship Id="rId2" Type="http://schemas.openxmlformats.org/officeDocument/2006/relationships/image" Target="../media/image190.wmf"/><Relationship Id="rId1" Type="http://schemas.openxmlformats.org/officeDocument/2006/relationships/image" Target="../media/image185.emf"/><Relationship Id="rId6" Type="http://schemas.openxmlformats.org/officeDocument/2006/relationships/image" Target="../media/image194.wmf"/><Relationship Id="rId5" Type="http://schemas.openxmlformats.org/officeDocument/2006/relationships/image" Target="../media/image193.wmf"/><Relationship Id="rId4" Type="http://schemas.openxmlformats.org/officeDocument/2006/relationships/image" Target="../media/image192.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image" Target="../media/image205.emf"/><Relationship Id="rId3" Type="http://schemas.openxmlformats.org/officeDocument/2006/relationships/image" Target="../media/image197.wmf"/><Relationship Id="rId7" Type="http://schemas.openxmlformats.org/officeDocument/2006/relationships/image" Target="../media/image200.wmf"/><Relationship Id="rId12" Type="http://schemas.openxmlformats.org/officeDocument/2006/relationships/image" Target="../media/image204.wmf"/><Relationship Id="rId2" Type="http://schemas.openxmlformats.org/officeDocument/2006/relationships/image" Target="../media/image196.wmf"/><Relationship Id="rId1" Type="http://schemas.openxmlformats.org/officeDocument/2006/relationships/image" Target="../media/image193.wmf"/><Relationship Id="rId6" Type="http://schemas.openxmlformats.org/officeDocument/2006/relationships/image" Target="../media/image194.wmf"/><Relationship Id="rId11" Type="http://schemas.openxmlformats.org/officeDocument/2006/relationships/image" Target="../media/image203.wmf"/><Relationship Id="rId5" Type="http://schemas.openxmlformats.org/officeDocument/2006/relationships/image" Target="../media/image199.wmf"/><Relationship Id="rId10" Type="http://schemas.openxmlformats.org/officeDocument/2006/relationships/image" Target="../media/image190.wmf"/><Relationship Id="rId4" Type="http://schemas.openxmlformats.org/officeDocument/2006/relationships/image" Target="../media/image198.wmf"/><Relationship Id="rId9" Type="http://schemas.openxmlformats.org/officeDocument/2006/relationships/image" Target="../media/image202.wmf"/><Relationship Id="rId14" Type="http://schemas.openxmlformats.org/officeDocument/2006/relationships/image" Target="../media/image206.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5.emf"/><Relationship Id="rId4" Type="http://schemas.openxmlformats.org/officeDocument/2006/relationships/image" Target="../media/image8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86.png"/></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4.wmf"/><Relationship Id="rId1" Type="http://schemas.openxmlformats.org/officeDocument/2006/relationships/image" Target="../media/image203.wmf"/><Relationship Id="rId5" Type="http://schemas.openxmlformats.org/officeDocument/2006/relationships/image" Target="../media/image209.wmf"/><Relationship Id="rId4" Type="http://schemas.openxmlformats.org/officeDocument/2006/relationships/image" Target="../media/image20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86.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86.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86.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86.png"/></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wmf"/><Relationship Id="rId4" Type="http://schemas.openxmlformats.org/officeDocument/2006/relationships/image" Target="../media/image2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4" Type="http://schemas.openxmlformats.org/officeDocument/2006/relationships/image" Target="../media/image25.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image" Target="../media/image216.wmf"/><Relationship Id="rId7" Type="http://schemas.openxmlformats.org/officeDocument/2006/relationships/image" Target="../media/image220.wmf"/><Relationship Id="rId2" Type="http://schemas.openxmlformats.org/officeDocument/2006/relationships/image" Target="../media/image215.wmf"/><Relationship Id="rId1" Type="http://schemas.openxmlformats.org/officeDocument/2006/relationships/image" Target="../media/image214.wmf"/><Relationship Id="rId6" Type="http://schemas.openxmlformats.org/officeDocument/2006/relationships/image" Target="../media/image219.wmf"/><Relationship Id="rId5" Type="http://schemas.openxmlformats.org/officeDocument/2006/relationships/image" Target="../media/image218.wmf"/><Relationship Id="rId4" Type="http://schemas.openxmlformats.org/officeDocument/2006/relationships/image" Target="../media/image217.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24.wmf"/><Relationship Id="rId3" Type="http://schemas.openxmlformats.org/officeDocument/2006/relationships/image" Target="../media/image217.wmf"/><Relationship Id="rId7" Type="http://schemas.openxmlformats.org/officeDocument/2006/relationships/image" Target="../media/image223.wmf"/><Relationship Id="rId2" Type="http://schemas.openxmlformats.org/officeDocument/2006/relationships/image" Target="../media/image216.wmf"/><Relationship Id="rId1" Type="http://schemas.openxmlformats.org/officeDocument/2006/relationships/image" Target="../media/image221.wmf"/><Relationship Id="rId6" Type="http://schemas.openxmlformats.org/officeDocument/2006/relationships/image" Target="../media/image222.wmf"/><Relationship Id="rId5" Type="http://schemas.openxmlformats.org/officeDocument/2006/relationships/image" Target="../media/image219.wmf"/><Relationship Id="rId4" Type="http://schemas.openxmlformats.org/officeDocument/2006/relationships/image" Target="../media/image218.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31.wmf"/><Relationship Id="rId3" Type="http://schemas.openxmlformats.org/officeDocument/2006/relationships/image" Target="../media/image211.wmf"/><Relationship Id="rId7" Type="http://schemas.openxmlformats.org/officeDocument/2006/relationships/image" Target="../media/image230.wmf"/><Relationship Id="rId2" Type="http://schemas.openxmlformats.org/officeDocument/2006/relationships/image" Target="../media/image226.wmf"/><Relationship Id="rId1" Type="http://schemas.openxmlformats.org/officeDocument/2006/relationships/image" Target="../media/image225.wmf"/><Relationship Id="rId6" Type="http://schemas.openxmlformats.org/officeDocument/2006/relationships/image" Target="../media/image229.wmf"/><Relationship Id="rId11" Type="http://schemas.openxmlformats.org/officeDocument/2006/relationships/image" Target="../media/image234.wmf"/><Relationship Id="rId5" Type="http://schemas.openxmlformats.org/officeDocument/2006/relationships/image" Target="../media/image228.wmf"/><Relationship Id="rId10" Type="http://schemas.openxmlformats.org/officeDocument/2006/relationships/image" Target="../media/image233.wmf"/><Relationship Id="rId4" Type="http://schemas.openxmlformats.org/officeDocument/2006/relationships/image" Target="../media/image227.wmf"/><Relationship Id="rId9" Type="http://schemas.openxmlformats.org/officeDocument/2006/relationships/image" Target="../media/image232.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33.wmf"/><Relationship Id="rId13" Type="http://schemas.openxmlformats.org/officeDocument/2006/relationships/image" Target="../media/image239.wmf"/><Relationship Id="rId3" Type="http://schemas.openxmlformats.org/officeDocument/2006/relationships/image" Target="../media/image229.wmf"/><Relationship Id="rId7" Type="http://schemas.openxmlformats.org/officeDocument/2006/relationships/image" Target="../media/image234.wmf"/><Relationship Id="rId12" Type="http://schemas.openxmlformats.org/officeDocument/2006/relationships/image" Target="../media/image238.wmf"/><Relationship Id="rId2" Type="http://schemas.openxmlformats.org/officeDocument/2006/relationships/image" Target="../media/image228.wmf"/><Relationship Id="rId1" Type="http://schemas.openxmlformats.org/officeDocument/2006/relationships/image" Target="../media/image227.wmf"/><Relationship Id="rId6" Type="http://schemas.openxmlformats.org/officeDocument/2006/relationships/image" Target="../media/image232.wmf"/><Relationship Id="rId11" Type="http://schemas.openxmlformats.org/officeDocument/2006/relationships/image" Target="../media/image237.wmf"/><Relationship Id="rId5" Type="http://schemas.openxmlformats.org/officeDocument/2006/relationships/image" Target="../media/image231.wmf"/><Relationship Id="rId10" Type="http://schemas.openxmlformats.org/officeDocument/2006/relationships/image" Target="../media/image236.wmf"/><Relationship Id="rId4" Type="http://schemas.openxmlformats.org/officeDocument/2006/relationships/image" Target="../media/image230.wmf"/><Relationship Id="rId9" Type="http://schemas.openxmlformats.org/officeDocument/2006/relationships/image" Target="../media/image235.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85.emf"/><Relationship Id="rId1" Type="http://schemas.openxmlformats.org/officeDocument/2006/relationships/image" Target="../media/image240.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40.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86.png"/></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86.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59.wmf"/><Relationship Id="rId18" Type="http://schemas.openxmlformats.org/officeDocument/2006/relationships/image" Target="../media/image64.emf"/><Relationship Id="rId3" Type="http://schemas.openxmlformats.org/officeDocument/2006/relationships/image" Target="../media/image49.wmf"/><Relationship Id="rId21" Type="http://schemas.openxmlformats.org/officeDocument/2006/relationships/image" Target="../media/image67.wmf"/><Relationship Id="rId7" Type="http://schemas.openxmlformats.org/officeDocument/2006/relationships/image" Target="../media/image53.wmf"/><Relationship Id="rId12" Type="http://schemas.openxmlformats.org/officeDocument/2006/relationships/image" Target="../media/image58.wmf"/><Relationship Id="rId17" Type="http://schemas.openxmlformats.org/officeDocument/2006/relationships/image" Target="../media/image63.wmf"/><Relationship Id="rId2" Type="http://schemas.openxmlformats.org/officeDocument/2006/relationships/image" Target="../media/image48.wmf"/><Relationship Id="rId16" Type="http://schemas.openxmlformats.org/officeDocument/2006/relationships/image" Target="../media/image62.wmf"/><Relationship Id="rId20" Type="http://schemas.openxmlformats.org/officeDocument/2006/relationships/image" Target="../media/image66.wmf"/><Relationship Id="rId1" Type="http://schemas.openxmlformats.org/officeDocument/2006/relationships/image" Target="../media/image4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5" Type="http://schemas.openxmlformats.org/officeDocument/2006/relationships/image" Target="../media/image61.emf"/><Relationship Id="rId23" Type="http://schemas.openxmlformats.org/officeDocument/2006/relationships/image" Target="../media/image69.wmf"/><Relationship Id="rId10" Type="http://schemas.openxmlformats.org/officeDocument/2006/relationships/image" Target="../media/image56.wmf"/><Relationship Id="rId19" Type="http://schemas.openxmlformats.org/officeDocument/2006/relationships/image" Target="../media/image65.wmf"/><Relationship Id="rId4" Type="http://schemas.openxmlformats.org/officeDocument/2006/relationships/image" Target="../media/image50.wmf"/><Relationship Id="rId9" Type="http://schemas.openxmlformats.org/officeDocument/2006/relationships/image" Target="../media/image55.wmf"/><Relationship Id="rId14" Type="http://schemas.openxmlformats.org/officeDocument/2006/relationships/image" Target="../media/image60.wmf"/><Relationship Id="rId22" Type="http://schemas.openxmlformats.org/officeDocument/2006/relationships/image" Target="../media/image6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83.emf"/><Relationship Id="rId1" Type="http://schemas.openxmlformats.org/officeDocument/2006/relationships/image" Target="../media/image82.emf"/><Relationship Id="rId4" Type="http://schemas.openxmlformats.org/officeDocument/2006/relationships/image" Target="../media/image8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22883"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22884"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22885"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BA9EB89-9904-4530-95B2-0580D70A4453}" type="slidenum">
              <a:rPr lang="en-US" altLang="zh-CN"/>
              <a:pPr>
                <a:defRPr/>
              </a:pPr>
              <a:t>‹#›</a:t>
            </a:fld>
            <a:endParaRPr lang="en-US" altLang="zh-CN"/>
          </a:p>
        </p:txBody>
      </p:sp>
    </p:spTree>
    <p:extLst>
      <p:ext uri="{BB962C8B-B14F-4D97-AF65-F5344CB8AC3E}">
        <p14:creationId xmlns:p14="http://schemas.microsoft.com/office/powerpoint/2010/main" val="4197093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249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49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249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FD2A4F8-7EE9-47CD-A14A-E9047F287313}" type="slidenum">
              <a:rPr lang="en-US" altLang="zh-CN"/>
              <a:pPr>
                <a:defRPr/>
              </a:pPr>
              <a:t>‹#›</a:t>
            </a:fld>
            <a:endParaRPr lang="en-US" altLang="zh-CN"/>
          </a:p>
        </p:txBody>
      </p:sp>
    </p:spTree>
    <p:extLst>
      <p:ext uri="{BB962C8B-B14F-4D97-AF65-F5344CB8AC3E}">
        <p14:creationId xmlns:p14="http://schemas.microsoft.com/office/powerpoint/2010/main" val="4174619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E980388-2E84-4355-85B1-920CFFA39C44}" type="slidenum">
              <a:rPr lang="en-US" altLang="zh-CN"/>
              <a:pPr>
                <a:defRPr/>
              </a:pPr>
              <a:t>‹#›</a:t>
            </a:fld>
            <a:endParaRPr lang="en-US" altLang="zh-CN"/>
          </a:p>
        </p:txBody>
      </p:sp>
    </p:spTree>
    <p:extLst>
      <p:ext uri="{BB962C8B-B14F-4D97-AF65-F5344CB8AC3E}">
        <p14:creationId xmlns:p14="http://schemas.microsoft.com/office/powerpoint/2010/main" val="3882932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A5E3B7-0E44-45C5-948D-6CBFC9A0CE77}" type="slidenum">
              <a:rPr lang="en-US" altLang="zh-CN"/>
              <a:pPr>
                <a:defRPr/>
              </a:pPr>
              <a:t>‹#›</a:t>
            </a:fld>
            <a:endParaRPr lang="en-US" altLang="zh-CN"/>
          </a:p>
        </p:txBody>
      </p:sp>
    </p:spTree>
    <p:extLst>
      <p:ext uri="{BB962C8B-B14F-4D97-AF65-F5344CB8AC3E}">
        <p14:creationId xmlns:p14="http://schemas.microsoft.com/office/powerpoint/2010/main" val="137590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7DFCC92-DEDB-4D74-919D-61AE7E3E3AB3}" type="slidenum">
              <a:rPr lang="en-US" altLang="zh-CN"/>
              <a:pPr>
                <a:defRPr/>
              </a:pPr>
              <a:t>‹#›</a:t>
            </a:fld>
            <a:endParaRPr lang="en-US" altLang="zh-CN"/>
          </a:p>
        </p:txBody>
      </p:sp>
    </p:spTree>
    <p:extLst>
      <p:ext uri="{BB962C8B-B14F-4D97-AF65-F5344CB8AC3E}">
        <p14:creationId xmlns:p14="http://schemas.microsoft.com/office/powerpoint/2010/main" val="1724079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981200"/>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4114800"/>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36179161-F868-457F-B457-D764C76613A1}" type="slidenum">
              <a:rPr lang="en-US" altLang="zh-CN"/>
              <a:pPr>
                <a:defRPr/>
              </a:pPr>
              <a:t>‹#›</a:t>
            </a:fld>
            <a:endParaRPr lang="en-US" altLang="zh-CN"/>
          </a:p>
        </p:txBody>
      </p:sp>
    </p:spTree>
    <p:extLst>
      <p:ext uri="{BB962C8B-B14F-4D97-AF65-F5344CB8AC3E}">
        <p14:creationId xmlns:p14="http://schemas.microsoft.com/office/powerpoint/2010/main" val="258908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90F9A06-FD25-4FC1-B189-7AAEF71514BF}" type="slidenum">
              <a:rPr lang="en-US" altLang="zh-CN"/>
              <a:pPr>
                <a:defRPr/>
              </a:pPr>
              <a:t>‹#›</a:t>
            </a:fld>
            <a:endParaRPr lang="en-US" altLang="zh-CN"/>
          </a:p>
        </p:txBody>
      </p:sp>
    </p:spTree>
    <p:extLst>
      <p:ext uri="{BB962C8B-B14F-4D97-AF65-F5344CB8AC3E}">
        <p14:creationId xmlns:p14="http://schemas.microsoft.com/office/powerpoint/2010/main" val="4260635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6392232-64D4-415B-9140-77305518C2DA}" type="slidenum">
              <a:rPr lang="en-US" altLang="zh-CN"/>
              <a:pPr>
                <a:defRPr/>
              </a:pPr>
              <a:t>‹#›</a:t>
            </a:fld>
            <a:endParaRPr lang="en-US" altLang="zh-CN"/>
          </a:p>
        </p:txBody>
      </p:sp>
    </p:spTree>
    <p:extLst>
      <p:ext uri="{BB962C8B-B14F-4D97-AF65-F5344CB8AC3E}">
        <p14:creationId xmlns:p14="http://schemas.microsoft.com/office/powerpoint/2010/main" val="375759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AB61DB6-80F7-43EA-A0DA-3ADC1DC9C9ED}" type="slidenum">
              <a:rPr lang="en-US" altLang="zh-CN"/>
              <a:pPr>
                <a:defRPr/>
              </a:pPr>
              <a:t>‹#›</a:t>
            </a:fld>
            <a:endParaRPr lang="en-US" altLang="zh-CN"/>
          </a:p>
        </p:txBody>
      </p:sp>
    </p:spTree>
    <p:extLst>
      <p:ext uri="{BB962C8B-B14F-4D97-AF65-F5344CB8AC3E}">
        <p14:creationId xmlns:p14="http://schemas.microsoft.com/office/powerpoint/2010/main" val="32516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843436F-7212-4A20-93A1-73B100A3F0F7}" type="slidenum">
              <a:rPr lang="en-US" altLang="zh-CN"/>
              <a:pPr>
                <a:defRPr/>
              </a:pPr>
              <a:t>‹#›</a:t>
            </a:fld>
            <a:endParaRPr lang="en-US" altLang="zh-CN"/>
          </a:p>
        </p:txBody>
      </p:sp>
    </p:spTree>
    <p:extLst>
      <p:ext uri="{BB962C8B-B14F-4D97-AF65-F5344CB8AC3E}">
        <p14:creationId xmlns:p14="http://schemas.microsoft.com/office/powerpoint/2010/main" val="3247156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791CC90-783A-44BD-95E3-CF89F7BBECCE}" type="slidenum">
              <a:rPr lang="en-US" altLang="zh-CN"/>
              <a:pPr>
                <a:defRPr/>
              </a:pPr>
              <a:t>‹#›</a:t>
            </a:fld>
            <a:endParaRPr lang="en-US" altLang="zh-CN"/>
          </a:p>
        </p:txBody>
      </p:sp>
    </p:spTree>
    <p:extLst>
      <p:ext uri="{BB962C8B-B14F-4D97-AF65-F5344CB8AC3E}">
        <p14:creationId xmlns:p14="http://schemas.microsoft.com/office/powerpoint/2010/main" val="360610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DBA8731-301A-4B0A-A955-75A470580E30}" type="slidenum">
              <a:rPr lang="en-US" altLang="zh-CN"/>
              <a:pPr>
                <a:defRPr/>
              </a:pPr>
              <a:t>‹#›</a:t>
            </a:fld>
            <a:endParaRPr lang="en-US" altLang="zh-CN"/>
          </a:p>
        </p:txBody>
      </p:sp>
    </p:spTree>
    <p:extLst>
      <p:ext uri="{BB962C8B-B14F-4D97-AF65-F5344CB8AC3E}">
        <p14:creationId xmlns:p14="http://schemas.microsoft.com/office/powerpoint/2010/main" val="3469657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9A49C76-FF26-45E1-8D87-82EDD5488A30}" type="slidenum">
              <a:rPr lang="en-US" altLang="zh-CN"/>
              <a:pPr>
                <a:defRPr/>
              </a:pPr>
              <a:t>‹#›</a:t>
            </a:fld>
            <a:endParaRPr lang="en-US" altLang="zh-CN"/>
          </a:p>
        </p:txBody>
      </p:sp>
    </p:spTree>
    <p:extLst>
      <p:ext uri="{BB962C8B-B14F-4D97-AF65-F5344CB8AC3E}">
        <p14:creationId xmlns:p14="http://schemas.microsoft.com/office/powerpoint/2010/main" val="310561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6788CC1-49B4-45ED-9A3B-ECC3C243CF13}" type="slidenum">
              <a:rPr lang="en-US" altLang="zh-CN"/>
              <a:pPr>
                <a:defRPr/>
              </a:pPr>
              <a:t>‹#›</a:t>
            </a:fld>
            <a:endParaRPr lang="en-US" altLang="zh-CN"/>
          </a:p>
        </p:txBody>
      </p:sp>
    </p:spTree>
    <p:extLst>
      <p:ext uri="{BB962C8B-B14F-4D97-AF65-F5344CB8AC3E}">
        <p14:creationId xmlns:p14="http://schemas.microsoft.com/office/powerpoint/2010/main" val="352491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solidFill>
                  <a:schemeClr val="tx1"/>
                </a:solidFill>
              </a:defRPr>
            </a:lvl1pPr>
          </a:lstStyle>
          <a:p>
            <a:pPr>
              <a:defRPr/>
            </a:pPr>
            <a:endParaRPr lang="en-US"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defRPr>
            </a:lvl1pPr>
          </a:lstStyle>
          <a:p>
            <a:pPr>
              <a:defRPr/>
            </a:pPr>
            <a:endParaRPr lang="en-US" altLang="zh-CN"/>
          </a:p>
        </p:txBody>
      </p:sp>
      <p:sp>
        <p:nvSpPr>
          <p:cNvPr id="1030" name="Rectangle 6"/>
          <p:cNvSpPr>
            <a:spLocks noGrp="1" noChangeArrowheads="1"/>
          </p:cNvSpPr>
          <p:nvPr>
            <p:ph type="sldNum" sz="quarter" idx="4"/>
          </p:nvPr>
        </p:nvSpPr>
        <p:spPr bwMode="auto">
          <a:xfrm>
            <a:off x="3860800" y="64008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chemeClr val="tx1"/>
                </a:solidFill>
              </a:defRPr>
            </a:lvl1pPr>
          </a:lstStyle>
          <a:p>
            <a:pPr>
              <a:defRPr/>
            </a:pPr>
            <a:fld id="{5177722A-2B1D-43C0-8DFE-D15CF10DF75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audio" Target="../media/audio1.wav"/><Relationship Id="rId7" Type="http://schemas.openxmlformats.org/officeDocument/2006/relationships/slide" Target="slide39.xml"/><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slide" Target="slide31.xml"/><Relationship Id="rId5" Type="http://schemas.openxmlformats.org/officeDocument/2006/relationships/slide" Target="slide25.xml"/><Relationship Id="rId4" Type="http://schemas.openxmlformats.org/officeDocument/2006/relationships/slide" Target="slide18.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22269;&#23453;&#26723;&#26696;_&#36879;&#20809;&#38236;.flv"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16.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http/::www.bbc.co.uk:schools:ks3bitesize:science:images:sci_dia_95.gif" TargetMode="Externa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19.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http/::www.bbc.co.uk:schools:ks3bitesize:science:images:sci_dia_97.gif" TargetMode="Externa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oleObject" Target="../embeddings/oleObject6.bin"/><Relationship Id="rId3" Type="http://schemas.openxmlformats.org/officeDocument/2006/relationships/image" Target="../media/image26.png"/><Relationship Id="rId7" Type="http://schemas.openxmlformats.org/officeDocument/2006/relationships/oleObject" Target="../embeddings/oleObject3.bin"/><Relationship Id="rId12" Type="http://schemas.openxmlformats.org/officeDocument/2006/relationships/image" Target="../media/image24.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8.jpeg"/><Relationship Id="rId11" Type="http://schemas.openxmlformats.org/officeDocument/2006/relationships/oleObject" Target="../embeddings/oleObject5.bin"/><Relationship Id="rId5" Type="http://schemas.openxmlformats.org/officeDocument/2006/relationships/image" Target="../media/image15.jpeg"/><Relationship Id="rId10" Type="http://schemas.openxmlformats.org/officeDocument/2006/relationships/image" Target="../media/image23.emf"/><Relationship Id="rId4" Type="http://schemas.openxmlformats.org/officeDocument/2006/relationships/image" Target="../media/image27.jpeg"/><Relationship Id="rId9" Type="http://schemas.openxmlformats.org/officeDocument/2006/relationships/oleObject" Target="../embeddings/oleObject4.bin"/><Relationship Id="rId14" Type="http://schemas.openxmlformats.org/officeDocument/2006/relationships/image" Target="../media/image25.emf"/></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5.wmf"/><Relationship Id="rId5" Type="http://schemas.openxmlformats.org/officeDocument/2006/relationships/oleObject" Target="../embeddings/oleObject8.bin"/><Relationship Id="rId4" Type="http://schemas.openxmlformats.org/officeDocument/2006/relationships/image" Target="../media/image3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 Id="rId4" Type="http://schemas.openxmlformats.org/officeDocument/2006/relationships/image" Target="../media/image40.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7.xml"/><Relationship Id="rId5" Type="http://schemas.openxmlformats.org/officeDocument/2006/relationships/image" Target="../media/image46.jpeg"/><Relationship Id="rId4" Type="http://schemas.openxmlformats.org/officeDocument/2006/relationships/image" Target="../media/image45.jpeg"/></Relationships>
</file>

<file path=ppt/slides/_rels/slide35.xml.rels><?xml version="1.0" encoding="UTF-8" standalone="yes"?>
<Relationships xmlns="http://schemas.openxmlformats.org/package/2006/relationships"><Relationship Id="rId13" Type="http://schemas.openxmlformats.org/officeDocument/2006/relationships/oleObject" Target="../embeddings/oleObject14.bin"/><Relationship Id="rId18" Type="http://schemas.openxmlformats.org/officeDocument/2006/relationships/image" Target="../media/image54.wmf"/><Relationship Id="rId26" Type="http://schemas.openxmlformats.org/officeDocument/2006/relationships/image" Target="../media/image58.wmf"/><Relationship Id="rId39" Type="http://schemas.openxmlformats.org/officeDocument/2006/relationships/oleObject" Target="../embeddings/oleObject27.bin"/><Relationship Id="rId21" Type="http://schemas.openxmlformats.org/officeDocument/2006/relationships/oleObject" Target="../embeddings/oleObject18.bin"/><Relationship Id="rId34" Type="http://schemas.openxmlformats.org/officeDocument/2006/relationships/image" Target="../media/image62.wmf"/><Relationship Id="rId42" Type="http://schemas.openxmlformats.org/officeDocument/2006/relationships/image" Target="../media/image66.wmf"/><Relationship Id="rId47" Type="http://schemas.openxmlformats.org/officeDocument/2006/relationships/oleObject" Target="../embeddings/oleObject31.bin"/><Relationship Id="rId7" Type="http://schemas.openxmlformats.org/officeDocument/2006/relationships/oleObject" Target="../embeddings/oleObject11.bin"/><Relationship Id="rId2" Type="http://schemas.openxmlformats.org/officeDocument/2006/relationships/slideLayout" Target="../slideLayouts/slideLayout7.xml"/><Relationship Id="rId16" Type="http://schemas.openxmlformats.org/officeDocument/2006/relationships/image" Target="../media/image53.wmf"/><Relationship Id="rId29" Type="http://schemas.openxmlformats.org/officeDocument/2006/relationships/oleObject" Target="../embeddings/oleObject22.bin"/><Relationship Id="rId1" Type="http://schemas.openxmlformats.org/officeDocument/2006/relationships/vmlDrawing" Target="../drawings/vmlDrawing5.vml"/><Relationship Id="rId6" Type="http://schemas.openxmlformats.org/officeDocument/2006/relationships/image" Target="../media/image48.wmf"/><Relationship Id="rId11" Type="http://schemas.openxmlformats.org/officeDocument/2006/relationships/oleObject" Target="../embeddings/oleObject13.bin"/><Relationship Id="rId24" Type="http://schemas.openxmlformats.org/officeDocument/2006/relationships/image" Target="../media/image57.wmf"/><Relationship Id="rId32" Type="http://schemas.openxmlformats.org/officeDocument/2006/relationships/image" Target="../media/image61.emf"/><Relationship Id="rId37" Type="http://schemas.openxmlformats.org/officeDocument/2006/relationships/oleObject" Target="../embeddings/oleObject26.bin"/><Relationship Id="rId40" Type="http://schemas.openxmlformats.org/officeDocument/2006/relationships/image" Target="../media/image65.wmf"/><Relationship Id="rId45" Type="http://schemas.openxmlformats.org/officeDocument/2006/relationships/oleObject" Target="../embeddings/oleObject30.bin"/><Relationship Id="rId5" Type="http://schemas.openxmlformats.org/officeDocument/2006/relationships/oleObject" Target="../embeddings/oleObject10.bin"/><Relationship Id="rId15" Type="http://schemas.openxmlformats.org/officeDocument/2006/relationships/oleObject" Target="../embeddings/oleObject15.bin"/><Relationship Id="rId23" Type="http://schemas.openxmlformats.org/officeDocument/2006/relationships/oleObject" Target="../embeddings/oleObject19.bin"/><Relationship Id="rId28" Type="http://schemas.openxmlformats.org/officeDocument/2006/relationships/image" Target="../media/image59.wmf"/><Relationship Id="rId36" Type="http://schemas.openxmlformats.org/officeDocument/2006/relationships/image" Target="../media/image63.wmf"/><Relationship Id="rId10" Type="http://schemas.openxmlformats.org/officeDocument/2006/relationships/image" Target="../media/image50.wmf"/><Relationship Id="rId19" Type="http://schemas.openxmlformats.org/officeDocument/2006/relationships/oleObject" Target="../embeddings/oleObject17.bin"/><Relationship Id="rId31" Type="http://schemas.openxmlformats.org/officeDocument/2006/relationships/oleObject" Target="../embeddings/oleObject23.bin"/><Relationship Id="rId44" Type="http://schemas.openxmlformats.org/officeDocument/2006/relationships/image" Target="../media/image67.wmf"/><Relationship Id="rId4" Type="http://schemas.openxmlformats.org/officeDocument/2006/relationships/image" Target="../media/image47.wmf"/><Relationship Id="rId9" Type="http://schemas.openxmlformats.org/officeDocument/2006/relationships/oleObject" Target="../embeddings/oleObject12.bin"/><Relationship Id="rId14" Type="http://schemas.openxmlformats.org/officeDocument/2006/relationships/image" Target="../media/image52.wmf"/><Relationship Id="rId22" Type="http://schemas.openxmlformats.org/officeDocument/2006/relationships/image" Target="../media/image56.wmf"/><Relationship Id="rId27" Type="http://schemas.openxmlformats.org/officeDocument/2006/relationships/oleObject" Target="../embeddings/oleObject21.bin"/><Relationship Id="rId30" Type="http://schemas.openxmlformats.org/officeDocument/2006/relationships/image" Target="../media/image60.wmf"/><Relationship Id="rId35" Type="http://schemas.openxmlformats.org/officeDocument/2006/relationships/oleObject" Target="../embeddings/oleObject25.bin"/><Relationship Id="rId43" Type="http://schemas.openxmlformats.org/officeDocument/2006/relationships/oleObject" Target="../embeddings/oleObject29.bin"/><Relationship Id="rId48" Type="http://schemas.openxmlformats.org/officeDocument/2006/relationships/image" Target="../media/image69.wmf"/><Relationship Id="rId8" Type="http://schemas.openxmlformats.org/officeDocument/2006/relationships/image" Target="../media/image49.wmf"/><Relationship Id="rId3" Type="http://schemas.openxmlformats.org/officeDocument/2006/relationships/oleObject" Target="../embeddings/oleObject9.bin"/><Relationship Id="rId12" Type="http://schemas.openxmlformats.org/officeDocument/2006/relationships/image" Target="../media/image51.wmf"/><Relationship Id="rId17" Type="http://schemas.openxmlformats.org/officeDocument/2006/relationships/oleObject" Target="../embeddings/oleObject16.bin"/><Relationship Id="rId25" Type="http://schemas.openxmlformats.org/officeDocument/2006/relationships/oleObject" Target="../embeddings/oleObject20.bin"/><Relationship Id="rId33" Type="http://schemas.openxmlformats.org/officeDocument/2006/relationships/oleObject" Target="../embeddings/oleObject24.bin"/><Relationship Id="rId38" Type="http://schemas.openxmlformats.org/officeDocument/2006/relationships/image" Target="../media/image64.emf"/><Relationship Id="rId46" Type="http://schemas.openxmlformats.org/officeDocument/2006/relationships/image" Target="../media/image68.wmf"/><Relationship Id="rId20" Type="http://schemas.openxmlformats.org/officeDocument/2006/relationships/image" Target="../media/image55.wmf"/><Relationship Id="rId41" Type="http://schemas.openxmlformats.org/officeDocument/2006/relationships/oleObject" Target="../embeddings/oleObject28.bin"/></Relationships>
</file>

<file path=ppt/slides/_rels/slide36.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71.wmf"/><Relationship Id="rId5" Type="http://schemas.openxmlformats.org/officeDocument/2006/relationships/oleObject" Target="../embeddings/oleObject33.bin"/><Relationship Id="rId4" Type="http://schemas.openxmlformats.org/officeDocument/2006/relationships/image" Target="../media/image70.wmf"/></Relationships>
</file>

<file path=ppt/slides/_rels/slide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73.wmf"/><Relationship Id="rId5" Type="http://schemas.openxmlformats.org/officeDocument/2006/relationships/oleObject" Target="../embeddings/oleObject35.bin"/><Relationship Id="rId4" Type="http://schemas.openxmlformats.org/officeDocument/2006/relationships/image" Target="file:///E:\&#35838;&#31243;&#21046;&#20316;\word&#25991;&#26723;\&#22823;&#23398;&#29289;&#29702;%5b&#31532;&#20108;&#29256;%5d&#65288;&#36213;&#36817;&#33459;&#65289;\&#19979;&#20876;\1202.TIF" TargetMode="External"/></Relationships>
</file>

<file path=ppt/slides/_rels/slide38.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79.wmf"/><Relationship Id="rId2" Type="http://schemas.openxmlformats.org/officeDocument/2006/relationships/slideLayout" Target="../slideLayouts/slideLayout7.xml"/><Relationship Id="rId16" Type="http://schemas.openxmlformats.org/officeDocument/2006/relationships/image" Target="../media/image81.wmf"/><Relationship Id="rId1" Type="http://schemas.openxmlformats.org/officeDocument/2006/relationships/vmlDrawing" Target="../drawings/vmlDrawing8.vml"/><Relationship Id="rId6" Type="http://schemas.openxmlformats.org/officeDocument/2006/relationships/image" Target="../media/image76.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39.bin"/><Relationship Id="rId14" Type="http://schemas.openxmlformats.org/officeDocument/2006/relationships/image" Target="../media/image80.wmf"/></Relationships>
</file>

<file path=ppt/slides/_rels/slide39.xml.rels><?xml version="1.0" encoding="UTF-8" standalone="yes"?>
<Relationships xmlns="http://schemas.openxmlformats.org/package/2006/relationships"><Relationship Id="rId8" Type="http://schemas.openxmlformats.org/officeDocument/2006/relationships/image" Target="../media/image84.e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83.emf"/><Relationship Id="rId5" Type="http://schemas.openxmlformats.org/officeDocument/2006/relationships/oleObject" Target="../embeddings/oleObject44.bin"/><Relationship Id="rId10" Type="http://schemas.openxmlformats.org/officeDocument/2006/relationships/image" Target="../media/image85.emf"/><Relationship Id="rId4" Type="http://schemas.openxmlformats.org/officeDocument/2006/relationships/image" Target="../media/image82.emf"/><Relationship Id="rId9" Type="http://schemas.openxmlformats.org/officeDocument/2006/relationships/oleObject" Target="../embeddings/oleObject46.bin"/></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52.bin"/><Relationship Id="rId18" Type="http://schemas.openxmlformats.org/officeDocument/2006/relationships/image" Target="../media/image93.wmf"/><Relationship Id="rId3" Type="http://schemas.openxmlformats.org/officeDocument/2006/relationships/oleObject" Target="../embeddings/oleObject47.bin"/><Relationship Id="rId21" Type="http://schemas.openxmlformats.org/officeDocument/2006/relationships/oleObject" Target="../embeddings/oleObject56.bin"/><Relationship Id="rId7" Type="http://schemas.openxmlformats.org/officeDocument/2006/relationships/oleObject" Target="../embeddings/oleObject49.bin"/><Relationship Id="rId12" Type="http://schemas.openxmlformats.org/officeDocument/2006/relationships/image" Target="../media/image90.wmf"/><Relationship Id="rId17" Type="http://schemas.openxmlformats.org/officeDocument/2006/relationships/oleObject" Target="../embeddings/oleObject54.bin"/><Relationship Id="rId2" Type="http://schemas.openxmlformats.org/officeDocument/2006/relationships/slideLayout" Target="../slideLayouts/slideLayout7.xml"/><Relationship Id="rId16" Type="http://schemas.openxmlformats.org/officeDocument/2006/relationships/image" Target="../media/image92.wmf"/><Relationship Id="rId20" Type="http://schemas.openxmlformats.org/officeDocument/2006/relationships/image" Target="../media/image94.wmf"/><Relationship Id="rId1" Type="http://schemas.openxmlformats.org/officeDocument/2006/relationships/vmlDrawing" Target="../drawings/vmlDrawing10.vml"/><Relationship Id="rId6" Type="http://schemas.openxmlformats.org/officeDocument/2006/relationships/image" Target="../media/image87.wmf"/><Relationship Id="rId11" Type="http://schemas.openxmlformats.org/officeDocument/2006/relationships/oleObject" Target="../embeddings/oleObject51.bin"/><Relationship Id="rId24" Type="http://schemas.openxmlformats.org/officeDocument/2006/relationships/image" Target="../media/image96.wmf"/><Relationship Id="rId5" Type="http://schemas.openxmlformats.org/officeDocument/2006/relationships/oleObject" Target="../embeddings/oleObject48.bin"/><Relationship Id="rId15" Type="http://schemas.openxmlformats.org/officeDocument/2006/relationships/oleObject" Target="../embeddings/oleObject53.bin"/><Relationship Id="rId23" Type="http://schemas.openxmlformats.org/officeDocument/2006/relationships/oleObject" Target="../embeddings/oleObject57.bin"/><Relationship Id="rId10" Type="http://schemas.openxmlformats.org/officeDocument/2006/relationships/image" Target="../media/image89.wmf"/><Relationship Id="rId19" Type="http://schemas.openxmlformats.org/officeDocument/2006/relationships/oleObject" Target="../embeddings/oleObject55.bin"/><Relationship Id="rId4" Type="http://schemas.openxmlformats.org/officeDocument/2006/relationships/image" Target="../media/image86.wmf"/><Relationship Id="rId9" Type="http://schemas.openxmlformats.org/officeDocument/2006/relationships/oleObject" Target="../embeddings/oleObject50.bin"/><Relationship Id="rId14" Type="http://schemas.openxmlformats.org/officeDocument/2006/relationships/image" Target="../media/image91.wmf"/><Relationship Id="rId22" Type="http://schemas.openxmlformats.org/officeDocument/2006/relationships/image" Target="../media/image95.wmf"/></Relationships>
</file>

<file path=ppt/slides/_rels/slide42.xml.rels><?xml version="1.0" encoding="UTF-8" standalone="yes"?>
<Relationships xmlns="http://schemas.openxmlformats.org/package/2006/relationships"><Relationship Id="rId13" Type="http://schemas.openxmlformats.org/officeDocument/2006/relationships/oleObject" Target="../embeddings/oleObject63.bin"/><Relationship Id="rId18" Type="http://schemas.openxmlformats.org/officeDocument/2006/relationships/image" Target="../media/image104.wmf"/><Relationship Id="rId26" Type="http://schemas.openxmlformats.org/officeDocument/2006/relationships/image" Target="../media/image108.wmf"/><Relationship Id="rId39" Type="http://schemas.openxmlformats.org/officeDocument/2006/relationships/oleObject" Target="../embeddings/oleObject76.bin"/><Relationship Id="rId21" Type="http://schemas.openxmlformats.org/officeDocument/2006/relationships/oleObject" Target="../embeddings/oleObject67.bin"/><Relationship Id="rId34" Type="http://schemas.openxmlformats.org/officeDocument/2006/relationships/image" Target="../media/image112.wmf"/><Relationship Id="rId7" Type="http://schemas.openxmlformats.org/officeDocument/2006/relationships/oleObject" Target="../embeddings/oleObject60.bin"/><Relationship Id="rId12" Type="http://schemas.openxmlformats.org/officeDocument/2006/relationships/image" Target="../media/image101.wmf"/><Relationship Id="rId17" Type="http://schemas.openxmlformats.org/officeDocument/2006/relationships/oleObject" Target="../embeddings/oleObject65.bin"/><Relationship Id="rId25" Type="http://schemas.openxmlformats.org/officeDocument/2006/relationships/oleObject" Target="../embeddings/oleObject69.bin"/><Relationship Id="rId33" Type="http://schemas.openxmlformats.org/officeDocument/2006/relationships/oleObject" Target="../embeddings/oleObject73.bin"/><Relationship Id="rId38" Type="http://schemas.openxmlformats.org/officeDocument/2006/relationships/image" Target="../media/image114.wmf"/><Relationship Id="rId2" Type="http://schemas.openxmlformats.org/officeDocument/2006/relationships/slideLayout" Target="../slideLayouts/slideLayout7.xml"/><Relationship Id="rId16" Type="http://schemas.openxmlformats.org/officeDocument/2006/relationships/image" Target="../media/image103.wmf"/><Relationship Id="rId20" Type="http://schemas.openxmlformats.org/officeDocument/2006/relationships/image" Target="../media/image105.wmf"/><Relationship Id="rId29" Type="http://schemas.openxmlformats.org/officeDocument/2006/relationships/oleObject" Target="../embeddings/oleObject71.bin"/><Relationship Id="rId1" Type="http://schemas.openxmlformats.org/officeDocument/2006/relationships/vmlDrawing" Target="../drawings/vmlDrawing11.vml"/><Relationship Id="rId6" Type="http://schemas.openxmlformats.org/officeDocument/2006/relationships/image" Target="../media/image98.wmf"/><Relationship Id="rId11" Type="http://schemas.openxmlformats.org/officeDocument/2006/relationships/oleObject" Target="../embeddings/oleObject62.bin"/><Relationship Id="rId24" Type="http://schemas.openxmlformats.org/officeDocument/2006/relationships/image" Target="../media/image107.wmf"/><Relationship Id="rId32" Type="http://schemas.openxmlformats.org/officeDocument/2006/relationships/image" Target="../media/image111.wmf"/><Relationship Id="rId37" Type="http://schemas.openxmlformats.org/officeDocument/2006/relationships/oleObject" Target="../embeddings/oleObject75.bin"/><Relationship Id="rId40" Type="http://schemas.openxmlformats.org/officeDocument/2006/relationships/image" Target="../media/image115.w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28" Type="http://schemas.openxmlformats.org/officeDocument/2006/relationships/image" Target="../media/image109.wmf"/><Relationship Id="rId36" Type="http://schemas.openxmlformats.org/officeDocument/2006/relationships/image" Target="../media/image113.wmf"/><Relationship Id="rId10" Type="http://schemas.openxmlformats.org/officeDocument/2006/relationships/image" Target="../media/image100.wmf"/><Relationship Id="rId19" Type="http://schemas.openxmlformats.org/officeDocument/2006/relationships/oleObject" Target="../embeddings/oleObject66.bin"/><Relationship Id="rId31" Type="http://schemas.openxmlformats.org/officeDocument/2006/relationships/oleObject" Target="../embeddings/oleObject72.bin"/><Relationship Id="rId4" Type="http://schemas.openxmlformats.org/officeDocument/2006/relationships/image" Target="../media/image97.png"/><Relationship Id="rId9" Type="http://schemas.openxmlformats.org/officeDocument/2006/relationships/oleObject" Target="../embeddings/oleObject61.bin"/><Relationship Id="rId14" Type="http://schemas.openxmlformats.org/officeDocument/2006/relationships/image" Target="../media/image102.wmf"/><Relationship Id="rId22" Type="http://schemas.openxmlformats.org/officeDocument/2006/relationships/image" Target="../media/image106.wmf"/><Relationship Id="rId27" Type="http://schemas.openxmlformats.org/officeDocument/2006/relationships/oleObject" Target="../embeddings/oleObject70.bin"/><Relationship Id="rId30" Type="http://schemas.openxmlformats.org/officeDocument/2006/relationships/image" Target="../media/image110.wmf"/><Relationship Id="rId35" Type="http://schemas.openxmlformats.org/officeDocument/2006/relationships/oleObject" Target="../embeddings/oleObject74.bin"/><Relationship Id="rId8" Type="http://schemas.openxmlformats.org/officeDocument/2006/relationships/image" Target="../media/image99.wmf"/><Relationship Id="rId3" Type="http://schemas.openxmlformats.org/officeDocument/2006/relationships/oleObject" Target="../embeddings/oleObject58.bin"/></Relationships>
</file>

<file path=ppt/slides/_rels/slide43.xml.rels><?xml version="1.0" encoding="UTF-8" standalone="yes"?>
<Relationships xmlns="http://schemas.openxmlformats.org/package/2006/relationships"><Relationship Id="rId13" Type="http://schemas.openxmlformats.org/officeDocument/2006/relationships/oleObject" Target="../embeddings/oleObject82.bin"/><Relationship Id="rId18" Type="http://schemas.openxmlformats.org/officeDocument/2006/relationships/image" Target="../media/image116.wmf"/><Relationship Id="rId26" Type="http://schemas.openxmlformats.org/officeDocument/2006/relationships/image" Target="../media/image120.wmf"/><Relationship Id="rId3" Type="http://schemas.openxmlformats.org/officeDocument/2006/relationships/oleObject" Target="../embeddings/oleObject77.bin"/><Relationship Id="rId21" Type="http://schemas.openxmlformats.org/officeDocument/2006/relationships/oleObject" Target="../embeddings/oleObject86.bin"/><Relationship Id="rId34" Type="http://schemas.openxmlformats.org/officeDocument/2006/relationships/image" Target="../media/image124.wmf"/><Relationship Id="rId7" Type="http://schemas.openxmlformats.org/officeDocument/2006/relationships/oleObject" Target="../embeddings/oleObject79.bin"/><Relationship Id="rId12" Type="http://schemas.openxmlformats.org/officeDocument/2006/relationships/image" Target="../media/image101.wmf"/><Relationship Id="rId17" Type="http://schemas.openxmlformats.org/officeDocument/2006/relationships/oleObject" Target="../embeddings/oleObject84.bin"/><Relationship Id="rId25" Type="http://schemas.openxmlformats.org/officeDocument/2006/relationships/oleObject" Target="../embeddings/oleObject88.bin"/><Relationship Id="rId33" Type="http://schemas.openxmlformats.org/officeDocument/2006/relationships/oleObject" Target="../embeddings/oleObject92.bin"/><Relationship Id="rId2" Type="http://schemas.openxmlformats.org/officeDocument/2006/relationships/slideLayout" Target="../slideLayouts/slideLayout7.xml"/><Relationship Id="rId16" Type="http://schemas.openxmlformats.org/officeDocument/2006/relationships/image" Target="../media/image103.wmf"/><Relationship Id="rId20" Type="http://schemas.openxmlformats.org/officeDocument/2006/relationships/image" Target="../media/image117.wmf"/><Relationship Id="rId29" Type="http://schemas.openxmlformats.org/officeDocument/2006/relationships/oleObject" Target="../embeddings/oleObject90.bin"/><Relationship Id="rId1" Type="http://schemas.openxmlformats.org/officeDocument/2006/relationships/vmlDrawing" Target="../drawings/vmlDrawing12.vml"/><Relationship Id="rId6" Type="http://schemas.openxmlformats.org/officeDocument/2006/relationships/image" Target="../media/image98.wmf"/><Relationship Id="rId11" Type="http://schemas.openxmlformats.org/officeDocument/2006/relationships/oleObject" Target="../embeddings/oleObject81.bin"/><Relationship Id="rId24" Type="http://schemas.openxmlformats.org/officeDocument/2006/relationships/image" Target="../media/image119.wmf"/><Relationship Id="rId32" Type="http://schemas.openxmlformats.org/officeDocument/2006/relationships/image" Target="../media/image123.wmf"/><Relationship Id="rId5" Type="http://schemas.openxmlformats.org/officeDocument/2006/relationships/oleObject" Target="../embeddings/oleObject78.bin"/><Relationship Id="rId15" Type="http://schemas.openxmlformats.org/officeDocument/2006/relationships/oleObject" Target="../embeddings/oleObject83.bin"/><Relationship Id="rId23" Type="http://schemas.openxmlformats.org/officeDocument/2006/relationships/oleObject" Target="../embeddings/oleObject87.bin"/><Relationship Id="rId28" Type="http://schemas.openxmlformats.org/officeDocument/2006/relationships/image" Target="../media/image121.wmf"/><Relationship Id="rId10" Type="http://schemas.openxmlformats.org/officeDocument/2006/relationships/image" Target="../media/image100.wmf"/><Relationship Id="rId19" Type="http://schemas.openxmlformats.org/officeDocument/2006/relationships/oleObject" Target="../embeddings/oleObject85.bin"/><Relationship Id="rId31" Type="http://schemas.openxmlformats.org/officeDocument/2006/relationships/oleObject" Target="../embeddings/oleObject91.bin"/><Relationship Id="rId4" Type="http://schemas.openxmlformats.org/officeDocument/2006/relationships/image" Target="../media/image97.png"/><Relationship Id="rId9" Type="http://schemas.openxmlformats.org/officeDocument/2006/relationships/oleObject" Target="../embeddings/oleObject80.bin"/><Relationship Id="rId14" Type="http://schemas.openxmlformats.org/officeDocument/2006/relationships/image" Target="../media/image102.wmf"/><Relationship Id="rId22" Type="http://schemas.openxmlformats.org/officeDocument/2006/relationships/image" Target="../media/image118.wmf"/><Relationship Id="rId27" Type="http://schemas.openxmlformats.org/officeDocument/2006/relationships/oleObject" Target="../embeddings/oleObject89.bin"/><Relationship Id="rId30" Type="http://schemas.openxmlformats.org/officeDocument/2006/relationships/image" Target="../media/image122.wmf"/><Relationship Id="rId8" Type="http://schemas.openxmlformats.org/officeDocument/2006/relationships/image" Target="../media/image99.wmf"/></Relationships>
</file>

<file path=ppt/slides/_rels/slide44.x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oleObject" Target="../embeddings/oleObject98.bin"/><Relationship Id="rId18" Type="http://schemas.openxmlformats.org/officeDocument/2006/relationships/image" Target="../media/image131.wmf"/><Relationship Id="rId26" Type="http://schemas.openxmlformats.org/officeDocument/2006/relationships/image" Target="../media/image134.wmf"/><Relationship Id="rId3" Type="http://schemas.openxmlformats.org/officeDocument/2006/relationships/oleObject" Target="../embeddings/oleObject93.bin"/><Relationship Id="rId21" Type="http://schemas.openxmlformats.org/officeDocument/2006/relationships/oleObject" Target="../embeddings/oleObject102.bin"/><Relationship Id="rId7" Type="http://schemas.openxmlformats.org/officeDocument/2006/relationships/oleObject" Target="../embeddings/oleObject95.bin"/><Relationship Id="rId12" Type="http://schemas.openxmlformats.org/officeDocument/2006/relationships/image" Target="../media/image104.wmf"/><Relationship Id="rId17" Type="http://schemas.openxmlformats.org/officeDocument/2006/relationships/oleObject" Target="../embeddings/oleObject100.bin"/><Relationship Id="rId25" Type="http://schemas.openxmlformats.org/officeDocument/2006/relationships/oleObject" Target="../embeddings/oleObject103.bin"/><Relationship Id="rId2" Type="http://schemas.openxmlformats.org/officeDocument/2006/relationships/slideLayout" Target="../slideLayouts/slideLayout7.xml"/><Relationship Id="rId16" Type="http://schemas.openxmlformats.org/officeDocument/2006/relationships/image" Target="../media/image130.wmf"/><Relationship Id="rId20" Type="http://schemas.openxmlformats.org/officeDocument/2006/relationships/image" Target="../media/image132.wmf"/><Relationship Id="rId29" Type="http://schemas.openxmlformats.org/officeDocument/2006/relationships/oleObject" Target="../embeddings/oleObject105.bin"/><Relationship Id="rId1" Type="http://schemas.openxmlformats.org/officeDocument/2006/relationships/vmlDrawing" Target="../drawings/vmlDrawing13.vml"/><Relationship Id="rId6" Type="http://schemas.openxmlformats.org/officeDocument/2006/relationships/image" Target="../media/image126.wmf"/><Relationship Id="rId11" Type="http://schemas.openxmlformats.org/officeDocument/2006/relationships/oleObject" Target="../embeddings/oleObject97.bin"/><Relationship Id="rId24" Type="http://schemas.openxmlformats.org/officeDocument/2006/relationships/image" Target="../media/image122.wmf"/><Relationship Id="rId32" Type="http://schemas.openxmlformats.org/officeDocument/2006/relationships/image" Target="../media/image137.wmf"/><Relationship Id="rId5" Type="http://schemas.openxmlformats.org/officeDocument/2006/relationships/oleObject" Target="../embeddings/oleObject94.bin"/><Relationship Id="rId15" Type="http://schemas.openxmlformats.org/officeDocument/2006/relationships/oleObject" Target="../embeddings/oleObject99.bin"/><Relationship Id="rId23" Type="http://schemas.openxmlformats.org/officeDocument/2006/relationships/oleObject" Target="../embeddings/oleObject90.bin"/><Relationship Id="rId28" Type="http://schemas.openxmlformats.org/officeDocument/2006/relationships/image" Target="../media/image135.wmf"/><Relationship Id="rId10" Type="http://schemas.openxmlformats.org/officeDocument/2006/relationships/image" Target="../media/image128.wmf"/><Relationship Id="rId19" Type="http://schemas.openxmlformats.org/officeDocument/2006/relationships/oleObject" Target="../embeddings/oleObject101.bin"/><Relationship Id="rId31" Type="http://schemas.openxmlformats.org/officeDocument/2006/relationships/oleObject" Target="../embeddings/oleObject106.bin"/><Relationship Id="rId4" Type="http://schemas.openxmlformats.org/officeDocument/2006/relationships/image" Target="../media/image125.wmf"/><Relationship Id="rId9" Type="http://schemas.openxmlformats.org/officeDocument/2006/relationships/oleObject" Target="../embeddings/oleObject96.bin"/><Relationship Id="rId14" Type="http://schemas.openxmlformats.org/officeDocument/2006/relationships/image" Target="../media/image129.wmf"/><Relationship Id="rId22" Type="http://schemas.openxmlformats.org/officeDocument/2006/relationships/image" Target="../media/image133.wmf"/><Relationship Id="rId27" Type="http://schemas.openxmlformats.org/officeDocument/2006/relationships/oleObject" Target="../embeddings/oleObject104.bin"/><Relationship Id="rId30" Type="http://schemas.openxmlformats.org/officeDocument/2006/relationships/image" Target="../media/image136.wmf"/></Relationships>
</file>

<file path=ppt/slides/_rels/slide45.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oleObject" Target="../embeddings/oleObject109.bin"/><Relationship Id="rId18" Type="http://schemas.openxmlformats.org/officeDocument/2006/relationships/image" Target="../media/image141.wmf"/><Relationship Id="rId26" Type="http://schemas.openxmlformats.org/officeDocument/2006/relationships/image" Target="../media/image145.wmf"/><Relationship Id="rId3" Type="http://schemas.openxmlformats.org/officeDocument/2006/relationships/oleObject" Target="../embeddings/oleObject107.bin"/><Relationship Id="rId21" Type="http://schemas.openxmlformats.org/officeDocument/2006/relationships/oleObject" Target="../embeddings/oleObject113.bin"/><Relationship Id="rId7" Type="http://schemas.openxmlformats.org/officeDocument/2006/relationships/oleObject" Target="../embeddings/oleObject108.bin"/><Relationship Id="rId12" Type="http://schemas.openxmlformats.org/officeDocument/2006/relationships/image" Target="../media/image104.wmf"/><Relationship Id="rId17" Type="http://schemas.openxmlformats.org/officeDocument/2006/relationships/oleObject" Target="../embeddings/oleObject111.bin"/><Relationship Id="rId25" Type="http://schemas.openxmlformats.org/officeDocument/2006/relationships/oleObject" Target="../embeddings/oleObject115.bin"/><Relationship Id="rId2" Type="http://schemas.openxmlformats.org/officeDocument/2006/relationships/slideLayout" Target="../slideLayouts/slideLayout7.xml"/><Relationship Id="rId16" Type="http://schemas.openxmlformats.org/officeDocument/2006/relationships/image" Target="../media/image140.wmf"/><Relationship Id="rId20" Type="http://schemas.openxmlformats.org/officeDocument/2006/relationships/image" Target="../media/image142.wmf"/><Relationship Id="rId29" Type="http://schemas.openxmlformats.org/officeDocument/2006/relationships/oleObject" Target="../embeddings/oleObject101.bin"/><Relationship Id="rId1" Type="http://schemas.openxmlformats.org/officeDocument/2006/relationships/vmlDrawing" Target="../drawings/vmlDrawing14.vml"/><Relationship Id="rId6" Type="http://schemas.openxmlformats.org/officeDocument/2006/relationships/image" Target="../media/image133.wmf"/><Relationship Id="rId11" Type="http://schemas.openxmlformats.org/officeDocument/2006/relationships/oleObject" Target="../embeddings/oleObject97.bin"/><Relationship Id="rId24" Type="http://schemas.openxmlformats.org/officeDocument/2006/relationships/image" Target="../media/image144.wmf"/><Relationship Id="rId5" Type="http://schemas.openxmlformats.org/officeDocument/2006/relationships/oleObject" Target="../embeddings/oleObject102.bin"/><Relationship Id="rId15" Type="http://schemas.openxmlformats.org/officeDocument/2006/relationships/oleObject" Target="../embeddings/oleObject110.bin"/><Relationship Id="rId23" Type="http://schemas.openxmlformats.org/officeDocument/2006/relationships/oleObject" Target="../embeddings/oleObject114.bin"/><Relationship Id="rId28" Type="http://schemas.openxmlformats.org/officeDocument/2006/relationships/image" Target="../media/image146.wmf"/><Relationship Id="rId10" Type="http://schemas.openxmlformats.org/officeDocument/2006/relationships/image" Target="../media/image128.wmf"/><Relationship Id="rId19" Type="http://schemas.openxmlformats.org/officeDocument/2006/relationships/oleObject" Target="../embeddings/oleObject112.bin"/><Relationship Id="rId4" Type="http://schemas.openxmlformats.org/officeDocument/2006/relationships/image" Target="../media/image138.wmf"/><Relationship Id="rId9" Type="http://schemas.openxmlformats.org/officeDocument/2006/relationships/oleObject" Target="../embeddings/oleObject96.bin"/><Relationship Id="rId14" Type="http://schemas.openxmlformats.org/officeDocument/2006/relationships/image" Target="../media/image139.wmf"/><Relationship Id="rId22" Type="http://schemas.openxmlformats.org/officeDocument/2006/relationships/image" Target="../media/image143.wmf"/><Relationship Id="rId27" Type="http://schemas.openxmlformats.org/officeDocument/2006/relationships/oleObject" Target="../embeddings/oleObject116.bin"/><Relationship Id="rId30" Type="http://schemas.openxmlformats.org/officeDocument/2006/relationships/image" Target="../media/image132.wmf"/></Relationships>
</file>

<file path=ppt/slides/_rels/slide46.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hyperlink" Target="&#26426;&#26800;&#27874;&#20559;&#25391;.exe" TargetMode="External"/><Relationship Id="rId1" Type="http://schemas.openxmlformats.org/officeDocument/2006/relationships/slideLayout" Target="../slideLayouts/slideLayout7.xml"/><Relationship Id="rId4" Type="http://schemas.openxmlformats.org/officeDocument/2006/relationships/image" Target="../media/image148.png"/></Relationships>
</file>

<file path=ppt/slides/_rels/slide47.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7.xml"/><Relationship Id="rId4" Type="http://schemas.openxmlformats.org/officeDocument/2006/relationships/image" Target="../media/image152.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hyperlink" Target="&#22269;&#23453;&#26723;&#26696;_&#38271;&#20449;&#23467;&#28783;(&#19978;).f4v"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157.wmf"/><Relationship Id="rId18" Type="http://schemas.openxmlformats.org/officeDocument/2006/relationships/oleObject" Target="../embeddings/oleObject124.bin"/><Relationship Id="rId26" Type="http://schemas.openxmlformats.org/officeDocument/2006/relationships/oleObject" Target="../embeddings/oleObject128.bin"/><Relationship Id="rId3" Type="http://schemas.openxmlformats.org/officeDocument/2006/relationships/image" Target="../media/image164.jpeg"/><Relationship Id="rId21" Type="http://schemas.openxmlformats.org/officeDocument/2006/relationships/image" Target="../media/image161.wmf"/><Relationship Id="rId7" Type="http://schemas.openxmlformats.org/officeDocument/2006/relationships/image" Target="../media/image154.wmf"/><Relationship Id="rId12" Type="http://schemas.openxmlformats.org/officeDocument/2006/relationships/oleObject" Target="../embeddings/oleObject121.bin"/><Relationship Id="rId17" Type="http://schemas.openxmlformats.org/officeDocument/2006/relationships/image" Target="../media/image159.wmf"/><Relationship Id="rId25" Type="http://schemas.openxmlformats.org/officeDocument/2006/relationships/image" Target="../media/image165.jpg"/><Relationship Id="rId2" Type="http://schemas.openxmlformats.org/officeDocument/2006/relationships/slideLayout" Target="../slideLayouts/slideLayout7.xml"/><Relationship Id="rId16" Type="http://schemas.openxmlformats.org/officeDocument/2006/relationships/oleObject" Target="../embeddings/oleObject123.bin"/><Relationship Id="rId20" Type="http://schemas.openxmlformats.org/officeDocument/2006/relationships/oleObject" Target="../embeddings/oleObject125.bin"/><Relationship Id="rId1" Type="http://schemas.openxmlformats.org/officeDocument/2006/relationships/vmlDrawing" Target="../drawings/vmlDrawing15.vml"/><Relationship Id="rId6" Type="http://schemas.openxmlformats.org/officeDocument/2006/relationships/oleObject" Target="../embeddings/oleObject118.bin"/><Relationship Id="rId11" Type="http://schemas.openxmlformats.org/officeDocument/2006/relationships/image" Target="../media/image156.wmf"/><Relationship Id="rId24" Type="http://schemas.openxmlformats.org/officeDocument/2006/relationships/image" Target="../media/image162.wmf"/><Relationship Id="rId5" Type="http://schemas.openxmlformats.org/officeDocument/2006/relationships/image" Target="../media/image153.wmf"/><Relationship Id="rId15" Type="http://schemas.openxmlformats.org/officeDocument/2006/relationships/image" Target="../media/image158.wmf"/><Relationship Id="rId23" Type="http://schemas.openxmlformats.org/officeDocument/2006/relationships/oleObject" Target="../embeddings/oleObject127.bin"/><Relationship Id="rId28" Type="http://schemas.openxmlformats.org/officeDocument/2006/relationships/oleObject" Target="../embeddings/oleObject129.bin"/><Relationship Id="rId10" Type="http://schemas.openxmlformats.org/officeDocument/2006/relationships/oleObject" Target="../embeddings/oleObject120.bin"/><Relationship Id="rId19" Type="http://schemas.openxmlformats.org/officeDocument/2006/relationships/image" Target="../media/image160.wmf"/><Relationship Id="rId4" Type="http://schemas.openxmlformats.org/officeDocument/2006/relationships/oleObject" Target="../embeddings/oleObject117.bin"/><Relationship Id="rId9" Type="http://schemas.openxmlformats.org/officeDocument/2006/relationships/image" Target="../media/image155.wmf"/><Relationship Id="rId14" Type="http://schemas.openxmlformats.org/officeDocument/2006/relationships/oleObject" Target="../embeddings/oleObject122.bin"/><Relationship Id="rId22" Type="http://schemas.openxmlformats.org/officeDocument/2006/relationships/oleObject" Target="../embeddings/oleObject126.bin"/><Relationship Id="rId27" Type="http://schemas.openxmlformats.org/officeDocument/2006/relationships/image" Target="../media/image163.w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32.bin"/><Relationship Id="rId13" Type="http://schemas.openxmlformats.org/officeDocument/2006/relationships/image" Target="../media/image169.wmf"/><Relationship Id="rId18" Type="http://schemas.openxmlformats.org/officeDocument/2006/relationships/oleObject" Target="../embeddings/oleObject137.bin"/><Relationship Id="rId3" Type="http://schemas.openxmlformats.org/officeDocument/2006/relationships/image" Target="../media/image164.jpeg"/><Relationship Id="rId21" Type="http://schemas.openxmlformats.org/officeDocument/2006/relationships/image" Target="../media/image173.wmf"/><Relationship Id="rId7" Type="http://schemas.openxmlformats.org/officeDocument/2006/relationships/image" Target="../media/image167.wmf"/><Relationship Id="rId12" Type="http://schemas.openxmlformats.org/officeDocument/2006/relationships/oleObject" Target="../embeddings/oleObject134.bin"/><Relationship Id="rId17" Type="http://schemas.openxmlformats.org/officeDocument/2006/relationships/image" Target="../media/image171.wmf"/><Relationship Id="rId2" Type="http://schemas.openxmlformats.org/officeDocument/2006/relationships/slideLayout" Target="../slideLayouts/slideLayout7.xml"/><Relationship Id="rId16" Type="http://schemas.openxmlformats.org/officeDocument/2006/relationships/oleObject" Target="../embeddings/oleObject136.bin"/><Relationship Id="rId20" Type="http://schemas.openxmlformats.org/officeDocument/2006/relationships/oleObject" Target="../embeddings/oleObject138.bin"/><Relationship Id="rId1" Type="http://schemas.openxmlformats.org/officeDocument/2006/relationships/vmlDrawing" Target="../drawings/vmlDrawing16.vml"/><Relationship Id="rId6" Type="http://schemas.openxmlformats.org/officeDocument/2006/relationships/oleObject" Target="../embeddings/oleObject131.bin"/><Relationship Id="rId11" Type="http://schemas.openxmlformats.org/officeDocument/2006/relationships/image" Target="../media/image168.wmf"/><Relationship Id="rId5" Type="http://schemas.openxmlformats.org/officeDocument/2006/relationships/image" Target="../media/image166.wmf"/><Relationship Id="rId15" Type="http://schemas.openxmlformats.org/officeDocument/2006/relationships/image" Target="../media/image170.wmf"/><Relationship Id="rId10" Type="http://schemas.openxmlformats.org/officeDocument/2006/relationships/oleObject" Target="../embeddings/oleObject133.bin"/><Relationship Id="rId19" Type="http://schemas.openxmlformats.org/officeDocument/2006/relationships/image" Target="../media/image172.wmf"/><Relationship Id="rId4" Type="http://schemas.openxmlformats.org/officeDocument/2006/relationships/oleObject" Target="../embeddings/oleObject130.bin"/><Relationship Id="rId9" Type="http://schemas.openxmlformats.org/officeDocument/2006/relationships/image" Target="../media/image155.wmf"/><Relationship Id="rId14" Type="http://schemas.openxmlformats.org/officeDocument/2006/relationships/oleObject" Target="../embeddings/oleObject135.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41.bin"/><Relationship Id="rId13" Type="http://schemas.openxmlformats.org/officeDocument/2006/relationships/image" Target="../media/image177.wmf"/><Relationship Id="rId18" Type="http://schemas.openxmlformats.org/officeDocument/2006/relationships/oleObject" Target="../embeddings/oleObject146.bin"/><Relationship Id="rId3" Type="http://schemas.openxmlformats.org/officeDocument/2006/relationships/image" Target="../media/image164.jpeg"/><Relationship Id="rId21" Type="http://schemas.openxmlformats.org/officeDocument/2006/relationships/image" Target="../media/image181.wmf"/><Relationship Id="rId7" Type="http://schemas.openxmlformats.org/officeDocument/2006/relationships/image" Target="../media/image175.wmf"/><Relationship Id="rId12" Type="http://schemas.openxmlformats.org/officeDocument/2006/relationships/oleObject" Target="../embeddings/oleObject143.bin"/><Relationship Id="rId17" Type="http://schemas.openxmlformats.org/officeDocument/2006/relationships/image" Target="../media/image179.wmf"/><Relationship Id="rId2" Type="http://schemas.openxmlformats.org/officeDocument/2006/relationships/slideLayout" Target="../slideLayouts/slideLayout7.xml"/><Relationship Id="rId16" Type="http://schemas.openxmlformats.org/officeDocument/2006/relationships/oleObject" Target="../embeddings/oleObject145.bin"/><Relationship Id="rId20" Type="http://schemas.openxmlformats.org/officeDocument/2006/relationships/oleObject" Target="../embeddings/oleObject147.bin"/><Relationship Id="rId1" Type="http://schemas.openxmlformats.org/officeDocument/2006/relationships/vmlDrawing" Target="../drawings/vmlDrawing17.vml"/><Relationship Id="rId6" Type="http://schemas.openxmlformats.org/officeDocument/2006/relationships/oleObject" Target="../embeddings/oleObject140.bin"/><Relationship Id="rId11" Type="http://schemas.openxmlformats.org/officeDocument/2006/relationships/image" Target="../media/image176.wmf"/><Relationship Id="rId5" Type="http://schemas.openxmlformats.org/officeDocument/2006/relationships/image" Target="../media/image174.wmf"/><Relationship Id="rId15" Type="http://schemas.openxmlformats.org/officeDocument/2006/relationships/image" Target="../media/image178.wmf"/><Relationship Id="rId23" Type="http://schemas.openxmlformats.org/officeDocument/2006/relationships/image" Target="../media/image182.wmf"/><Relationship Id="rId10" Type="http://schemas.openxmlformats.org/officeDocument/2006/relationships/oleObject" Target="../embeddings/oleObject142.bin"/><Relationship Id="rId19" Type="http://schemas.openxmlformats.org/officeDocument/2006/relationships/image" Target="../media/image180.wmf"/><Relationship Id="rId4" Type="http://schemas.openxmlformats.org/officeDocument/2006/relationships/oleObject" Target="../embeddings/oleObject139.bin"/><Relationship Id="rId9" Type="http://schemas.openxmlformats.org/officeDocument/2006/relationships/image" Target="../media/image155.wmf"/><Relationship Id="rId14" Type="http://schemas.openxmlformats.org/officeDocument/2006/relationships/oleObject" Target="../embeddings/oleObject144.bin"/><Relationship Id="rId22" Type="http://schemas.openxmlformats.org/officeDocument/2006/relationships/oleObject" Target="../embeddings/oleObject148.bin"/></Relationships>
</file>

<file path=ppt/slides/_rels/slide56.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54.bin"/><Relationship Id="rId18" Type="http://schemas.openxmlformats.org/officeDocument/2006/relationships/image" Target="../media/image185.emf"/><Relationship Id="rId3" Type="http://schemas.openxmlformats.org/officeDocument/2006/relationships/oleObject" Target="../embeddings/oleObject149.bin"/><Relationship Id="rId21" Type="http://schemas.openxmlformats.org/officeDocument/2006/relationships/oleObject" Target="../embeddings/oleObject158.bin"/><Relationship Id="rId7" Type="http://schemas.openxmlformats.org/officeDocument/2006/relationships/oleObject" Target="../embeddings/oleObject151.bin"/><Relationship Id="rId12" Type="http://schemas.openxmlformats.org/officeDocument/2006/relationships/image" Target="../media/image101.wmf"/><Relationship Id="rId17" Type="http://schemas.openxmlformats.org/officeDocument/2006/relationships/oleObject" Target="../embeddings/oleObject156.bin"/><Relationship Id="rId2" Type="http://schemas.openxmlformats.org/officeDocument/2006/relationships/slideLayout" Target="../slideLayouts/slideLayout7.xml"/><Relationship Id="rId16" Type="http://schemas.openxmlformats.org/officeDocument/2006/relationships/image" Target="../media/image184.wmf"/><Relationship Id="rId20" Type="http://schemas.openxmlformats.org/officeDocument/2006/relationships/image" Target="../media/image186.png"/><Relationship Id="rId1" Type="http://schemas.openxmlformats.org/officeDocument/2006/relationships/vmlDrawing" Target="../drawings/vmlDrawing18.vml"/><Relationship Id="rId6" Type="http://schemas.openxmlformats.org/officeDocument/2006/relationships/image" Target="../media/image98.wmf"/><Relationship Id="rId11" Type="http://schemas.openxmlformats.org/officeDocument/2006/relationships/oleObject" Target="../embeddings/oleObject153.bin"/><Relationship Id="rId5" Type="http://schemas.openxmlformats.org/officeDocument/2006/relationships/oleObject" Target="../embeddings/oleObject150.bin"/><Relationship Id="rId15" Type="http://schemas.openxmlformats.org/officeDocument/2006/relationships/oleObject" Target="../embeddings/oleObject155.bin"/><Relationship Id="rId10" Type="http://schemas.openxmlformats.org/officeDocument/2006/relationships/image" Target="../media/image100.wmf"/><Relationship Id="rId19" Type="http://schemas.openxmlformats.org/officeDocument/2006/relationships/oleObject" Target="../embeddings/oleObject157.bin"/><Relationship Id="rId4" Type="http://schemas.openxmlformats.org/officeDocument/2006/relationships/image" Target="../media/image97.png"/><Relationship Id="rId9" Type="http://schemas.openxmlformats.org/officeDocument/2006/relationships/oleObject" Target="../embeddings/oleObject152.bin"/><Relationship Id="rId14" Type="http://schemas.openxmlformats.org/officeDocument/2006/relationships/image" Target="../media/image183.wmf"/><Relationship Id="rId22" Type="http://schemas.openxmlformats.org/officeDocument/2006/relationships/image" Target="../media/image187.w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61.bin"/><Relationship Id="rId3" Type="http://schemas.openxmlformats.org/officeDocument/2006/relationships/image" Target="../media/image164.jpeg"/><Relationship Id="rId7" Type="http://schemas.openxmlformats.org/officeDocument/2006/relationships/image" Target="../media/image189.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160.bin"/><Relationship Id="rId11" Type="http://schemas.openxmlformats.org/officeDocument/2006/relationships/image" Target="../media/image185.emf"/><Relationship Id="rId5" Type="http://schemas.openxmlformats.org/officeDocument/2006/relationships/image" Target="../media/image188.wmf"/><Relationship Id="rId10" Type="http://schemas.openxmlformats.org/officeDocument/2006/relationships/oleObject" Target="../embeddings/oleObject162.bin"/><Relationship Id="rId4" Type="http://schemas.openxmlformats.org/officeDocument/2006/relationships/oleObject" Target="../embeddings/oleObject159.bin"/><Relationship Id="rId9" Type="http://schemas.openxmlformats.org/officeDocument/2006/relationships/image" Target="../media/image155.wmf"/></Relationships>
</file>

<file path=ppt/slides/_rels/slide58.xml.rels><?xml version="1.0" encoding="UTF-8" standalone="yes"?>
<Relationships xmlns="http://schemas.openxmlformats.org/package/2006/relationships"><Relationship Id="rId8" Type="http://schemas.openxmlformats.org/officeDocument/2006/relationships/image" Target="../media/image191.wmf"/><Relationship Id="rId13" Type="http://schemas.openxmlformats.org/officeDocument/2006/relationships/image" Target="../media/image193.wmf"/><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oleObject" Target="../embeddings/oleObject168.bin"/><Relationship Id="rId17" Type="http://schemas.openxmlformats.org/officeDocument/2006/relationships/image" Target="../media/image195.wmf"/><Relationship Id="rId2" Type="http://schemas.openxmlformats.org/officeDocument/2006/relationships/slideLayout" Target="../slideLayouts/slideLayout7.xml"/><Relationship Id="rId16" Type="http://schemas.openxmlformats.org/officeDocument/2006/relationships/oleObject" Target="../embeddings/oleObject170.bin"/><Relationship Id="rId1" Type="http://schemas.openxmlformats.org/officeDocument/2006/relationships/vmlDrawing" Target="../drawings/vmlDrawing20.vml"/><Relationship Id="rId6" Type="http://schemas.openxmlformats.org/officeDocument/2006/relationships/image" Target="../media/image190.wmf"/><Relationship Id="rId11" Type="http://schemas.openxmlformats.org/officeDocument/2006/relationships/oleObject" Target="../embeddings/oleObject167.bin"/><Relationship Id="rId5" Type="http://schemas.openxmlformats.org/officeDocument/2006/relationships/oleObject" Target="../embeddings/oleObject164.bin"/><Relationship Id="rId15" Type="http://schemas.openxmlformats.org/officeDocument/2006/relationships/image" Target="../media/image194.wmf"/><Relationship Id="rId10" Type="http://schemas.openxmlformats.org/officeDocument/2006/relationships/image" Target="../media/image192.wmf"/><Relationship Id="rId4" Type="http://schemas.openxmlformats.org/officeDocument/2006/relationships/image" Target="../media/image185.emf"/><Relationship Id="rId9" Type="http://schemas.openxmlformats.org/officeDocument/2006/relationships/oleObject" Target="../embeddings/oleObject166.bin"/><Relationship Id="rId14" Type="http://schemas.openxmlformats.org/officeDocument/2006/relationships/oleObject" Target="../embeddings/oleObject169.bin"/></Relationships>
</file>

<file path=ppt/slides/_rels/slide59.xml.rels><?xml version="1.0" encoding="UTF-8" standalone="yes"?>
<Relationships xmlns="http://schemas.openxmlformats.org/package/2006/relationships"><Relationship Id="rId8" Type="http://schemas.openxmlformats.org/officeDocument/2006/relationships/image" Target="../media/image197.wmf"/><Relationship Id="rId13" Type="http://schemas.openxmlformats.org/officeDocument/2006/relationships/oleObject" Target="../embeddings/oleObject175.bin"/><Relationship Id="rId18" Type="http://schemas.openxmlformats.org/officeDocument/2006/relationships/image" Target="../media/image201.wmf"/><Relationship Id="rId26" Type="http://schemas.openxmlformats.org/officeDocument/2006/relationships/image" Target="../media/image204.wmf"/><Relationship Id="rId3" Type="http://schemas.openxmlformats.org/officeDocument/2006/relationships/oleObject" Target="../embeddings/oleObject168.bin"/><Relationship Id="rId21" Type="http://schemas.openxmlformats.org/officeDocument/2006/relationships/oleObject" Target="../embeddings/oleObject179.bin"/><Relationship Id="rId7" Type="http://schemas.openxmlformats.org/officeDocument/2006/relationships/oleObject" Target="../embeddings/oleObject172.bin"/><Relationship Id="rId12" Type="http://schemas.openxmlformats.org/officeDocument/2006/relationships/image" Target="../media/image199.wmf"/><Relationship Id="rId17" Type="http://schemas.openxmlformats.org/officeDocument/2006/relationships/oleObject" Target="../embeddings/oleObject177.bin"/><Relationship Id="rId25" Type="http://schemas.openxmlformats.org/officeDocument/2006/relationships/oleObject" Target="../embeddings/oleObject181.bin"/><Relationship Id="rId2" Type="http://schemas.openxmlformats.org/officeDocument/2006/relationships/slideLayout" Target="../slideLayouts/slideLayout7.xml"/><Relationship Id="rId16" Type="http://schemas.openxmlformats.org/officeDocument/2006/relationships/image" Target="../media/image200.wmf"/><Relationship Id="rId20" Type="http://schemas.openxmlformats.org/officeDocument/2006/relationships/image" Target="../media/image202.wmf"/><Relationship Id="rId29" Type="http://schemas.openxmlformats.org/officeDocument/2006/relationships/oleObject" Target="../embeddings/oleObject183.bin"/><Relationship Id="rId1" Type="http://schemas.openxmlformats.org/officeDocument/2006/relationships/vmlDrawing" Target="../drawings/vmlDrawing21.vml"/><Relationship Id="rId6" Type="http://schemas.openxmlformats.org/officeDocument/2006/relationships/image" Target="../media/image196.wmf"/><Relationship Id="rId11" Type="http://schemas.openxmlformats.org/officeDocument/2006/relationships/oleObject" Target="../embeddings/oleObject174.bin"/><Relationship Id="rId24" Type="http://schemas.openxmlformats.org/officeDocument/2006/relationships/image" Target="../media/image203.wmf"/><Relationship Id="rId5" Type="http://schemas.openxmlformats.org/officeDocument/2006/relationships/oleObject" Target="../embeddings/oleObject171.bin"/><Relationship Id="rId15" Type="http://schemas.openxmlformats.org/officeDocument/2006/relationships/oleObject" Target="../embeddings/oleObject176.bin"/><Relationship Id="rId23" Type="http://schemas.openxmlformats.org/officeDocument/2006/relationships/oleObject" Target="../embeddings/oleObject180.bin"/><Relationship Id="rId28" Type="http://schemas.openxmlformats.org/officeDocument/2006/relationships/image" Target="../media/image205.emf"/><Relationship Id="rId10" Type="http://schemas.openxmlformats.org/officeDocument/2006/relationships/image" Target="../media/image198.wmf"/><Relationship Id="rId19" Type="http://schemas.openxmlformats.org/officeDocument/2006/relationships/oleObject" Target="../embeddings/oleObject178.bin"/><Relationship Id="rId31" Type="http://schemas.openxmlformats.org/officeDocument/2006/relationships/oleObject" Target="../embeddings/oleObject184.bin"/><Relationship Id="rId4" Type="http://schemas.openxmlformats.org/officeDocument/2006/relationships/image" Target="../media/image193.wmf"/><Relationship Id="rId9" Type="http://schemas.openxmlformats.org/officeDocument/2006/relationships/oleObject" Target="../embeddings/oleObject173.bin"/><Relationship Id="rId14" Type="http://schemas.openxmlformats.org/officeDocument/2006/relationships/image" Target="../media/image194.wmf"/><Relationship Id="rId22" Type="http://schemas.openxmlformats.org/officeDocument/2006/relationships/image" Target="../media/image190.wmf"/><Relationship Id="rId27" Type="http://schemas.openxmlformats.org/officeDocument/2006/relationships/oleObject" Target="../embeddings/oleObject182.bin"/><Relationship Id="rId30" Type="http://schemas.openxmlformats.org/officeDocument/2006/relationships/image" Target="../media/image206.emf"/></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185.bin"/><Relationship Id="rId7"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82.emf"/><Relationship Id="rId5" Type="http://schemas.openxmlformats.org/officeDocument/2006/relationships/oleObject" Target="../embeddings/oleObject186.bin"/><Relationship Id="rId10" Type="http://schemas.openxmlformats.org/officeDocument/2006/relationships/image" Target="../media/image84.emf"/><Relationship Id="rId4" Type="http://schemas.openxmlformats.org/officeDocument/2006/relationships/image" Target="../media/image85.emf"/><Relationship Id="rId9" Type="http://schemas.openxmlformats.org/officeDocument/2006/relationships/oleObject" Target="../embeddings/oleObject188.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oleObject" Target="../embeddings/oleObject190.bin"/><Relationship Id="rId4" Type="http://schemas.openxmlformats.org/officeDocument/2006/relationships/image" Target="../media/image186.png"/></Relationships>
</file>

<file path=ppt/slides/_rels/slide62.x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oleObject" Target="../embeddings/oleObject191.bin"/><Relationship Id="rId7" Type="http://schemas.openxmlformats.org/officeDocument/2006/relationships/oleObject" Target="../embeddings/oleObject193.bin"/><Relationship Id="rId12" Type="http://schemas.openxmlformats.org/officeDocument/2006/relationships/image" Target="../media/image209.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204.wmf"/><Relationship Id="rId11" Type="http://schemas.openxmlformats.org/officeDocument/2006/relationships/oleObject" Target="../embeddings/oleObject195.bin"/><Relationship Id="rId5" Type="http://schemas.openxmlformats.org/officeDocument/2006/relationships/oleObject" Target="../embeddings/oleObject192.bin"/><Relationship Id="rId10" Type="http://schemas.openxmlformats.org/officeDocument/2006/relationships/image" Target="../media/image208.wmf"/><Relationship Id="rId4" Type="http://schemas.openxmlformats.org/officeDocument/2006/relationships/image" Target="../media/image203.wmf"/><Relationship Id="rId9" Type="http://schemas.openxmlformats.org/officeDocument/2006/relationships/oleObject" Target="../embeddings/oleObject194.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96.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186.png"/></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97.bin"/><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oleObject" Target="../embeddings/oleObject198.bin"/><Relationship Id="rId4" Type="http://schemas.openxmlformats.org/officeDocument/2006/relationships/image" Target="../media/image186.pn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99.bin"/><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oleObject" Target="../embeddings/oleObject200.bin"/><Relationship Id="rId4" Type="http://schemas.openxmlformats.org/officeDocument/2006/relationships/image" Target="../media/image186.png"/></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oleObject" Target="../embeddings/oleObject202.bin"/><Relationship Id="rId4" Type="http://schemas.openxmlformats.org/officeDocument/2006/relationships/image" Target="../media/image186.png"/></Relationships>
</file>

<file path=ppt/slides/_rels/slide67.xml.rels><?xml version="1.0" encoding="UTF-8" standalone="yes"?>
<Relationships xmlns="http://schemas.openxmlformats.org/package/2006/relationships"><Relationship Id="rId8" Type="http://schemas.openxmlformats.org/officeDocument/2006/relationships/image" Target="../media/image212.wmf"/><Relationship Id="rId3" Type="http://schemas.openxmlformats.org/officeDocument/2006/relationships/oleObject" Target="../embeddings/oleObject203.bin"/><Relationship Id="rId7" Type="http://schemas.openxmlformats.org/officeDocument/2006/relationships/oleObject" Target="../embeddings/oleObject205.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211.wmf"/><Relationship Id="rId5" Type="http://schemas.openxmlformats.org/officeDocument/2006/relationships/oleObject" Target="../embeddings/oleObject204.bin"/><Relationship Id="rId10" Type="http://schemas.openxmlformats.org/officeDocument/2006/relationships/image" Target="../media/image213.wmf"/><Relationship Id="rId4" Type="http://schemas.openxmlformats.org/officeDocument/2006/relationships/image" Target="../media/image210.wmf"/><Relationship Id="rId9" Type="http://schemas.openxmlformats.org/officeDocument/2006/relationships/oleObject" Target="../embeddings/oleObject206.bin"/></Relationships>
</file>

<file path=ppt/slides/_rels/slide68.xml.rels><?xml version="1.0" encoding="UTF-8" standalone="yes"?>
<Relationships xmlns="http://schemas.openxmlformats.org/package/2006/relationships"><Relationship Id="rId8" Type="http://schemas.openxmlformats.org/officeDocument/2006/relationships/image" Target="../media/image216.wmf"/><Relationship Id="rId13" Type="http://schemas.openxmlformats.org/officeDocument/2006/relationships/oleObject" Target="../embeddings/oleObject212.bin"/><Relationship Id="rId18" Type="http://schemas.openxmlformats.org/officeDocument/2006/relationships/image" Target="../media/image221.wmf"/><Relationship Id="rId3" Type="http://schemas.openxmlformats.org/officeDocument/2006/relationships/oleObject" Target="../embeddings/oleObject207.bin"/><Relationship Id="rId7" Type="http://schemas.openxmlformats.org/officeDocument/2006/relationships/oleObject" Target="../embeddings/oleObject209.bin"/><Relationship Id="rId12" Type="http://schemas.openxmlformats.org/officeDocument/2006/relationships/image" Target="../media/image218.wmf"/><Relationship Id="rId17" Type="http://schemas.openxmlformats.org/officeDocument/2006/relationships/oleObject" Target="../embeddings/oleObject214.bin"/><Relationship Id="rId2" Type="http://schemas.openxmlformats.org/officeDocument/2006/relationships/slideLayout" Target="../slideLayouts/slideLayout7.xml"/><Relationship Id="rId16" Type="http://schemas.openxmlformats.org/officeDocument/2006/relationships/image" Target="../media/image220.wmf"/><Relationship Id="rId1" Type="http://schemas.openxmlformats.org/officeDocument/2006/relationships/vmlDrawing" Target="../drawings/vmlDrawing30.vml"/><Relationship Id="rId6" Type="http://schemas.openxmlformats.org/officeDocument/2006/relationships/image" Target="../media/image215.wmf"/><Relationship Id="rId11" Type="http://schemas.openxmlformats.org/officeDocument/2006/relationships/oleObject" Target="../embeddings/oleObject211.bin"/><Relationship Id="rId5" Type="http://schemas.openxmlformats.org/officeDocument/2006/relationships/oleObject" Target="../embeddings/oleObject208.bin"/><Relationship Id="rId15" Type="http://schemas.openxmlformats.org/officeDocument/2006/relationships/oleObject" Target="../embeddings/oleObject213.bin"/><Relationship Id="rId10" Type="http://schemas.openxmlformats.org/officeDocument/2006/relationships/image" Target="../media/image217.wmf"/><Relationship Id="rId4" Type="http://schemas.openxmlformats.org/officeDocument/2006/relationships/image" Target="../media/image214.wmf"/><Relationship Id="rId9" Type="http://schemas.openxmlformats.org/officeDocument/2006/relationships/oleObject" Target="../embeddings/oleObject210.bin"/><Relationship Id="rId14" Type="http://schemas.openxmlformats.org/officeDocument/2006/relationships/image" Target="../media/image219.wmf"/></Relationships>
</file>

<file path=ppt/slides/_rels/slide69.xml.rels><?xml version="1.0" encoding="UTF-8" standalone="yes"?>
<Relationships xmlns="http://schemas.openxmlformats.org/package/2006/relationships"><Relationship Id="rId8" Type="http://schemas.openxmlformats.org/officeDocument/2006/relationships/image" Target="../media/image217.wmf"/><Relationship Id="rId13" Type="http://schemas.openxmlformats.org/officeDocument/2006/relationships/oleObject" Target="../embeddings/oleObject220.bin"/><Relationship Id="rId18" Type="http://schemas.openxmlformats.org/officeDocument/2006/relationships/image" Target="../media/image224.wmf"/><Relationship Id="rId3" Type="http://schemas.openxmlformats.org/officeDocument/2006/relationships/oleObject" Target="../embeddings/oleObject215.bin"/><Relationship Id="rId7" Type="http://schemas.openxmlformats.org/officeDocument/2006/relationships/oleObject" Target="../embeddings/oleObject217.bin"/><Relationship Id="rId12" Type="http://schemas.openxmlformats.org/officeDocument/2006/relationships/image" Target="../media/image219.wmf"/><Relationship Id="rId17" Type="http://schemas.openxmlformats.org/officeDocument/2006/relationships/oleObject" Target="../embeddings/oleObject222.bin"/><Relationship Id="rId2" Type="http://schemas.openxmlformats.org/officeDocument/2006/relationships/slideLayout" Target="../slideLayouts/slideLayout7.xml"/><Relationship Id="rId16" Type="http://schemas.openxmlformats.org/officeDocument/2006/relationships/image" Target="../media/image223.wmf"/><Relationship Id="rId1" Type="http://schemas.openxmlformats.org/officeDocument/2006/relationships/vmlDrawing" Target="../drawings/vmlDrawing31.vml"/><Relationship Id="rId6" Type="http://schemas.openxmlformats.org/officeDocument/2006/relationships/image" Target="../media/image216.wmf"/><Relationship Id="rId11" Type="http://schemas.openxmlformats.org/officeDocument/2006/relationships/oleObject" Target="../embeddings/oleObject219.bin"/><Relationship Id="rId5" Type="http://schemas.openxmlformats.org/officeDocument/2006/relationships/oleObject" Target="../embeddings/oleObject216.bin"/><Relationship Id="rId15" Type="http://schemas.openxmlformats.org/officeDocument/2006/relationships/oleObject" Target="../embeddings/oleObject221.bin"/><Relationship Id="rId10" Type="http://schemas.openxmlformats.org/officeDocument/2006/relationships/image" Target="../media/image218.wmf"/><Relationship Id="rId4" Type="http://schemas.openxmlformats.org/officeDocument/2006/relationships/image" Target="../media/image221.wmf"/><Relationship Id="rId9" Type="http://schemas.openxmlformats.org/officeDocument/2006/relationships/oleObject" Target="../embeddings/oleObject218.bin"/><Relationship Id="rId14" Type="http://schemas.openxmlformats.org/officeDocument/2006/relationships/image" Target="../media/image222.wmf"/></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211.wmf"/><Relationship Id="rId13" Type="http://schemas.openxmlformats.org/officeDocument/2006/relationships/oleObject" Target="../embeddings/oleObject228.bin"/><Relationship Id="rId18" Type="http://schemas.openxmlformats.org/officeDocument/2006/relationships/image" Target="../media/image231.wmf"/><Relationship Id="rId3" Type="http://schemas.openxmlformats.org/officeDocument/2006/relationships/oleObject" Target="../embeddings/oleObject223.bin"/><Relationship Id="rId21" Type="http://schemas.openxmlformats.org/officeDocument/2006/relationships/oleObject" Target="../embeddings/oleObject232.bin"/><Relationship Id="rId7" Type="http://schemas.openxmlformats.org/officeDocument/2006/relationships/oleObject" Target="../embeddings/oleObject225.bin"/><Relationship Id="rId12" Type="http://schemas.openxmlformats.org/officeDocument/2006/relationships/image" Target="../media/image228.wmf"/><Relationship Id="rId17" Type="http://schemas.openxmlformats.org/officeDocument/2006/relationships/oleObject" Target="../embeddings/oleObject230.bin"/><Relationship Id="rId2" Type="http://schemas.openxmlformats.org/officeDocument/2006/relationships/slideLayout" Target="../slideLayouts/slideLayout7.xml"/><Relationship Id="rId16" Type="http://schemas.openxmlformats.org/officeDocument/2006/relationships/image" Target="../media/image230.wmf"/><Relationship Id="rId20" Type="http://schemas.openxmlformats.org/officeDocument/2006/relationships/image" Target="../media/image232.wmf"/><Relationship Id="rId1" Type="http://schemas.openxmlformats.org/officeDocument/2006/relationships/vmlDrawing" Target="../drawings/vmlDrawing32.vml"/><Relationship Id="rId6" Type="http://schemas.openxmlformats.org/officeDocument/2006/relationships/image" Target="../media/image226.wmf"/><Relationship Id="rId11" Type="http://schemas.openxmlformats.org/officeDocument/2006/relationships/oleObject" Target="../embeddings/oleObject227.bin"/><Relationship Id="rId24" Type="http://schemas.openxmlformats.org/officeDocument/2006/relationships/image" Target="../media/image234.wmf"/><Relationship Id="rId5" Type="http://schemas.openxmlformats.org/officeDocument/2006/relationships/oleObject" Target="../embeddings/oleObject224.bin"/><Relationship Id="rId15" Type="http://schemas.openxmlformats.org/officeDocument/2006/relationships/oleObject" Target="../embeddings/oleObject229.bin"/><Relationship Id="rId23" Type="http://schemas.openxmlformats.org/officeDocument/2006/relationships/oleObject" Target="../embeddings/oleObject233.bin"/><Relationship Id="rId10" Type="http://schemas.openxmlformats.org/officeDocument/2006/relationships/image" Target="../media/image227.wmf"/><Relationship Id="rId19" Type="http://schemas.openxmlformats.org/officeDocument/2006/relationships/oleObject" Target="../embeddings/oleObject231.bin"/><Relationship Id="rId4" Type="http://schemas.openxmlformats.org/officeDocument/2006/relationships/image" Target="../media/image225.wmf"/><Relationship Id="rId9" Type="http://schemas.openxmlformats.org/officeDocument/2006/relationships/oleObject" Target="../embeddings/oleObject226.bin"/><Relationship Id="rId14" Type="http://schemas.openxmlformats.org/officeDocument/2006/relationships/image" Target="../media/image229.wmf"/><Relationship Id="rId22" Type="http://schemas.openxmlformats.org/officeDocument/2006/relationships/image" Target="../media/image233.wmf"/></Relationships>
</file>

<file path=ppt/slides/_rels/slide71.xml.rels><?xml version="1.0" encoding="UTF-8" standalone="yes"?>
<Relationships xmlns="http://schemas.openxmlformats.org/package/2006/relationships"><Relationship Id="rId8" Type="http://schemas.openxmlformats.org/officeDocument/2006/relationships/image" Target="../media/image229.wmf"/><Relationship Id="rId13" Type="http://schemas.openxmlformats.org/officeDocument/2006/relationships/oleObject" Target="../embeddings/oleObject239.bin"/><Relationship Id="rId18" Type="http://schemas.openxmlformats.org/officeDocument/2006/relationships/image" Target="../media/image233.wmf"/><Relationship Id="rId26" Type="http://schemas.openxmlformats.org/officeDocument/2006/relationships/oleObject" Target="../embeddings/oleObject246.bin"/><Relationship Id="rId3" Type="http://schemas.openxmlformats.org/officeDocument/2006/relationships/oleObject" Target="../embeddings/oleObject234.bin"/><Relationship Id="rId21" Type="http://schemas.openxmlformats.org/officeDocument/2006/relationships/oleObject" Target="../embeddings/oleObject243.bin"/><Relationship Id="rId7" Type="http://schemas.openxmlformats.org/officeDocument/2006/relationships/oleObject" Target="../embeddings/oleObject236.bin"/><Relationship Id="rId12" Type="http://schemas.openxmlformats.org/officeDocument/2006/relationships/image" Target="../media/image231.wmf"/><Relationship Id="rId17" Type="http://schemas.openxmlformats.org/officeDocument/2006/relationships/oleObject" Target="../embeddings/oleObject241.bin"/><Relationship Id="rId25" Type="http://schemas.openxmlformats.org/officeDocument/2006/relationships/oleObject" Target="../embeddings/oleObject245.bin"/><Relationship Id="rId2" Type="http://schemas.openxmlformats.org/officeDocument/2006/relationships/slideLayout" Target="../slideLayouts/slideLayout7.xml"/><Relationship Id="rId16" Type="http://schemas.openxmlformats.org/officeDocument/2006/relationships/image" Target="../media/image234.wmf"/><Relationship Id="rId20" Type="http://schemas.openxmlformats.org/officeDocument/2006/relationships/image" Target="../media/image235.wmf"/><Relationship Id="rId29" Type="http://schemas.openxmlformats.org/officeDocument/2006/relationships/image" Target="../media/image239.wmf"/><Relationship Id="rId1" Type="http://schemas.openxmlformats.org/officeDocument/2006/relationships/vmlDrawing" Target="../drawings/vmlDrawing33.vml"/><Relationship Id="rId6" Type="http://schemas.openxmlformats.org/officeDocument/2006/relationships/image" Target="../media/image228.wmf"/><Relationship Id="rId11" Type="http://schemas.openxmlformats.org/officeDocument/2006/relationships/oleObject" Target="../embeddings/oleObject238.bin"/><Relationship Id="rId24" Type="http://schemas.openxmlformats.org/officeDocument/2006/relationships/image" Target="../media/image237.wmf"/><Relationship Id="rId5" Type="http://schemas.openxmlformats.org/officeDocument/2006/relationships/oleObject" Target="../embeddings/oleObject235.bin"/><Relationship Id="rId15" Type="http://schemas.openxmlformats.org/officeDocument/2006/relationships/oleObject" Target="../embeddings/oleObject240.bin"/><Relationship Id="rId23" Type="http://schemas.openxmlformats.org/officeDocument/2006/relationships/oleObject" Target="../embeddings/oleObject244.bin"/><Relationship Id="rId28" Type="http://schemas.openxmlformats.org/officeDocument/2006/relationships/oleObject" Target="../embeddings/oleObject247.bin"/><Relationship Id="rId10" Type="http://schemas.openxmlformats.org/officeDocument/2006/relationships/image" Target="../media/image230.wmf"/><Relationship Id="rId19" Type="http://schemas.openxmlformats.org/officeDocument/2006/relationships/oleObject" Target="../embeddings/oleObject242.bin"/><Relationship Id="rId4" Type="http://schemas.openxmlformats.org/officeDocument/2006/relationships/image" Target="../media/image227.wmf"/><Relationship Id="rId9" Type="http://schemas.openxmlformats.org/officeDocument/2006/relationships/oleObject" Target="../embeddings/oleObject237.bin"/><Relationship Id="rId14" Type="http://schemas.openxmlformats.org/officeDocument/2006/relationships/image" Target="../media/image232.wmf"/><Relationship Id="rId22" Type="http://schemas.openxmlformats.org/officeDocument/2006/relationships/image" Target="../media/image236.wmf"/><Relationship Id="rId27" Type="http://schemas.openxmlformats.org/officeDocument/2006/relationships/image" Target="../media/image238.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48.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85.emf"/><Relationship Id="rId5" Type="http://schemas.openxmlformats.org/officeDocument/2006/relationships/oleObject" Target="../embeddings/oleObject249.bin"/><Relationship Id="rId4" Type="http://schemas.openxmlformats.org/officeDocument/2006/relationships/image" Target="../media/image240.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50.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240.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51.bin"/><Relationship Id="rId2" Type="http://schemas.openxmlformats.org/officeDocument/2006/relationships/slideLayout" Target="../slideLayouts/slideLayout7.xml"/><Relationship Id="rId1" Type="http://schemas.openxmlformats.org/officeDocument/2006/relationships/vmlDrawing" Target="../drawings/vmlDrawing36.vml"/><Relationship Id="rId5" Type="http://schemas.openxmlformats.org/officeDocument/2006/relationships/oleObject" Target="../embeddings/oleObject252.bin"/><Relationship Id="rId4" Type="http://schemas.openxmlformats.org/officeDocument/2006/relationships/image" Target="../media/image18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53.bin"/><Relationship Id="rId2" Type="http://schemas.openxmlformats.org/officeDocument/2006/relationships/slideLayout" Target="../slideLayouts/slideLayout7.xml"/><Relationship Id="rId1" Type="http://schemas.openxmlformats.org/officeDocument/2006/relationships/vmlDrawing" Target="../drawings/vmlDrawing37.vml"/><Relationship Id="rId5" Type="http://schemas.openxmlformats.org/officeDocument/2006/relationships/oleObject" Target="../embeddings/oleObject254.bin"/><Relationship Id="rId4" Type="http://schemas.openxmlformats.org/officeDocument/2006/relationships/image" Target="../media/image18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50070" y="2061220"/>
            <a:ext cx="6248400" cy="641350"/>
          </a:xfrm>
          <a:prstGeom prst="rect">
            <a:avLst/>
          </a:prstGeom>
          <a:noFill/>
          <a:ln w="9525">
            <a:noFill/>
            <a:miter lim="800000"/>
            <a:headEnd/>
            <a:tailEnd/>
          </a:ln>
          <a:effectLst/>
        </p:spPr>
        <p:txBody>
          <a:bodyPr lIns="92075" tIns="46038" rIns="92075" bIns="46038">
            <a:spAutoFit/>
          </a:bodyPr>
          <a:lstStyle/>
          <a:p>
            <a:pPr algn="ctr" defTabSz="762000">
              <a:spcBef>
                <a:spcPct val="50000"/>
              </a:spcBef>
              <a:defRPr/>
            </a:pPr>
            <a:r>
              <a:rPr lang="zh-CN" altLang="en-US" sz="3600" dirty="0">
                <a:solidFill>
                  <a:srgbClr val="FF0066"/>
                </a:solidFill>
                <a:latin typeface="宋体" pitchFamily="2" charset="-122"/>
              </a:rPr>
              <a:t>第十九章 </a:t>
            </a:r>
            <a:r>
              <a:rPr lang="zh-CN" altLang="en-US" sz="3600" dirty="0">
                <a:solidFill>
                  <a:srgbClr val="FF0066"/>
                </a:solidFill>
              </a:rPr>
              <a:t>光 的 偏 振</a:t>
            </a:r>
          </a:p>
        </p:txBody>
      </p:sp>
      <p:sp>
        <p:nvSpPr>
          <p:cNvPr id="3" name="Rectangle 4">
            <a:hlinkClick r:id="rId2" action="ppaction://hlinksldjump">
              <a:snd r:embed="rId3" name="LOGOFF.WAV"/>
            </a:hlinkClick>
          </p:cNvPr>
          <p:cNvSpPr>
            <a:spLocks noChangeArrowheads="1"/>
          </p:cNvSpPr>
          <p:nvPr/>
        </p:nvSpPr>
        <p:spPr bwMode="auto">
          <a:xfrm>
            <a:off x="2516808" y="1372245"/>
            <a:ext cx="4800600" cy="585788"/>
          </a:xfrm>
          <a:prstGeom prst="rect">
            <a:avLst/>
          </a:prstGeom>
          <a:noFill/>
          <a:ln w="9525">
            <a:noFill/>
            <a:miter lim="800000"/>
            <a:headEnd/>
            <a:tailEnd/>
          </a:ln>
          <a:effectLst/>
        </p:spPr>
        <p:txBody>
          <a:bodyPr lIns="92075" tIns="46038" rIns="92075" bIns="46038">
            <a:spAutoFit/>
          </a:bodyPr>
          <a:lstStyle/>
          <a:p>
            <a:pPr defTabSz="762000">
              <a:spcBef>
                <a:spcPct val="50000"/>
              </a:spcBef>
              <a:defRPr/>
            </a:pPr>
            <a:r>
              <a:rPr lang="en-US" altLang="zh-CN" sz="3200" dirty="0" smtClean="0">
                <a:solidFill>
                  <a:srgbClr val="3333FF"/>
                </a:solidFill>
              </a:rPr>
              <a:t>18.1 </a:t>
            </a:r>
            <a:r>
              <a:rPr lang="zh-CN" altLang="en-US" sz="3200" dirty="0">
                <a:solidFill>
                  <a:srgbClr val="3333FF"/>
                </a:solidFill>
                <a:latin typeface="宋体" pitchFamily="2" charset="-122"/>
              </a:rPr>
              <a:t>光学基本概念</a:t>
            </a:r>
          </a:p>
        </p:txBody>
      </p:sp>
      <p:sp>
        <p:nvSpPr>
          <p:cNvPr id="4" name="Text Box 5">
            <a:hlinkClick r:id="rId4" action="ppaction://hlinksldjump">
              <a:snd r:embed="rId3" name="LOGOFF.WAV"/>
            </a:hlinkClick>
          </p:cNvPr>
          <p:cNvSpPr txBox="1">
            <a:spLocks noChangeArrowheads="1"/>
          </p:cNvSpPr>
          <p:nvPr/>
        </p:nvSpPr>
        <p:spPr bwMode="auto">
          <a:xfrm>
            <a:off x="2567608" y="2708920"/>
            <a:ext cx="4749800" cy="579437"/>
          </a:xfrm>
          <a:prstGeom prst="rect">
            <a:avLst/>
          </a:prstGeom>
          <a:noFill/>
          <a:ln w="9525">
            <a:noFill/>
            <a:miter lim="800000"/>
            <a:headEnd/>
            <a:tailEnd/>
          </a:ln>
          <a:effectLst/>
        </p:spPr>
        <p:txBody>
          <a:bodyPr>
            <a:spAutoFit/>
          </a:bodyPr>
          <a:lstStyle/>
          <a:p>
            <a:pPr eaLnBrk="1" hangingPunct="1">
              <a:defRPr/>
            </a:pPr>
            <a:r>
              <a:rPr lang="en-US" altLang="zh-CN" sz="3200" dirty="0" smtClean="0">
                <a:solidFill>
                  <a:srgbClr val="009900"/>
                </a:solidFill>
              </a:rPr>
              <a:t>19.1 </a:t>
            </a:r>
            <a:r>
              <a:rPr lang="zh-CN" altLang="en-US" sz="3200" dirty="0">
                <a:solidFill>
                  <a:srgbClr val="009900"/>
                </a:solidFill>
              </a:rPr>
              <a:t>偏振光和自然光</a:t>
            </a:r>
            <a:endParaRPr lang="zh-CN" altLang="en-US" sz="3200" dirty="0">
              <a:solidFill>
                <a:srgbClr val="009900"/>
              </a:solidFill>
              <a:latin typeface="宋体" pitchFamily="2" charset="-122"/>
            </a:endParaRPr>
          </a:p>
        </p:txBody>
      </p:sp>
      <p:sp>
        <p:nvSpPr>
          <p:cNvPr id="5" name="Text Box 6">
            <a:hlinkClick r:id="rId5" action="ppaction://hlinksldjump">
              <a:snd r:embed="rId3" name="LOGOFF.WAV"/>
            </a:hlinkClick>
          </p:cNvPr>
          <p:cNvSpPr txBox="1">
            <a:spLocks noChangeArrowheads="1"/>
          </p:cNvSpPr>
          <p:nvPr/>
        </p:nvSpPr>
        <p:spPr bwMode="auto">
          <a:xfrm>
            <a:off x="2559670" y="3491558"/>
            <a:ext cx="5908675" cy="579437"/>
          </a:xfrm>
          <a:prstGeom prst="rect">
            <a:avLst/>
          </a:prstGeom>
          <a:noFill/>
          <a:ln w="9525">
            <a:noFill/>
            <a:miter lim="800000"/>
            <a:headEnd/>
            <a:tailEnd/>
          </a:ln>
          <a:effectLst/>
        </p:spPr>
        <p:txBody>
          <a:bodyPr>
            <a:spAutoFit/>
          </a:bodyPr>
          <a:lstStyle/>
          <a:p>
            <a:pPr eaLnBrk="1" hangingPunct="1">
              <a:defRPr/>
            </a:pPr>
            <a:r>
              <a:rPr lang="en-US" altLang="zh-CN" sz="3200" dirty="0" smtClean="0">
                <a:solidFill>
                  <a:srgbClr val="0070C0"/>
                </a:solidFill>
              </a:rPr>
              <a:t>19.2 </a:t>
            </a:r>
            <a:r>
              <a:rPr lang="zh-CN" altLang="en-US" sz="3200" dirty="0">
                <a:solidFill>
                  <a:srgbClr val="0070C0"/>
                </a:solidFill>
                <a:latin typeface="方正书宋简体"/>
              </a:rPr>
              <a:t>偏振片、马吕斯定律</a:t>
            </a:r>
          </a:p>
        </p:txBody>
      </p:sp>
      <p:sp>
        <p:nvSpPr>
          <p:cNvPr id="6" name="Text Box 7">
            <a:hlinkClick r:id="rId6" action="ppaction://hlinksldjump">
              <a:snd r:embed="rId3" name="LOGOFF.WAV"/>
            </a:hlinkClick>
          </p:cNvPr>
          <p:cNvSpPr txBox="1">
            <a:spLocks noChangeArrowheads="1"/>
          </p:cNvSpPr>
          <p:nvPr/>
        </p:nvSpPr>
        <p:spPr bwMode="auto">
          <a:xfrm>
            <a:off x="2537445" y="4207520"/>
            <a:ext cx="6003925" cy="579438"/>
          </a:xfrm>
          <a:prstGeom prst="rect">
            <a:avLst/>
          </a:prstGeom>
          <a:noFill/>
          <a:ln w="9525">
            <a:noFill/>
            <a:miter lim="800000"/>
            <a:headEnd/>
            <a:tailEnd/>
          </a:ln>
          <a:effectLst/>
        </p:spPr>
        <p:txBody>
          <a:bodyPr>
            <a:spAutoFit/>
          </a:bodyPr>
          <a:lstStyle/>
          <a:p>
            <a:pPr defTabSz="762000">
              <a:spcBef>
                <a:spcPct val="50000"/>
              </a:spcBef>
              <a:defRPr/>
            </a:pPr>
            <a:r>
              <a:rPr lang="en-US" altLang="zh-CN" sz="3200" dirty="0" smtClean="0">
                <a:solidFill>
                  <a:schemeClr val="accent2"/>
                </a:solidFill>
              </a:rPr>
              <a:t>19.3 </a:t>
            </a:r>
            <a:r>
              <a:rPr lang="zh-CN" altLang="en-US" sz="3200" dirty="0">
                <a:solidFill>
                  <a:schemeClr val="accent2"/>
                </a:solidFill>
                <a:latin typeface="方正书宋简体"/>
              </a:rPr>
              <a:t>反射光和折射光的偏振</a:t>
            </a:r>
          </a:p>
        </p:txBody>
      </p:sp>
      <p:sp>
        <p:nvSpPr>
          <p:cNvPr id="7" name="Text Box 12">
            <a:hlinkClick r:id="rId7" action="ppaction://hlinksldjump">
              <a:snd r:embed="rId3" name="LOGOFF.WAV"/>
            </a:hlinkClick>
          </p:cNvPr>
          <p:cNvSpPr txBox="1">
            <a:spLocks noChangeArrowheads="1"/>
          </p:cNvSpPr>
          <p:nvPr/>
        </p:nvSpPr>
        <p:spPr bwMode="auto">
          <a:xfrm>
            <a:off x="2559670" y="4893320"/>
            <a:ext cx="5189538" cy="579438"/>
          </a:xfrm>
          <a:prstGeom prst="rect">
            <a:avLst/>
          </a:prstGeom>
          <a:noFill/>
          <a:ln w="9525">
            <a:noFill/>
            <a:miter lim="800000"/>
            <a:headEnd/>
            <a:tailEnd/>
          </a:ln>
          <a:effectLst/>
        </p:spPr>
        <p:txBody>
          <a:bodyPr>
            <a:spAutoFit/>
          </a:bodyPr>
          <a:lstStyle/>
          <a:p>
            <a:pPr defTabSz="762000">
              <a:spcBef>
                <a:spcPct val="50000"/>
              </a:spcBef>
              <a:defRPr/>
            </a:pPr>
            <a:r>
              <a:rPr lang="en-US" altLang="zh-CN" sz="3200" dirty="0" smtClean="0">
                <a:solidFill>
                  <a:srgbClr val="3333FF"/>
                </a:solidFill>
              </a:rPr>
              <a:t>19.5 </a:t>
            </a:r>
            <a:r>
              <a:rPr lang="zh-CN" altLang="en-US" sz="3200" dirty="0">
                <a:solidFill>
                  <a:srgbClr val="3333FF"/>
                </a:solidFill>
                <a:latin typeface="方正书宋简体"/>
              </a:rPr>
              <a:t>晶体的双折射现象</a:t>
            </a:r>
          </a:p>
        </p:txBody>
      </p:sp>
      <p:sp>
        <p:nvSpPr>
          <p:cNvPr id="8" name="Text Box 13">
            <a:hlinkClick r:id="rId8" action="ppaction://hlinksldjump">
              <a:snd r:embed="rId3" name="LOGOFF.WAV"/>
            </a:hlinkClick>
          </p:cNvPr>
          <p:cNvSpPr txBox="1">
            <a:spLocks noChangeArrowheads="1"/>
          </p:cNvSpPr>
          <p:nvPr/>
        </p:nvSpPr>
        <p:spPr bwMode="auto">
          <a:xfrm>
            <a:off x="2593481" y="5555044"/>
            <a:ext cx="5376862" cy="579438"/>
          </a:xfrm>
          <a:prstGeom prst="rect">
            <a:avLst/>
          </a:prstGeom>
          <a:noFill/>
          <a:ln w="9525">
            <a:noFill/>
            <a:miter lim="800000"/>
            <a:headEnd/>
            <a:tailEnd/>
          </a:ln>
          <a:effectLst/>
        </p:spPr>
        <p:txBody>
          <a:bodyPr wrap="square">
            <a:spAutoFit/>
          </a:bodyPr>
          <a:lstStyle/>
          <a:p>
            <a:pPr defTabSz="762000">
              <a:spcBef>
                <a:spcPct val="50000"/>
              </a:spcBef>
              <a:defRPr/>
            </a:pPr>
            <a:r>
              <a:rPr lang="en-US" altLang="zh-CN" sz="3200" dirty="0" smtClean="0">
                <a:solidFill>
                  <a:srgbClr val="009900"/>
                </a:solidFill>
              </a:rPr>
              <a:t>19.6 </a:t>
            </a:r>
            <a:r>
              <a:rPr lang="zh-CN" altLang="en-US" sz="3200" dirty="0">
                <a:solidFill>
                  <a:srgbClr val="009900"/>
                </a:solidFill>
                <a:latin typeface="方正书宋简体"/>
              </a:rPr>
              <a:t>偏振光的获得与检验</a:t>
            </a:r>
          </a:p>
        </p:txBody>
      </p:sp>
      <p:sp>
        <p:nvSpPr>
          <p:cNvPr id="9" name="Text Box 7"/>
          <p:cNvSpPr txBox="1">
            <a:spLocks noChangeArrowheads="1"/>
          </p:cNvSpPr>
          <p:nvPr/>
        </p:nvSpPr>
        <p:spPr bwMode="auto">
          <a:xfrm>
            <a:off x="7893670" y="1484958"/>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FF00FF"/>
                </a:solidFill>
              </a:rPr>
              <a:t>产生、描述和刻画</a:t>
            </a:r>
          </a:p>
        </p:txBody>
      </p:sp>
      <p:sp>
        <p:nvSpPr>
          <p:cNvPr id="10" name="Rectangle 8"/>
          <p:cNvSpPr>
            <a:spLocks noChangeArrowheads="1"/>
          </p:cNvSpPr>
          <p:nvPr/>
        </p:nvSpPr>
        <p:spPr bwMode="auto">
          <a:xfrm>
            <a:off x="1905620" y="549920"/>
            <a:ext cx="6248400" cy="641350"/>
          </a:xfrm>
          <a:prstGeom prst="rect">
            <a:avLst/>
          </a:prstGeom>
          <a:noFill/>
          <a:ln w="9525">
            <a:noFill/>
            <a:miter lim="800000"/>
            <a:headEnd/>
            <a:tailEnd/>
          </a:ln>
          <a:effectLst/>
        </p:spPr>
        <p:txBody>
          <a:bodyPr lIns="92075" tIns="46038" rIns="92075" bIns="46038">
            <a:spAutoFit/>
          </a:bodyPr>
          <a:lstStyle/>
          <a:p>
            <a:pPr algn="ctr" defTabSz="762000">
              <a:spcBef>
                <a:spcPct val="50000"/>
              </a:spcBef>
              <a:defRPr/>
            </a:pPr>
            <a:r>
              <a:rPr lang="zh-CN" altLang="en-US" sz="3600" dirty="0">
                <a:solidFill>
                  <a:srgbClr val="FF0000"/>
                </a:solidFill>
                <a:latin typeface="宋体" pitchFamily="2" charset="-122"/>
              </a:rPr>
              <a:t>第十八章 </a:t>
            </a:r>
            <a:r>
              <a:rPr lang="zh-CN" altLang="en-US" sz="3600" dirty="0">
                <a:solidFill>
                  <a:srgbClr val="FF0000"/>
                </a:solidFill>
              </a:rPr>
              <a:t>光 的 传播</a:t>
            </a:r>
          </a:p>
        </p:txBody>
      </p:sp>
      <p:sp>
        <p:nvSpPr>
          <p:cNvPr id="11" name="Rectangle 9"/>
          <p:cNvSpPr>
            <a:spLocks noChangeArrowheads="1"/>
          </p:cNvSpPr>
          <p:nvPr/>
        </p:nvSpPr>
        <p:spPr bwMode="auto">
          <a:xfrm>
            <a:off x="8241333" y="2708920"/>
            <a:ext cx="1955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FF00FF"/>
                </a:solidFill>
              </a:rPr>
              <a:t>基本概念：</a:t>
            </a:r>
          </a:p>
          <a:p>
            <a:pPr eaLnBrk="1" hangingPunct="1">
              <a:spcBef>
                <a:spcPct val="0"/>
              </a:spcBef>
              <a:buFontTx/>
              <a:buNone/>
            </a:pPr>
            <a:r>
              <a:rPr lang="zh-CN" altLang="en-US" sz="2000">
                <a:solidFill>
                  <a:srgbClr val="FF00FF"/>
                </a:solidFill>
              </a:rPr>
              <a:t>光的偏振状态</a:t>
            </a:r>
          </a:p>
        </p:txBody>
      </p:sp>
      <p:sp>
        <p:nvSpPr>
          <p:cNvPr id="12" name="AutoShape 10"/>
          <p:cNvSpPr>
            <a:spLocks/>
          </p:cNvSpPr>
          <p:nvPr/>
        </p:nvSpPr>
        <p:spPr bwMode="auto">
          <a:xfrm>
            <a:off x="8109570" y="3645545"/>
            <a:ext cx="215900" cy="1584325"/>
          </a:xfrm>
          <a:prstGeom prst="rightBrace">
            <a:avLst>
              <a:gd name="adj1" fmla="val 61152"/>
              <a:gd name="adj2" fmla="val 50000"/>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3" name="Line 11"/>
          <p:cNvSpPr>
            <a:spLocks noChangeShapeType="1"/>
          </p:cNvSpPr>
          <p:nvPr/>
        </p:nvSpPr>
        <p:spPr bwMode="auto">
          <a:xfrm>
            <a:off x="7231683" y="1700858"/>
            <a:ext cx="720725" cy="0"/>
          </a:xfrm>
          <a:prstGeom prst="line">
            <a:avLst/>
          </a:prstGeom>
          <a:noFill/>
          <a:ln w="635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a:off x="7447583" y="3142308"/>
            <a:ext cx="720725" cy="0"/>
          </a:xfrm>
          <a:prstGeom prst="line">
            <a:avLst/>
          </a:prstGeom>
          <a:noFill/>
          <a:ln w="635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Rectangle 13"/>
          <p:cNvSpPr>
            <a:spLocks noChangeArrowheads="1"/>
          </p:cNvSpPr>
          <p:nvPr/>
        </p:nvSpPr>
        <p:spPr bwMode="auto">
          <a:xfrm>
            <a:off x="8385795" y="3863033"/>
            <a:ext cx="15954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FF00FF"/>
                </a:solidFill>
              </a:rPr>
              <a:t>光在若干环境中传播时的偏振现象</a:t>
            </a:r>
          </a:p>
        </p:txBody>
      </p:sp>
    </p:spTree>
    <p:extLst>
      <p:ext uri="{BB962C8B-B14F-4D97-AF65-F5344CB8AC3E}">
        <p14:creationId xmlns:p14="http://schemas.microsoft.com/office/powerpoint/2010/main" val="93157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grpId="0" nodeType="afterEffect">
                                  <p:stCondLst>
                                    <p:cond delay="0"/>
                                  </p:stCondLst>
                                  <p:iterate type="wd">
                                    <p:tmPct val="100000"/>
                                  </p:iterate>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par>
                          <p:cTn id="57" fill="hold">
                            <p:stCondLst>
                              <p:cond delay="500"/>
                            </p:stCondLst>
                            <p:childTnLst>
                              <p:par>
                                <p:cTn id="58" presetID="22" presetClass="entr" presetSubtype="8" fill="hold" grpId="0" nodeType="afterEffect">
                                  <p:stCondLst>
                                    <p:cond delay="0"/>
                                  </p:stCondLst>
                                  <p:iterate type="wd">
                                    <p:tmPct val="100000"/>
                                  </p:iterate>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up)">
                                      <p:cBhvr>
                                        <p:cTn id="65" dur="500"/>
                                        <p:tgtEl>
                                          <p:spTgt spid="12"/>
                                        </p:tgtEl>
                                      </p:cBhvr>
                                    </p:animEffect>
                                  </p:childTnLst>
                                </p:cTn>
                              </p:par>
                            </p:childTnLst>
                          </p:cTn>
                        </p:par>
                        <p:par>
                          <p:cTn id="66" fill="hold">
                            <p:stCondLst>
                              <p:cond delay="500"/>
                            </p:stCondLst>
                            <p:childTnLst>
                              <p:par>
                                <p:cTn id="67" presetID="22" presetClass="entr" presetSubtype="8" fill="hold" grpId="0" nodeType="afterEffect">
                                  <p:stCondLst>
                                    <p:cond delay="0"/>
                                  </p:stCondLst>
                                  <p:iterate type="wd">
                                    <p:tmPct val="100000"/>
                                  </p:iterate>
                                  <p:childTnLst>
                                    <p:set>
                                      <p:cBhvr>
                                        <p:cTn id="68" dur="1" fill="hold">
                                          <p:stCondLst>
                                            <p:cond delay="0"/>
                                          </p:stCondLst>
                                        </p:cTn>
                                        <p:tgtEl>
                                          <p:spTgt spid="15"/>
                                        </p:tgtEl>
                                        <p:attrNameLst>
                                          <p:attrName>style.visibility</p:attrName>
                                        </p:attrNameLst>
                                      </p:cBhvr>
                                      <p:to>
                                        <p:strVal val="visible"/>
                                      </p:to>
                                    </p:set>
                                    <p:animEffect transition="in" filter="wipe(left)">
                                      <p:cBhvr>
                                        <p:cTn id="6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6" grpId="0" autoUpdateAnimBg="0"/>
      <p:bldP spid="7" grpId="0" autoUpdateAnimBg="0"/>
      <p:bldP spid="8" grpId="0" autoUpdateAnimBg="0"/>
      <p:bldP spid="9" grpId="0"/>
      <p:bldP spid="10" grpId="0" autoUpdateAnimBg="0"/>
      <p:bldP spid="11" grpId="0"/>
      <p:bldP spid="12" grpId="0" animBg="1"/>
      <p:bldP spid="13" grpId="0" animBg="1"/>
      <p:bldP spid="14" grpId="0" animBg="1"/>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1881189" y="3143251"/>
            <a:ext cx="4897437"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30000"/>
              </a:spcAft>
              <a:buFontTx/>
              <a:buNone/>
            </a:pPr>
            <a:r>
              <a:rPr lang="en-US" altLang="zh-CN" sz="2800">
                <a:solidFill>
                  <a:srgbClr val="000000"/>
                </a:solidFill>
                <a:latin typeface="宋体" panose="02010600030101010101" pitchFamily="2" charset="-122"/>
                <a:cs typeface="Times New Roman" panose="02020603050405020304" pitchFamily="18" charset="0"/>
              </a:rPr>
              <a:t>    </a:t>
            </a:r>
            <a:r>
              <a:rPr lang="zh-CN" altLang="en-US" sz="2800">
                <a:solidFill>
                  <a:srgbClr val="0000CC"/>
                </a:solidFill>
                <a:latin typeface="宋体" panose="02010600030101010101" pitchFamily="2" charset="-122"/>
                <a:hlinkClick r:id="rId2" action="ppaction://hlinkfile"/>
              </a:rPr>
              <a:t>透光镜</a:t>
            </a:r>
            <a:r>
              <a:rPr lang="zh-CN" altLang="en-US" sz="2800">
                <a:solidFill>
                  <a:srgbClr val="0000CC"/>
                </a:solidFill>
                <a:latin typeface="宋体" panose="02010600030101010101" pitchFamily="2" charset="-122"/>
              </a:rPr>
              <a:t>：现上海博物馆珍藏有西汉时期的“透光镜”（青铜）。隋唐</a:t>
            </a: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古镜记</a:t>
            </a: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记载：</a:t>
            </a:r>
            <a:r>
              <a:rPr lang="zh-CN" altLang="en-US" sz="2800">
                <a:solidFill>
                  <a:srgbClr val="FF0066"/>
                </a:solidFill>
                <a:latin typeface="宋体" panose="02010600030101010101" pitchFamily="2" charset="-122"/>
              </a:rPr>
              <a:t>“承日照之，则背上文画，墨入影内，纤毫无失”</a:t>
            </a:r>
            <a:r>
              <a:rPr lang="zh-CN" altLang="en-US" sz="2800">
                <a:solidFill>
                  <a:srgbClr val="0000CC"/>
                </a:solidFill>
                <a:latin typeface="宋体" panose="02010600030101010101" pitchFamily="2" charset="-122"/>
              </a:rPr>
              <a:t>。    </a:t>
            </a:r>
          </a:p>
        </p:txBody>
      </p:sp>
      <p:sp>
        <p:nvSpPr>
          <p:cNvPr id="3" name="Rectangle 7"/>
          <p:cNvSpPr>
            <a:spLocks noChangeArrowheads="1"/>
          </p:cNvSpPr>
          <p:nvPr/>
        </p:nvSpPr>
        <p:spPr bwMode="auto">
          <a:xfrm>
            <a:off x="1738314" y="5429250"/>
            <a:ext cx="8675687"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10000"/>
              </a:spcAft>
              <a:buFontTx/>
              <a:buNone/>
            </a:pPr>
            <a:r>
              <a:rPr lang="zh-CN" altLang="en-US" sz="2800">
                <a:solidFill>
                  <a:srgbClr val="0000CC"/>
                </a:solidFill>
                <a:latin typeface="宋体" panose="02010600030101010101" pitchFamily="2" charset="-122"/>
              </a:rPr>
              <a:t>（</a:t>
            </a:r>
            <a:r>
              <a:rPr lang="en-US" altLang="zh-CN" sz="2800">
                <a:solidFill>
                  <a:srgbClr val="0000CC"/>
                </a:solidFill>
                <a:latin typeface="宋体" panose="02010600030101010101" pitchFamily="2" charset="-122"/>
              </a:rPr>
              <a:t>3</a:t>
            </a:r>
            <a:r>
              <a:rPr lang="zh-CN" altLang="en-US" sz="2800">
                <a:solidFill>
                  <a:srgbClr val="0000CC"/>
                </a:solidFill>
                <a:latin typeface="宋体" panose="02010600030101010101" pitchFamily="2" charset="-122"/>
              </a:rPr>
              <a:t>）光的折射与透镜</a:t>
            </a:r>
          </a:p>
          <a:p>
            <a:pPr eaLnBrk="1" hangingPunct="1">
              <a:spcBef>
                <a:spcPct val="0"/>
              </a:spcBef>
              <a:spcAft>
                <a:spcPct val="10000"/>
              </a:spcAft>
              <a:buFontTx/>
              <a:buNone/>
            </a:pPr>
            <a:r>
              <a:rPr lang="zh-CN" altLang="en-US" sz="2800">
                <a:solidFill>
                  <a:srgbClr val="0000CC"/>
                </a:solidFill>
                <a:latin typeface="宋体" panose="02010600030101010101" pitchFamily="2" charset="-122"/>
              </a:rPr>
              <a:t>    西汉</a:t>
            </a: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淮南万毕术</a:t>
            </a: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记载了用冰透镜取火的事情：</a:t>
            </a:r>
            <a:r>
              <a:rPr lang="zh-CN" altLang="en-US" sz="2800">
                <a:solidFill>
                  <a:srgbClr val="FF00FF"/>
                </a:solidFill>
                <a:latin typeface="宋体" panose="02010600030101010101" pitchFamily="2" charset="-122"/>
              </a:rPr>
              <a:t>“削冰令圆，举以向日，以艾承其影，则火生。”</a:t>
            </a:r>
          </a:p>
        </p:txBody>
      </p:sp>
      <p:sp>
        <p:nvSpPr>
          <p:cNvPr id="41988" name="Rectangle 18"/>
          <p:cNvSpPr>
            <a:spLocks noChangeArrowheads="1"/>
          </p:cNvSpPr>
          <p:nvPr/>
        </p:nvSpPr>
        <p:spPr bwMode="auto">
          <a:xfrm>
            <a:off x="1524001" y="285750"/>
            <a:ext cx="85010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30000"/>
              </a:spcAft>
              <a:buFontTx/>
              <a:buNone/>
            </a:pPr>
            <a:r>
              <a:rPr lang="zh-CN" altLang="en-US" sz="2800">
                <a:solidFill>
                  <a:srgbClr val="0000CC"/>
                </a:solidFill>
                <a:latin typeface="宋体" panose="02010600030101010101" pitchFamily="2" charset="-122"/>
              </a:rPr>
              <a:t>凸面镜成像的情况：</a:t>
            </a:r>
            <a:r>
              <a:rPr lang="zh-CN" altLang="en-US" sz="2800">
                <a:solidFill>
                  <a:srgbClr val="FF00FF"/>
                </a:solidFill>
                <a:latin typeface="宋体" panose="02010600030101010101" pitchFamily="2" charset="-122"/>
              </a:rPr>
              <a:t>“鉴团，景一。</a:t>
            </a:r>
            <a:r>
              <a:rPr lang="en-US" altLang="zh-CN" sz="2800">
                <a:solidFill>
                  <a:srgbClr val="FF00FF"/>
                </a:solidFill>
                <a:latin typeface="宋体" panose="02010600030101010101" pitchFamily="2" charset="-122"/>
              </a:rPr>
              <a:t>…</a:t>
            </a:r>
            <a:r>
              <a:rPr lang="zh-CN" altLang="en-US" sz="2800">
                <a:solidFill>
                  <a:srgbClr val="FF00FF"/>
                </a:solidFill>
                <a:latin typeface="宋体" panose="02010600030101010101" pitchFamily="2" charset="-122"/>
              </a:rPr>
              <a:t>鉴者近，则所鉴大，景亦大；其远，所鉴小，景亦小，而必正。”</a:t>
            </a:r>
          </a:p>
        </p:txBody>
      </p:sp>
      <p:pic>
        <p:nvPicPr>
          <p:cNvPr id="5" name="Picture 20" descr="f9a617058e946a0e24ad3e64bb86f40b"/>
          <p:cNvPicPr>
            <a:picLocks noChangeAspect="1" noChangeArrowheads="1"/>
          </p:cNvPicPr>
          <p:nvPr/>
        </p:nvPicPr>
        <p:blipFill>
          <a:blip r:embed="rId3" cstate="print">
            <a:extLst>
              <a:ext uri="{28A0092B-C50C-407E-A947-70E740481C1C}">
                <a14:useLocalDpi xmlns:a14="http://schemas.microsoft.com/office/drawing/2010/main" val="0"/>
              </a:ext>
            </a:extLst>
          </a:blip>
          <a:srcRect l="13570" t="6844" r="14598" b="11638"/>
          <a:stretch>
            <a:fillRect/>
          </a:stretch>
        </p:blipFill>
        <p:spPr bwMode="auto">
          <a:xfrm>
            <a:off x="6816726" y="2211388"/>
            <a:ext cx="309562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矩形 5"/>
          <p:cNvSpPr>
            <a:spLocks noChangeArrowheads="1"/>
          </p:cNvSpPr>
          <p:nvPr/>
        </p:nvSpPr>
        <p:spPr bwMode="auto">
          <a:xfrm>
            <a:off x="1524001" y="1357313"/>
            <a:ext cx="50006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0000"/>
                </a:solidFill>
                <a:latin typeface="宋体" panose="02010600030101010101" pitchFamily="2" charset="-122"/>
                <a:cs typeface="Times New Roman" panose="02020603050405020304" pitchFamily="18" charset="0"/>
              </a:rPr>
              <a:t> 沈括对凹面镜和凸面镜成像也做了研究：</a:t>
            </a:r>
            <a:r>
              <a:rPr lang="zh-CN" altLang="en-US" sz="2800" dirty="0">
                <a:solidFill>
                  <a:srgbClr val="009900"/>
                </a:solidFill>
                <a:latin typeface="宋体" panose="02010600030101010101" pitchFamily="2" charset="-122"/>
                <a:cs typeface="Times New Roman" panose="02020603050405020304" pitchFamily="18" charset="0"/>
              </a:rPr>
              <a:t>“小鉴不能全观人面，故令微凸，收人面令小，则鉴虽小而能全纳人面。”</a:t>
            </a:r>
            <a:endParaRPr lang="zh-CN" altLang="en-US" sz="28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arn(inVertical)">
                                      <p:cBhvr>
                                        <p:cTn id="7" dur="500"/>
                                        <p:tgtEl>
                                          <p:spTgt spid="41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990"/>
                                        </p:tgtEl>
                                        <p:attrNameLst>
                                          <p:attrName>style.visibility</p:attrName>
                                        </p:attrNameLst>
                                      </p:cBhvr>
                                      <p:to>
                                        <p:strVal val="visible"/>
                                      </p:to>
                                    </p:set>
                                    <p:animEffect transition="in" filter="wipe(down)">
                                      <p:cBhvr>
                                        <p:cTn id="12" dur="500"/>
                                        <p:tgtEl>
                                          <p:spTgt spid="41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1988" grpId="0"/>
      <p:bldP spid="419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4" y="1700213"/>
            <a:ext cx="7920037" cy="440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5"/>
          <p:cNvSpPr>
            <a:spLocks noChangeArrowheads="1"/>
          </p:cNvSpPr>
          <p:nvPr/>
        </p:nvSpPr>
        <p:spPr bwMode="auto">
          <a:xfrm>
            <a:off x="1919288" y="404813"/>
            <a:ext cx="82089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00CC"/>
                </a:solidFill>
                <a:latin typeface="宋体" panose="02010600030101010101" pitchFamily="2" charset="-122"/>
              </a:rPr>
              <a:t>    </a:t>
            </a:r>
            <a:r>
              <a:rPr lang="zh-CN" altLang="en-US" sz="2800">
                <a:solidFill>
                  <a:srgbClr val="0000FF"/>
                </a:solidFill>
                <a:latin typeface="宋体" panose="02010600030101010101" pitchFamily="2" charset="-122"/>
              </a:rPr>
              <a:t>鲫鱼杯</a:t>
            </a:r>
            <a:r>
              <a:rPr lang="zh-CN" altLang="en-US" sz="2800">
                <a:solidFill>
                  <a:srgbClr val="0000CC"/>
                </a:solidFill>
                <a:latin typeface="宋体" panose="02010600030101010101" pitchFamily="2" charset="-122"/>
              </a:rPr>
              <a:t>：宋代</a:t>
            </a: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春渚纪闻</a:t>
            </a: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a:t>
            </a:r>
            <a:r>
              <a:rPr lang="zh-CN" altLang="en-US" sz="2800">
                <a:solidFill>
                  <a:srgbClr val="FF00FF"/>
                </a:solidFill>
                <a:latin typeface="宋体" panose="02010600030101010101" pitchFamily="2" charset="-122"/>
              </a:rPr>
              <a:t>“有一鲫，长寸许，游泳可爱。水倒出，鱼不复见。复酌水酒中，须臾一鱼泛然而起。”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wipe(down)">
                                      <p:cBhvr>
                                        <p:cTn id="7" dur="500"/>
                                        <p:tgtEl>
                                          <p:spTgt spid="43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3010"/>
                                        </p:tgtEl>
                                        <p:attrNameLst>
                                          <p:attrName>style.visibility</p:attrName>
                                        </p:attrNameLst>
                                      </p:cBhvr>
                                      <p:to>
                                        <p:strVal val="visible"/>
                                      </p:to>
                                    </p:set>
                                    <p:animEffect transition="in" filter="randombar(horizontal)">
                                      <p:cBhvr>
                                        <p:cTn id="12" dur="5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ChangeArrowheads="1"/>
          </p:cNvSpPr>
          <p:nvPr/>
        </p:nvSpPr>
        <p:spPr bwMode="auto">
          <a:xfrm>
            <a:off x="1895476" y="5229226"/>
            <a:ext cx="8208963" cy="151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spcAft>
                <a:spcPct val="20000"/>
              </a:spcAft>
              <a:buFontTx/>
              <a:buNone/>
            </a:pPr>
            <a:r>
              <a:rPr lang="zh-CN" altLang="en-US" sz="2800" dirty="0">
                <a:solidFill>
                  <a:srgbClr val="009900"/>
                </a:solidFill>
                <a:latin typeface="宋体" panose="02010600030101010101" pitchFamily="2" charset="-122"/>
              </a:rPr>
              <a:t>南宋程大昌</a:t>
            </a:r>
            <a:r>
              <a:rPr lang="en-US" altLang="zh-CN" sz="2800" dirty="0">
                <a:solidFill>
                  <a:srgbClr val="009900"/>
                </a:solidFill>
                <a:latin typeface="宋体" panose="02010600030101010101" pitchFamily="2" charset="-122"/>
              </a:rPr>
              <a:t>《</a:t>
            </a:r>
            <a:r>
              <a:rPr lang="zh-CN" altLang="en-US" sz="2800" dirty="0">
                <a:solidFill>
                  <a:srgbClr val="009900"/>
                </a:solidFill>
                <a:latin typeface="宋体" panose="02010600030101010101" pitchFamily="2" charset="-122"/>
              </a:rPr>
              <a:t>演繁露</a:t>
            </a:r>
            <a:r>
              <a:rPr lang="en-US" altLang="zh-CN" sz="2800" dirty="0">
                <a:solidFill>
                  <a:srgbClr val="009900"/>
                </a:solidFill>
                <a:latin typeface="宋体" panose="02010600030101010101" pitchFamily="2" charset="-122"/>
              </a:rPr>
              <a:t>》</a:t>
            </a:r>
            <a:r>
              <a:rPr lang="zh-CN" altLang="en-US" sz="2800" dirty="0">
                <a:solidFill>
                  <a:srgbClr val="009900"/>
                </a:solidFill>
                <a:latin typeface="宋体" panose="02010600030101010101" pitchFamily="2" charset="-122"/>
              </a:rPr>
              <a:t>纠正了这一错误。程大昌认真观察了单个水滴的色散现象，体会到菩萨石的五色光形成原因与之是类似的。</a:t>
            </a:r>
          </a:p>
        </p:txBody>
      </p:sp>
      <p:sp>
        <p:nvSpPr>
          <p:cNvPr id="2" name="矩形 1"/>
          <p:cNvSpPr>
            <a:spLocks noChangeArrowheads="1"/>
          </p:cNvSpPr>
          <p:nvPr/>
        </p:nvSpPr>
        <p:spPr bwMode="auto">
          <a:xfrm>
            <a:off x="4727575" y="188914"/>
            <a:ext cx="198913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spcAft>
                <a:spcPct val="20000"/>
              </a:spcAft>
              <a:buFontTx/>
              <a:buNone/>
            </a:pPr>
            <a:r>
              <a:rPr lang="en-US" altLang="zh-CN" sz="2800">
                <a:solidFill>
                  <a:srgbClr val="FF0000"/>
                </a:solidFill>
                <a:latin typeface="宋体" panose="02010600030101010101" pitchFamily="2" charset="-122"/>
              </a:rPr>
              <a:t>3.</a:t>
            </a:r>
            <a:r>
              <a:rPr lang="zh-CN" altLang="en-US" sz="2800">
                <a:solidFill>
                  <a:srgbClr val="FF0000"/>
                </a:solidFill>
                <a:latin typeface="宋体" panose="02010600030101010101" pitchFamily="2" charset="-122"/>
              </a:rPr>
              <a:t>光的色散</a:t>
            </a:r>
          </a:p>
        </p:txBody>
      </p:sp>
      <p:sp>
        <p:nvSpPr>
          <p:cNvPr id="3" name="矩形 2"/>
          <p:cNvSpPr>
            <a:spLocks noChangeArrowheads="1"/>
          </p:cNvSpPr>
          <p:nvPr/>
        </p:nvSpPr>
        <p:spPr bwMode="auto">
          <a:xfrm>
            <a:off x="2441575" y="755650"/>
            <a:ext cx="77724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spcAft>
                <a:spcPct val="20000"/>
              </a:spcAft>
              <a:buFontTx/>
              <a:buNone/>
            </a:pPr>
            <a:r>
              <a:rPr lang="zh-CN" altLang="en-US" sz="2800">
                <a:solidFill>
                  <a:srgbClr val="0000CC"/>
                </a:solidFill>
                <a:latin typeface="宋体" panose="02010600030101010101" pitchFamily="2" charset="-122"/>
              </a:rPr>
              <a:t>唐初孔颖达</a:t>
            </a: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礼记注疏</a:t>
            </a: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日照雨滴则虹生”；    </a:t>
            </a:r>
          </a:p>
        </p:txBody>
      </p:sp>
      <p:sp>
        <p:nvSpPr>
          <p:cNvPr id="4" name="矩形 3"/>
          <p:cNvSpPr>
            <a:spLocks noChangeArrowheads="1"/>
          </p:cNvSpPr>
          <p:nvPr/>
        </p:nvSpPr>
        <p:spPr bwMode="auto">
          <a:xfrm>
            <a:off x="2144713" y="1320801"/>
            <a:ext cx="7912100" cy="151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spcAft>
                <a:spcPct val="20000"/>
              </a:spcAft>
              <a:buFontTx/>
              <a:buNone/>
            </a:pPr>
            <a:r>
              <a:rPr lang="zh-CN" altLang="en-US" sz="2800" dirty="0">
                <a:solidFill>
                  <a:srgbClr val="009900"/>
                </a:solidFill>
                <a:latin typeface="宋体" panose="02010600030101010101" pitchFamily="2" charset="-122"/>
              </a:rPr>
              <a:t>唐代张志和</a:t>
            </a:r>
            <a:r>
              <a:rPr lang="en-US" altLang="zh-CN" sz="2800" dirty="0">
                <a:solidFill>
                  <a:srgbClr val="009900"/>
                </a:solidFill>
                <a:latin typeface="宋体" panose="02010600030101010101" pitchFamily="2" charset="-122"/>
              </a:rPr>
              <a:t>《</a:t>
            </a:r>
            <a:r>
              <a:rPr lang="zh-CN" altLang="en-US" sz="2800" dirty="0">
                <a:solidFill>
                  <a:srgbClr val="009900"/>
                </a:solidFill>
                <a:latin typeface="宋体" panose="02010600030101010101" pitchFamily="2" charset="-122"/>
              </a:rPr>
              <a:t>玄真子</a:t>
            </a:r>
            <a:r>
              <a:rPr lang="en-US" altLang="zh-CN" sz="2800" dirty="0">
                <a:solidFill>
                  <a:srgbClr val="009900"/>
                </a:solidFill>
                <a:latin typeface="宋体" panose="02010600030101010101" pitchFamily="2" charset="-122"/>
              </a:rPr>
              <a:t>》</a:t>
            </a:r>
            <a:r>
              <a:rPr lang="zh-CN" altLang="en-US" sz="2800" dirty="0">
                <a:solidFill>
                  <a:srgbClr val="009900"/>
                </a:solidFill>
                <a:latin typeface="宋体" panose="02010600030101010101" pitchFamily="2" charset="-122"/>
              </a:rPr>
              <a:t>：</a:t>
            </a:r>
            <a:r>
              <a:rPr lang="zh-CN" altLang="en-US" sz="2800" dirty="0">
                <a:solidFill>
                  <a:srgbClr val="FF00FF"/>
                </a:solidFill>
                <a:latin typeface="宋体" panose="02010600030101010101" pitchFamily="2" charset="-122"/>
              </a:rPr>
              <a:t>“雨色映日而为虹”，而且还记述了一个人造彩虹实验，“背日喷乎水，成虹霓之状。”</a:t>
            </a:r>
          </a:p>
        </p:txBody>
      </p:sp>
      <p:sp>
        <p:nvSpPr>
          <p:cNvPr id="5" name="矩形 4"/>
          <p:cNvSpPr>
            <a:spLocks noChangeArrowheads="1"/>
          </p:cNvSpPr>
          <p:nvPr/>
        </p:nvSpPr>
        <p:spPr bwMode="auto">
          <a:xfrm>
            <a:off x="1871664" y="2997200"/>
            <a:ext cx="8664575"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spcAft>
                <a:spcPct val="20000"/>
              </a:spcAft>
              <a:buFontTx/>
              <a:buNone/>
            </a:pPr>
            <a:r>
              <a:rPr lang="zh-CN" altLang="en-US" sz="2800">
                <a:solidFill>
                  <a:srgbClr val="0000CC"/>
                </a:solidFill>
                <a:latin typeface="宋体" panose="02010600030101010101" pitchFamily="2" charset="-122"/>
              </a:rPr>
              <a:t>北宋杨亿的</a:t>
            </a: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杨文公说苑</a:t>
            </a: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里，记载峨嵋山的菩萨石， 说：“色莹白如玉，如上饶水晶之类，日射之有五色。”这里所说的，实际就是天然晶体色散。但杨亿认为这种现象是由于峨嵋山有佛所致。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4034"/>
                                        </p:tgtEl>
                                        <p:attrNameLst>
                                          <p:attrName>style.visibility</p:attrName>
                                        </p:attrNameLst>
                                      </p:cBhvr>
                                      <p:to>
                                        <p:strVal val="visible"/>
                                      </p:to>
                                    </p:set>
                                    <p:animEffect transition="in" filter="fade">
                                      <p:cBhvr>
                                        <p:cTn id="27" dur="1000"/>
                                        <p:tgtEl>
                                          <p:spTgt spid="44034"/>
                                        </p:tgtEl>
                                      </p:cBhvr>
                                    </p:animEffect>
                                    <p:anim calcmode="lin" valueType="num">
                                      <p:cBhvr>
                                        <p:cTn id="28" dur="1000" fill="hold"/>
                                        <p:tgtEl>
                                          <p:spTgt spid="44034"/>
                                        </p:tgtEl>
                                        <p:attrNameLst>
                                          <p:attrName>ppt_x</p:attrName>
                                        </p:attrNameLst>
                                      </p:cBhvr>
                                      <p:tavLst>
                                        <p:tav tm="0">
                                          <p:val>
                                            <p:strVal val="#ppt_x"/>
                                          </p:val>
                                        </p:tav>
                                        <p:tav tm="100000">
                                          <p:val>
                                            <p:strVal val="#ppt_x"/>
                                          </p:val>
                                        </p:tav>
                                      </p:tavLst>
                                    </p:anim>
                                    <p:anim calcmode="lin" valueType="num">
                                      <p:cBhvr>
                                        <p:cTn id="29" dur="1000" fill="hold"/>
                                        <p:tgtEl>
                                          <p:spTgt spid="440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2" grpId="0"/>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1898651" y="4552265"/>
            <a:ext cx="8137525" cy="151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spcAft>
                <a:spcPct val="20000"/>
              </a:spcAft>
              <a:buFontTx/>
              <a:buNone/>
            </a:pPr>
            <a:r>
              <a:rPr lang="zh-CN" altLang="en-US" sz="2800" dirty="0">
                <a:solidFill>
                  <a:srgbClr val="009900"/>
                </a:solidFill>
                <a:latin typeface="宋体" panose="02010600030101010101" pitchFamily="2" charset="-122"/>
              </a:rPr>
              <a:t>（</a:t>
            </a:r>
            <a:r>
              <a:rPr lang="en-US" altLang="zh-CN" sz="2800" dirty="0">
                <a:solidFill>
                  <a:srgbClr val="009900"/>
                </a:solidFill>
                <a:latin typeface="宋体" panose="02010600030101010101" pitchFamily="2" charset="-122"/>
              </a:rPr>
              <a:t>2</a:t>
            </a:r>
            <a:r>
              <a:rPr lang="zh-CN" altLang="en-US" sz="2800" dirty="0">
                <a:solidFill>
                  <a:srgbClr val="009900"/>
                </a:solidFill>
                <a:latin typeface="宋体" panose="02010600030101010101" pitchFamily="2" charset="-122"/>
              </a:rPr>
              <a:t>）黄履庄：是一位完全可以和爱迪生相媲美的发明家。发明了“瑞光镜”，这种瑞光镜可以起到探照灯的作用。比欧洲早了近百年。</a:t>
            </a:r>
          </a:p>
        </p:txBody>
      </p:sp>
      <p:sp>
        <p:nvSpPr>
          <p:cNvPr id="2" name="矩形 1"/>
          <p:cNvSpPr>
            <a:spLocks noChangeArrowheads="1"/>
          </p:cNvSpPr>
          <p:nvPr/>
        </p:nvSpPr>
        <p:spPr bwMode="auto">
          <a:xfrm>
            <a:off x="4727575" y="765175"/>
            <a:ext cx="198913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spcAft>
                <a:spcPct val="20000"/>
              </a:spcAft>
              <a:buFontTx/>
              <a:buNone/>
            </a:pPr>
            <a:r>
              <a:rPr lang="en-US" altLang="zh-CN" sz="2800">
                <a:solidFill>
                  <a:srgbClr val="FF0000"/>
                </a:solidFill>
                <a:latin typeface="宋体" panose="02010600030101010101" pitchFamily="2" charset="-122"/>
              </a:rPr>
              <a:t>4.</a:t>
            </a:r>
            <a:r>
              <a:rPr lang="zh-CN" altLang="en-US" sz="2800">
                <a:solidFill>
                  <a:srgbClr val="FF0000"/>
                </a:solidFill>
                <a:latin typeface="宋体" panose="02010600030101010101" pitchFamily="2" charset="-122"/>
              </a:rPr>
              <a:t>光学仪器</a:t>
            </a:r>
          </a:p>
        </p:txBody>
      </p:sp>
      <p:sp>
        <p:nvSpPr>
          <p:cNvPr id="3" name="矩形 2"/>
          <p:cNvSpPr>
            <a:spLocks noChangeArrowheads="1"/>
          </p:cNvSpPr>
          <p:nvPr/>
        </p:nvSpPr>
        <p:spPr bwMode="auto">
          <a:xfrm>
            <a:off x="2071689" y="1993900"/>
            <a:ext cx="7793037"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spcAft>
                <a:spcPct val="20000"/>
              </a:spcAft>
              <a:buFontTx/>
              <a:buNone/>
            </a:pPr>
            <a:r>
              <a:rPr lang="zh-CN" altLang="en-US" sz="2800">
                <a:solidFill>
                  <a:srgbClr val="0000CC"/>
                </a:solidFill>
                <a:latin typeface="宋体" panose="02010600030101010101" pitchFamily="2" charset="-122"/>
              </a:rPr>
              <a:t>（</a:t>
            </a:r>
            <a:r>
              <a:rPr lang="en-US" altLang="zh-CN" sz="2800">
                <a:solidFill>
                  <a:srgbClr val="0000CC"/>
                </a:solidFill>
                <a:latin typeface="宋体" panose="02010600030101010101" pitchFamily="2" charset="-122"/>
              </a:rPr>
              <a:t>1</a:t>
            </a:r>
            <a:r>
              <a:rPr lang="zh-CN" altLang="en-US" sz="2800">
                <a:solidFill>
                  <a:srgbClr val="0000CC"/>
                </a:solidFill>
                <a:latin typeface="宋体" panose="02010600030101010101" pitchFamily="2" charset="-122"/>
              </a:rPr>
              <a:t>）孙云球：中国明末清初光学仪器制造家。当时眼镜由国外输入，质料为玻璃，以远视眼镜为主，物稀价贵。孙云球就用手工磨制水晶远视眼镜和近视眼镜，是为苏州自制眼镜的开端。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5058"/>
                                        </p:tgtEl>
                                        <p:attrNameLst>
                                          <p:attrName>style.visibility</p:attrName>
                                        </p:attrNameLst>
                                      </p:cBhvr>
                                      <p:to>
                                        <p:strVal val="visible"/>
                                      </p:to>
                                    </p:set>
                                    <p:animEffect transition="in" filter="wipe(down)">
                                      <p:cBhvr>
                                        <p:cTn id="19"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9"/>
          <p:cNvSpPr txBox="1">
            <a:spLocks noChangeArrowheads="1"/>
          </p:cNvSpPr>
          <p:nvPr/>
        </p:nvSpPr>
        <p:spPr bwMode="auto">
          <a:xfrm>
            <a:off x="4411663" y="571501"/>
            <a:ext cx="6724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a:solidFill>
                  <a:srgbClr val="FF00FF"/>
                </a:solidFill>
              </a:rPr>
              <a:t>Euclid</a:t>
            </a:r>
            <a:r>
              <a:rPr lang="zh-CN" altLang="en-US" sz="2800">
                <a:solidFill>
                  <a:srgbClr val="FF00FF"/>
                </a:solidFill>
              </a:rPr>
              <a:t>（古希腊，公元前</a:t>
            </a:r>
            <a:r>
              <a:rPr lang="en-US" altLang="zh-CN" sz="2800">
                <a:solidFill>
                  <a:srgbClr val="FF00FF"/>
                </a:solidFill>
              </a:rPr>
              <a:t>330-275</a:t>
            </a:r>
            <a:r>
              <a:rPr lang="zh-CN" altLang="en-US" sz="2800">
                <a:solidFill>
                  <a:srgbClr val="FF00FF"/>
                </a:solidFill>
              </a:rPr>
              <a:t>）提出</a:t>
            </a:r>
          </a:p>
        </p:txBody>
      </p:sp>
      <p:sp>
        <p:nvSpPr>
          <p:cNvPr id="12" name="Text Box 20"/>
          <p:cNvSpPr txBox="1">
            <a:spLocks noChangeArrowheads="1"/>
          </p:cNvSpPr>
          <p:nvPr/>
        </p:nvSpPr>
        <p:spPr bwMode="auto">
          <a:xfrm>
            <a:off x="2036763" y="1203326"/>
            <a:ext cx="800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solidFill>
                  <a:srgbClr val="FF00FF"/>
                </a:solidFill>
              </a:rPr>
              <a:t>托勒密（</a:t>
            </a:r>
            <a:r>
              <a:rPr lang="en-US" altLang="zh-CN" sz="2800">
                <a:solidFill>
                  <a:srgbClr val="FF00FF"/>
                </a:solidFill>
              </a:rPr>
              <a:t>Ptolemy</a:t>
            </a:r>
            <a:r>
              <a:rPr lang="zh-CN" altLang="en-US" sz="2800">
                <a:solidFill>
                  <a:srgbClr val="FF00FF"/>
                </a:solidFill>
              </a:rPr>
              <a:t>，希腊，</a:t>
            </a:r>
            <a:r>
              <a:rPr lang="en-US" altLang="zh-CN" sz="2800">
                <a:solidFill>
                  <a:srgbClr val="FF00FF"/>
                </a:solidFill>
              </a:rPr>
              <a:t>70-147</a:t>
            </a:r>
            <a:r>
              <a:rPr lang="zh-CN" altLang="en-US" sz="2800">
                <a:solidFill>
                  <a:srgbClr val="FF00FF"/>
                </a:solidFill>
              </a:rPr>
              <a:t>）：</a:t>
            </a:r>
          </a:p>
        </p:txBody>
      </p:sp>
      <p:sp>
        <p:nvSpPr>
          <p:cNvPr id="13" name="Text Box 21"/>
          <p:cNvSpPr txBox="1">
            <a:spLocks noChangeArrowheads="1"/>
          </p:cNvSpPr>
          <p:nvPr/>
        </p:nvSpPr>
        <p:spPr bwMode="auto">
          <a:xfrm>
            <a:off x="2024063" y="2214564"/>
            <a:ext cx="800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solidFill>
                  <a:srgbClr val="FF00FF"/>
                </a:solidFill>
              </a:rPr>
              <a:t>阿尔</a:t>
            </a:r>
            <a:r>
              <a:rPr lang="en-US" altLang="zh-CN" sz="2800">
                <a:solidFill>
                  <a:srgbClr val="FF00FF"/>
                </a:solidFill>
              </a:rPr>
              <a:t>-</a:t>
            </a:r>
            <a:r>
              <a:rPr lang="zh-CN" altLang="en-US" sz="2800">
                <a:solidFill>
                  <a:srgbClr val="FF00FF"/>
                </a:solidFill>
              </a:rPr>
              <a:t>海兹恩（</a:t>
            </a:r>
            <a:r>
              <a:rPr lang="en-US" altLang="zh-CN" sz="2800">
                <a:solidFill>
                  <a:srgbClr val="FF00FF"/>
                </a:solidFill>
              </a:rPr>
              <a:t>Al-Hazen</a:t>
            </a:r>
            <a:r>
              <a:rPr lang="zh-CN" altLang="en-US" sz="2800">
                <a:solidFill>
                  <a:srgbClr val="FF00FF"/>
                </a:solidFill>
              </a:rPr>
              <a:t>阿拉伯人，</a:t>
            </a:r>
            <a:r>
              <a:rPr lang="en-US" altLang="zh-CN" sz="2800">
                <a:solidFill>
                  <a:srgbClr val="FF00FF"/>
                </a:solidFill>
              </a:rPr>
              <a:t>965-1038</a:t>
            </a:r>
            <a:r>
              <a:rPr lang="zh-CN" altLang="en-US" sz="2800">
                <a:solidFill>
                  <a:srgbClr val="FF00FF"/>
                </a:solidFill>
              </a:rPr>
              <a:t>）：</a:t>
            </a:r>
          </a:p>
        </p:txBody>
      </p:sp>
      <p:sp>
        <p:nvSpPr>
          <p:cNvPr id="14" name="Text Box 22"/>
          <p:cNvSpPr txBox="1">
            <a:spLocks noChangeArrowheads="1"/>
          </p:cNvSpPr>
          <p:nvPr/>
        </p:nvSpPr>
        <p:spPr bwMode="auto">
          <a:xfrm>
            <a:off x="1952625" y="3929064"/>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t>意大利</a:t>
            </a:r>
            <a:r>
              <a:rPr lang="zh-CN" altLang="en-US" sz="2800">
                <a:solidFill>
                  <a:srgbClr val="FF00FF"/>
                </a:solidFill>
              </a:rPr>
              <a:t>阿玛提（</a:t>
            </a:r>
            <a:r>
              <a:rPr lang="en-US" altLang="zh-CN" sz="2800">
                <a:solidFill>
                  <a:srgbClr val="FF00FF"/>
                </a:solidFill>
              </a:rPr>
              <a:t>Armati</a:t>
            </a:r>
            <a:r>
              <a:rPr lang="zh-CN" altLang="en-US" sz="2800">
                <a:solidFill>
                  <a:srgbClr val="FF00FF"/>
                </a:solidFill>
              </a:rPr>
              <a:t>）：</a:t>
            </a:r>
          </a:p>
        </p:txBody>
      </p:sp>
      <p:sp>
        <p:nvSpPr>
          <p:cNvPr id="15" name="Text Box 23"/>
          <p:cNvSpPr txBox="1">
            <a:spLocks noChangeArrowheads="1"/>
          </p:cNvSpPr>
          <p:nvPr/>
        </p:nvSpPr>
        <p:spPr bwMode="auto">
          <a:xfrm>
            <a:off x="1738313" y="4714876"/>
            <a:ext cx="4857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t>荷兰</a:t>
            </a:r>
            <a:r>
              <a:rPr lang="zh-CN" altLang="en-US" sz="2800">
                <a:solidFill>
                  <a:srgbClr val="FF00FF"/>
                </a:solidFill>
              </a:rPr>
              <a:t>李普赛（</a:t>
            </a:r>
            <a:r>
              <a:rPr lang="en-US" altLang="zh-CN" sz="2800">
                <a:solidFill>
                  <a:srgbClr val="FF00FF"/>
                </a:solidFill>
              </a:rPr>
              <a:t>Lippershey</a:t>
            </a:r>
            <a:r>
              <a:rPr lang="zh-CN" altLang="en-US" sz="2800">
                <a:solidFill>
                  <a:srgbClr val="FF00FF"/>
                </a:solidFill>
              </a:rPr>
              <a:t>）：</a:t>
            </a:r>
          </a:p>
        </p:txBody>
      </p:sp>
      <p:sp>
        <p:nvSpPr>
          <p:cNvPr id="27" name="Text Box 37"/>
          <p:cNvSpPr txBox="1">
            <a:spLocks noChangeArrowheads="1"/>
          </p:cNvSpPr>
          <p:nvPr/>
        </p:nvSpPr>
        <p:spPr bwMode="auto">
          <a:xfrm>
            <a:off x="1679576" y="563564"/>
            <a:ext cx="2487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t>光的直线传播</a:t>
            </a:r>
          </a:p>
        </p:txBody>
      </p:sp>
      <p:sp>
        <p:nvSpPr>
          <p:cNvPr id="28" name="Text Box 38"/>
          <p:cNvSpPr txBox="1">
            <a:spLocks noChangeArrowheads="1"/>
          </p:cNvSpPr>
          <p:nvPr/>
        </p:nvSpPr>
        <p:spPr bwMode="auto">
          <a:xfrm>
            <a:off x="2238376" y="1714501"/>
            <a:ext cx="8215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t>研究折射。测定入射角和折射角的第一人。</a:t>
            </a:r>
          </a:p>
        </p:txBody>
      </p:sp>
      <p:sp>
        <p:nvSpPr>
          <p:cNvPr id="29" name="Text Box 39"/>
          <p:cNvSpPr txBox="1">
            <a:spLocks noChangeArrowheads="1"/>
          </p:cNvSpPr>
          <p:nvPr/>
        </p:nvSpPr>
        <p:spPr bwMode="auto">
          <a:xfrm>
            <a:off x="1738314" y="2786064"/>
            <a:ext cx="892968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t>发明了凸透镜，认为光线来自物体，光以球面形式从光源发出，反射线与入射线共面，入射面垂直于界面。</a:t>
            </a:r>
          </a:p>
        </p:txBody>
      </p:sp>
      <p:sp>
        <p:nvSpPr>
          <p:cNvPr id="30" name="Text Box 40"/>
          <p:cNvSpPr txBox="1">
            <a:spLocks noChangeArrowheads="1"/>
          </p:cNvSpPr>
          <p:nvPr/>
        </p:nvSpPr>
        <p:spPr bwMode="auto">
          <a:xfrm>
            <a:off x="6310314" y="3929064"/>
            <a:ext cx="2928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t>于</a:t>
            </a:r>
            <a:r>
              <a:rPr lang="en-US" altLang="zh-CN" sz="2800"/>
              <a:t>1299</a:t>
            </a:r>
            <a:r>
              <a:rPr lang="zh-CN" altLang="en-US" sz="2800"/>
              <a:t>年</a:t>
            </a:r>
          </a:p>
        </p:txBody>
      </p:sp>
      <p:sp>
        <p:nvSpPr>
          <p:cNvPr id="31" name="Text Box 41"/>
          <p:cNvSpPr txBox="1">
            <a:spLocks noChangeArrowheads="1"/>
          </p:cNvSpPr>
          <p:nvPr/>
        </p:nvSpPr>
        <p:spPr bwMode="auto">
          <a:xfrm>
            <a:off x="7953375" y="3929064"/>
            <a:ext cx="3500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t>发明了眼镜。</a:t>
            </a:r>
          </a:p>
        </p:txBody>
      </p:sp>
      <p:sp>
        <p:nvSpPr>
          <p:cNvPr id="32" name="Text Box 42"/>
          <p:cNvSpPr txBox="1">
            <a:spLocks noChangeArrowheads="1"/>
          </p:cNvSpPr>
          <p:nvPr/>
        </p:nvSpPr>
        <p:spPr bwMode="auto">
          <a:xfrm>
            <a:off x="6667501" y="4714876"/>
            <a:ext cx="414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t>发明了第一架望远镜。</a:t>
            </a:r>
          </a:p>
        </p:txBody>
      </p:sp>
      <p:sp>
        <p:nvSpPr>
          <p:cNvPr id="33" name="Text Box 43"/>
          <p:cNvSpPr txBox="1">
            <a:spLocks noChangeArrowheads="1"/>
          </p:cNvSpPr>
          <p:nvPr/>
        </p:nvSpPr>
        <p:spPr bwMode="auto">
          <a:xfrm>
            <a:off x="1881188" y="5357814"/>
            <a:ext cx="8786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solidFill>
                  <a:srgbClr val="FF00FF"/>
                </a:solidFill>
              </a:rPr>
              <a:t>十七世纪初冯特纳（</a:t>
            </a:r>
            <a:r>
              <a:rPr lang="en-US" altLang="zh-CN" sz="2800">
                <a:solidFill>
                  <a:srgbClr val="FF00FF"/>
                </a:solidFill>
              </a:rPr>
              <a:t>Fontana</a:t>
            </a:r>
            <a:r>
              <a:rPr lang="zh-CN" altLang="en-US" sz="2800">
                <a:solidFill>
                  <a:srgbClr val="FF00FF"/>
                </a:solidFill>
              </a:rPr>
              <a:t>）发明了显微镜。</a:t>
            </a:r>
          </a:p>
        </p:txBody>
      </p:sp>
      <p:sp>
        <p:nvSpPr>
          <p:cNvPr id="34" name="Text Box 44"/>
          <p:cNvSpPr txBox="1">
            <a:spLocks noChangeArrowheads="1"/>
          </p:cNvSpPr>
          <p:nvPr/>
        </p:nvSpPr>
        <p:spPr bwMode="auto">
          <a:xfrm>
            <a:off x="4776789" y="9525"/>
            <a:ext cx="1260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solidFill>
                  <a:srgbClr val="0000CC"/>
                </a:solidFill>
              </a:rPr>
              <a:t>西方</a:t>
            </a:r>
          </a:p>
        </p:txBody>
      </p:sp>
      <p:sp>
        <p:nvSpPr>
          <p:cNvPr id="35" name="Text Box 45"/>
          <p:cNvSpPr txBox="1">
            <a:spLocks noChangeArrowheads="1"/>
          </p:cNvSpPr>
          <p:nvPr/>
        </p:nvSpPr>
        <p:spPr bwMode="auto">
          <a:xfrm>
            <a:off x="1679576" y="5881689"/>
            <a:ext cx="87153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solidFill>
                  <a:srgbClr val="FF00FF"/>
                </a:solidFill>
              </a:rPr>
              <a:t>折射定律：</a:t>
            </a:r>
            <a:r>
              <a:rPr lang="zh-CN" altLang="en-US" sz="2800"/>
              <a:t>到十七世纪中叶由荷兰</a:t>
            </a:r>
            <a:r>
              <a:rPr lang="en-US" altLang="zh-CN" sz="2800"/>
              <a:t>Snell</a:t>
            </a:r>
            <a:r>
              <a:rPr lang="zh-CN" altLang="en-US" sz="2800"/>
              <a:t>和法国</a:t>
            </a:r>
            <a:r>
              <a:rPr lang="en-US" altLang="zh-CN" sz="2800"/>
              <a:t>Descartes</a:t>
            </a:r>
            <a:r>
              <a:rPr lang="zh-CN" altLang="en-US" sz="2800"/>
              <a:t>完全确立。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heel(1)">
                                      <p:cBhvr>
                                        <p:cTn id="22" dur="20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randombar(horizontal)">
                                      <p:cBhvr>
                                        <p:cTn id="27" dur="500"/>
                                        <p:tgtEl>
                                          <p:spTgt spid="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randombar(horizontal)">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circle(in)">
                                      <p:cBhvr>
                                        <p:cTn id="37" dur="2000"/>
                                        <p:tgtEl>
                                          <p:spTgt spid="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circle(in)">
                                      <p:cBhvr>
                                        <p:cTn id="42" dur="2000"/>
                                        <p:tgtEl>
                                          <p:spTgt spid="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randombar(horizontal)">
                                      <p:cBhvr>
                                        <p:cTn id="47" dur="500"/>
                                        <p:tgtEl>
                                          <p:spTgt spid="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down)">
                                      <p:cBhvr>
                                        <p:cTn id="52" dur="500"/>
                                        <p:tgtEl>
                                          <p:spTgt spid="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heel(1)">
                                      <p:cBhvr>
                                        <p:cTn id="57" dur="2000"/>
                                        <p:tgtEl>
                                          <p:spTgt spid="1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randombar(horizontal)">
                                      <p:cBhvr>
                                        <p:cTn id="62" dur="500"/>
                                        <p:tgtEl>
                                          <p:spTgt spid="3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barn(inVertical)">
                                      <p:cBhvr>
                                        <p:cTn id="7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27" grpId="0"/>
      <p:bldP spid="28" grpId="0"/>
      <p:bldP spid="29" grpId="0"/>
      <p:bldP spid="30" grpId="0"/>
      <p:bldP spid="31" grpId="0"/>
      <p:bldP spid="32" grpId="0"/>
      <p:bldP spid="33" grpId="0"/>
      <p:bldP spid="3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85925" y="333376"/>
            <a:ext cx="517683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zh-CN" altLang="en-US" sz="2800" kern="0" dirty="0">
                <a:solidFill>
                  <a:srgbClr val="FF0000"/>
                </a:solidFill>
                <a:ea typeface="楷体_GB2312" pitchFamily="49" charset="-122"/>
              </a:rPr>
              <a:t>二、光的微粒说和波动说</a:t>
            </a:r>
          </a:p>
        </p:txBody>
      </p:sp>
      <p:sp>
        <p:nvSpPr>
          <p:cNvPr id="3" name="Text Box 7"/>
          <p:cNvSpPr txBox="1">
            <a:spLocks noChangeArrowheads="1"/>
          </p:cNvSpPr>
          <p:nvPr/>
        </p:nvSpPr>
        <p:spPr bwMode="auto">
          <a:xfrm>
            <a:off x="2012951" y="3754438"/>
            <a:ext cx="7993063" cy="2751522"/>
          </a:xfrm>
          <a:prstGeom prst="rect">
            <a:avLst/>
          </a:prstGeom>
          <a:noFill/>
          <a:ln w="9525">
            <a:noFill/>
            <a:miter lim="800000"/>
            <a:headEnd/>
            <a:tailEnd/>
          </a:ln>
          <a:effectLst/>
        </p:spPr>
        <p:txBody>
          <a:bodyPr>
            <a:spAutoFit/>
          </a:bodyPr>
          <a:lstStyle/>
          <a:p>
            <a:pPr>
              <a:lnSpc>
                <a:spcPct val="120000"/>
              </a:lnSpc>
              <a:defRPr/>
            </a:pPr>
            <a:r>
              <a:rPr lang="en-US" altLang="zh-CN" sz="2400" dirty="0">
                <a:effectLst>
                  <a:outerShdw blurRad="38100" dist="38100" dir="2700000" algn="tl">
                    <a:srgbClr val="C0C0C0"/>
                  </a:outerShdw>
                </a:effectLst>
              </a:rPr>
              <a:t>        </a:t>
            </a:r>
            <a:r>
              <a:rPr lang="en-US" altLang="zh-CN" sz="2400" dirty="0"/>
              <a:t>1668</a:t>
            </a:r>
            <a:r>
              <a:rPr lang="zh-CN" altLang="en-US" sz="2400" dirty="0">
                <a:latin typeface="Garamond" pitchFamily="18" charset="0"/>
                <a:ea typeface="楷体_GB2312" pitchFamily="49" charset="-122"/>
              </a:rPr>
              <a:t>年英国科学家牛顿</a:t>
            </a:r>
            <a:r>
              <a:rPr lang="zh-CN" altLang="en-US" sz="2400" dirty="0">
                <a:latin typeface="Garamond" pitchFamily="18" charset="0"/>
              </a:rPr>
              <a:t>（</a:t>
            </a:r>
            <a:r>
              <a:rPr lang="en-US" altLang="zh-CN" sz="2400" dirty="0"/>
              <a:t>Newton</a:t>
            </a:r>
            <a:r>
              <a:rPr lang="zh-CN" altLang="en-US" sz="2400" dirty="0">
                <a:latin typeface="Garamond" pitchFamily="18" charset="0"/>
              </a:rPr>
              <a:t>）</a:t>
            </a:r>
            <a:r>
              <a:rPr lang="zh-CN" altLang="en-US" sz="2400" dirty="0">
                <a:latin typeface="Garamond" pitchFamily="18" charset="0"/>
                <a:ea typeface="楷体_GB2312" pitchFamily="49" charset="-122"/>
              </a:rPr>
              <a:t>提出光的</a:t>
            </a:r>
            <a:r>
              <a:rPr lang="zh-CN" altLang="en-US" sz="2400" dirty="0">
                <a:solidFill>
                  <a:srgbClr val="FF6600"/>
                </a:solidFill>
                <a:latin typeface="Garamond" pitchFamily="18" charset="0"/>
                <a:ea typeface="楷体_GB2312" pitchFamily="49" charset="-122"/>
              </a:rPr>
              <a:t>微粒说</a:t>
            </a:r>
            <a:r>
              <a:rPr lang="zh-CN" altLang="en-US" sz="2400" dirty="0">
                <a:latin typeface="Garamond" pitchFamily="18" charset="0"/>
                <a:ea typeface="楷体_GB2312" pitchFamily="49" charset="-122"/>
              </a:rPr>
              <a:t>，</a:t>
            </a:r>
            <a:r>
              <a:rPr lang="zh-CN" altLang="en-US" sz="2400" dirty="0">
                <a:latin typeface="Garamond" pitchFamily="18" charset="0"/>
              </a:rPr>
              <a:t> </a:t>
            </a:r>
            <a:r>
              <a:rPr lang="en-US" altLang="zh-CN" sz="2400" dirty="0"/>
              <a:t>1678</a:t>
            </a:r>
            <a:r>
              <a:rPr lang="zh-CN" altLang="en-US" sz="2400" dirty="0">
                <a:latin typeface="Garamond" pitchFamily="18" charset="0"/>
                <a:ea typeface="楷体_GB2312" pitchFamily="49" charset="-122"/>
              </a:rPr>
              <a:t>年荷兰物理学家惠更斯</a:t>
            </a:r>
            <a:r>
              <a:rPr lang="zh-CN" altLang="en-US" sz="2400" dirty="0">
                <a:latin typeface="Garamond" pitchFamily="18" charset="0"/>
              </a:rPr>
              <a:t>（</a:t>
            </a:r>
            <a:r>
              <a:rPr lang="en-US" altLang="zh-CN" sz="2400" dirty="0"/>
              <a:t>Huygens</a:t>
            </a:r>
            <a:r>
              <a:rPr lang="zh-CN" altLang="en-US" sz="2400" dirty="0">
                <a:latin typeface="Garamond" pitchFamily="18" charset="0"/>
              </a:rPr>
              <a:t>）</a:t>
            </a:r>
            <a:r>
              <a:rPr lang="zh-CN" altLang="en-US" sz="2400" dirty="0">
                <a:latin typeface="Garamond" pitchFamily="18" charset="0"/>
                <a:ea typeface="楷体_GB2312" pitchFamily="49" charset="-122"/>
              </a:rPr>
              <a:t>提出光的</a:t>
            </a:r>
            <a:r>
              <a:rPr lang="zh-CN" altLang="en-US" sz="2400" dirty="0">
                <a:solidFill>
                  <a:srgbClr val="FF6600"/>
                </a:solidFill>
                <a:latin typeface="Garamond" pitchFamily="18" charset="0"/>
                <a:ea typeface="楷体_GB2312" pitchFamily="49" charset="-122"/>
              </a:rPr>
              <a:t>波动说</a:t>
            </a:r>
            <a:r>
              <a:rPr lang="zh-CN" altLang="en-US" sz="2400" dirty="0">
                <a:latin typeface="Garamond" pitchFamily="18" charset="0"/>
                <a:ea typeface="楷体_GB2312" pitchFamily="49" charset="-122"/>
              </a:rPr>
              <a:t>。两种学说的争论持续了几个世纪，起初微粒说占优，到</a:t>
            </a:r>
            <a:r>
              <a:rPr lang="en-US" altLang="zh-CN" sz="2400" dirty="0"/>
              <a:t>19</a:t>
            </a:r>
            <a:r>
              <a:rPr lang="zh-CN" altLang="en-US" sz="2400" dirty="0">
                <a:latin typeface="Garamond" pitchFamily="18" charset="0"/>
                <a:ea typeface="楷体_GB2312" pitchFamily="49" charset="-122"/>
              </a:rPr>
              <a:t>世纪初，人们对光本质的认识逐渐趋向于波动说。下表例举了几个世纪以来两种学说的拥护者，以及它们刚被提出时的出发点和存在的问题：</a:t>
            </a:r>
          </a:p>
        </p:txBody>
      </p:sp>
      <p:pic>
        <p:nvPicPr>
          <p:cNvPr id="4" name="Picture 9" descr="psn048_03_pic"/>
          <p:cNvPicPr>
            <a:picLocks noChangeAspect="1" noChangeArrowheads="1"/>
          </p:cNvPicPr>
          <p:nvPr/>
        </p:nvPicPr>
        <p:blipFill>
          <a:blip r:embed="rId2">
            <a:extLst>
              <a:ext uri="{28A0092B-C50C-407E-A947-70E740481C1C}">
                <a14:useLocalDpi xmlns:a14="http://schemas.microsoft.com/office/drawing/2010/main" val="0"/>
              </a:ext>
            </a:extLst>
          </a:blip>
          <a:srcRect l="16345" t="3934" r="15504" b="43147"/>
          <a:stretch>
            <a:fillRect/>
          </a:stretch>
        </p:blipFill>
        <p:spPr bwMode="auto">
          <a:xfrm>
            <a:off x="7896225" y="877888"/>
            <a:ext cx="200025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new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4" y="949325"/>
            <a:ext cx="197643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p:cNvSpPr>
            <a:spLocks noChangeArrowheads="1"/>
          </p:cNvSpPr>
          <p:nvPr/>
        </p:nvSpPr>
        <p:spPr bwMode="auto">
          <a:xfrm>
            <a:off x="2720834" y="3127375"/>
            <a:ext cx="18020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chemeClr val="accent2"/>
                </a:solidFill>
                <a:latin typeface="楷体_GB2312" pitchFamily="49" charset="-122"/>
                <a:ea typeface="楷体_GB2312" pitchFamily="49" charset="-122"/>
              </a:rPr>
              <a:t>牛顿</a:t>
            </a:r>
            <a:r>
              <a:rPr lang="en-US" altLang="zh-CN" sz="2000">
                <a:solidFill>
                  <a:schemeClr val="accent2"/>
                </a:solidFill>
                <a:latin typeface="仿宋_GB2312"/>
                <a:ea typeface="仿宋_GB2312"/>
                <a:cs typeface="仿宋_GB2312"/>
              </a:rPr>
              <a:t>(</a:t>
            </a:r>
            <a:r>
              <a:rPr lang="en-US" altLang="zh-CN" sz="2000">
                <a:solidFill>
                  <a:schemeClr val="accent2"/>
                </a:solidFill>
                <a:ea typeface="仿宋_GB2312"/>
                <a:cs typeface="仿宋_GB2312"/>
              </a:rPr>
              <a:t>Newton</a:t>
            </a:r>
            <a:r>
              <a:rPr lang="en-US" altLang="zh-CN" sz="2000">
                <a:solidFill>
                  <a:schemeClr val="accent2"/>
                </a:solidFill>
                <a:latin typeface="仿宋_GB2312"/>
                <a:ea typeface="仿宋_GB2312"/>
                <a:cs typeface="仿宋_GB2312"/>
              </a:rPr>
              <a:t>)</a:t>
            </a:r>
          </a:p>
        </p:txBody>
      </p:sp>
      <p:sp>
        <p:nvSpPr>
          <p:cNvPr id="7" name="AutoShape 12"/>
          <p:cNvSpPr>
            <a:spLocks noChangeArrowheads="1"/>
          </p:cNvSpPr>
          <p:nvPr/>
        </p:nvSpPr>
        <p:spPr bwMode="auto">
          <a:xfrm>
            <a:off x="4656139" y="1020763"/>
            <a:ext cx="3095625" cy="702766"/>
          </a:xfrm>
          <a:prstGeom prst="cloudCallout">
            <a:avLst>
              <a:gd name="adj1" fmla="val -63282"/>
              <a:gd name="adj2" fmla="val 126884"/>
            </a:avLst>
          </a:prstGeom>
          <a:gradFill rotWithShape="1">
            <a:gsLst>
              <a:gs pos="0">
                <a:srgbClr val="007676"/>
              </a:gs>
              <a:gs pos="50000">
                <a:srgbClr val="00FFFF"/>
              </a:gs>
              <a:gs pos="100000">
                <a:srgbClr val="007676"/>
              </a:gs>
            </a:gsLst>
            <a:lin ang="2700000" scaled="1"/>
          </a:gradFill>
          <a:ln>
            <a:noFill/>
          </a:ln>
          <a:extLst>
            <a:ext uri="{91240B29-F687-4F45-9708-019B960494DF}">
              <a14:hiddenLine xmlns:a14="http://schemas.microsoft.com/office/drawing/2010/main" w="12700" cap="sq" algn="ctr">
                <a:solidFill>
                  <a:srgbClr val="000000"/>
                </a:solidFill>
                <a:round/>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0000"/>
                </a:solidFill>
                <a:latin typeface="楷体_GB2312" pitchFamily="49" charset="-122"/>
                <a:ea typeface="楷体_GB2312" pitchFamily="49" charset="-122"/>
              </a:rPr>
              <a:t>光是一种粒子</a:t>
            </a:r>
            <a:r>
              <a:rPr lang="en-US" altLang="zh-CN" sz="2400">
                <a:solidFill>
                  <a:srgbClr val="FF0000"/>
                </a:solidFill>
                <a:latin typeface="楷体_GB2312" pitchFamily="49" charset="-122"/>
                <a:ea typeface="楷体_GB2312" pitchFamily="49" charset="-122"/>
              </a:rPr>
              <a:t>!</a:t>
            </a:r>
          </a:p>
        </p:txBody>
      </p:sp>
      <p:sp>
        <p:nvSpPr>
          <p:cNvPr id="8" name="AutoShape 13"/>
          <p:cNvSpPr>
            <a:spLocks noChangeArrowheads="1"/>
          </p:cNvSpPr>
          <p:nvPr/>
        </p:nvSpPr>
        <p:spPr bwMode="auto">
          <a:xfrm>
            <a:off x="4872038" y="2292599"/>
            <a:ext cx="3022600" cy="702766"/>
          </a:xfrm>
          <a:prstGeom prst="cloudCallout">
            <a:avLst>
              <a:gd name="adj1" fmla="val 64231"/>
              <a:gd name="adj2" fmla="val -120074"/>
            </a:avLst>
          </a:prstGeom>
          <a:gradFill rotWithShape="1">
            <a:gsLst>
              <a:gs pos="0">
                <a:srgbClr val="007676"/>
              </a:gs>
              <a:gs pos="50000">
                <a:srgbClr val="00FFFF"/>
              </a:gs>
              <a:gs pos="100000">
                <a:srgbClr val="007676"/>
              </a:gs>
            </a:gsLst>
            <a:lin ang="2700000" scaled="1"/>
          </a:gradFill>
          <a:ln>
            <a:noFill/>
          </a:ln>
          <a:extLst>
            <a:ext uri="{91240B29-F687-4F45-9708-019B960494DF}">
              <a14:hiddenLine xmlns:a14="http://schemas.microsoft.com/office/drawing/2010/main" w="12700" cap="sq" algn="ctr">
                <a:solidFill>
                  <a:srgbClr val="000000"/>
                </a:solidFill>
                <a:round/>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0000"/>
                </a:solidFill>
                <a:latin typeface="楷体_GB2312" pitchFamily="49" charset="-122"/>
                <a:ea typeface="楷体_GB2312" pitchFamily="49" charset="-122"/>
              </a:rPr>
              <a:t>光是一种波</a:t>
            </a:r>
            <a:r>
              <a:rPr lang="en-US" altLang="zh-CN" sz="2400">
                <a:solidFill>
                  <a:srgbClr val="FF0000"/>
                </a:solidFill>
                <a:latin typeface="楷体_GB2312" pitchFamily="49" charset="-122"/>
                <a:ea typeface="楷体_GB2312" pitchFamily="49" charset="-122"/>
              </a:rPr>
              <a:t>!</a:t>
            </a:r>
          </a:p>
        </p:txBody>
      </p:sp>
      <p:sp>
        <p:nvSpPr>
          <p:cNvPr id="9" name="Rectangle 14"/>
          <p:cNvSpPr>
            <a:spLocks noChangeArrowheads="1"/>
          </p:cNvSpPr>
          <p:nvPr/>
        </p:nvSpPr>
        <p:spPr bwMode="auto">
          <a:xfrm>
            <a:off x="7847462" y="3054350"/>
            <a:ext cx="21723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chemeClr val="accent2"/>
                </a:solidFill>
                <a:latin typeface="楷体_GB2312" pitchFamily="49" charset="-122"/>
                <a:ea typeface="楷体_GB2312" pitchFamily="49" charset="-122"/>
              </a:rPr>
              <a:t>惠更斯</a:t>
            </a:r>
            <a:r>
              <a:rPr lang="en-US" altLang="zh-CN" sz="2000">
                <a:solidFill>
                  <a:schemeClr val="accent2"/>
                </a:solidFill>
                <a:latin typeface="仿宋_GB2312"/>
                <a:ea typeface="仿宋_GB2312"/>
                <a:cs typeface="仿宋_GB2312"/>
              </a:rPr>
              <a:t>(</a:t>
            </a:r>
            <a:r>
              <a:rPr lang="en-US" altLang="zh-CN" sz="2000">
                <a:solidFill>
                  <a:schemeClr val="accent2"/>
                </a:solidFill>
                <a:ea typeface="仿宋_GB2312"/>
                <a:cs typeface="仿宋_GB2312"/>
              </a:rPr>
              <a:t>Huygens</a:t>
            </a:r>
            <a:r>
              <a:rPr lang="en-US" altLang="zh-CN" sz="2000">
                <a:solidFill>
                  <a:schemeClr val="accent2"/>
                </a:solidFill>
                <a:latin typeface="仿宋_GB2312"/>
                <a:ea typeface="仿宋_GB2312"/>
                <a:cs typeface="仿宋_GB231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ox(out)">
                                      <p:cBhvr>
                                        <p:cTn id="26" dur="500"/>
                                        <p:tgtEl>
                                          <p:spTgt spid="4"/>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right)">
                                      <p:cBhvr>
                                        <p:cTn id="35" dur="500"/>
                                        <p:tgtEl>
                                          <p:spTgt spid="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
                                            <p:txEl>
                                              <p:pRg st="0" end="0"/>
                                            </p:txEl>
                                          </p:spTgt>
                                        </p:tgtEl>
                                        <p:attrNameLst>
                                          <p:attrName>style.visibility</p:attrName>
                                        </p:attrNameLst>
                                      </p:cBhvr>
                                      <p:to>
                                        <p:strVal val="visible"/>
                                      </p:to>
                                    </p:set>
                                    <p:animEffect transition="in" filter="wipe(left)">
                                      <p:cBhvr>
                                        <p:cTn id="4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utoUpdateAnimBg="0"/>
      <p:bldP spid="7" grpId="0" animBg="1" autoUpdateAnimBg="0"/>
      <p:bldP spid="8" grpId="0" animBg="1" autoUpdateAnimBg="0"/>
      <p:bldP spid="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952626" y="500063"/>
            <a:ext cx="2386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0000CC"/>
                </a:solidFill>
              </a:rPr>
              <a:t>光的本性</a:t>
            </a:r>
          </a:p>
        </p:txBody>
      </p:sp>
      <p:sp>
        <p:nvSpPr>
          <p:cNvPr id="4" name="Text Box 4"/>
          <p:cNvSpPr txBox="1">
            <a:spLocks noChangeArrowheads="1"/>
          </p:cNvSpPr>
          <p:nvPr/>
        </p:nvSpPr>
        <p:spPr bwMode="auto">
          <a:xfrm>
            <a:off x="2524126" y="1571626"/>
            <a:ext cx="4740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00CC"/>
                </a:solidFill>
              </a:rPr>
              <a:t>1</a:t>
            </a:r>
            <a:r>
              <a:rPr lang="zh-CN" altLang="en-US" sz="2800">
                <a:solidFill>
                  <a:srgbClr val="0000CC"/>
                </a:solidFill>
              </a:rPr>
              <a:t>、牛顿的</a:t>
            </a:r>
            <a:r>
              <a:rPr lang="zh-CN" altLang="en-US" sz="2800" u="sng">
                <a:solidFill>
                  <a:srgbClr val="0000CC"/>
                </a:solidFill>
              </a:rPr>
              <a:t>光微粒理论</a:t>
            </a:r>
          </a:p>
        </p:txBody>
      </p:sp>
      <p:sp>
        <p:nvSpPr>
          <p:cNvPr id="5" name="Text Box 5"/>
          <p:cNvSpPr txBox="1">
            <a:spLocks noChangeArrowheads="1"/>
          </p:cNvSpPr>
          <p:nvPr/>
        </p:nvSpPr>
        <p:spPr bwMode="auto">
          <a:xfrm>
            <a:off x="2381250" y="3929063"/>
            <a:ext cx="5175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00CC"/>
                </a:solidFill>
              </a:rPr>
              <a:t>2</a:t>
            </a:r>
            <a:r>
              <a:rPr lang="zh-CN" altLang="en-US" sz="2800">
                <a:solidFill>
                  <a:srgbClr val="0000CC"/>
                </a:solidFill>
              </a:rPr>
              <a:t>、惠更斯的</a:t>
            </a:r>
            <a:r>
              <a:rPr lang="zh-CN" altLang="en-US" sz="2800" u="sng">
                <a:solidFill>
                  <a:srgbClr val="0000CC"/>
                </a:solidFill>
              </a:rPr>
              <a:t>光波动理论</a:t>
            </a:r>
          </a:p>
        </p:txBody>
      </p:sp>
      <p:sp>
        <p:nvSpPr>
          <p:cNvPr id="6" name="Text Box 6"/>
          <p:cNvSpPr txBox="1">
            <a:spLocks noChangeArrowheads="1"/>
          </p:cNvSpPr>
          <p:nvPr/>
        </p:nvSpPr>
        <p:spPr bwMode="auto">
          <a:xfrm>
            <a:off x="2952751" y="2357438"/>
            <a:ext cx="4054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rgbClr val="0000CC"/>
                </a:solidFill>
                <a:latin typeface="Times New Roman" pitchFamily="18" charset="0"/>
                <a:ea typeface="宋体" pitchFamily="2" charset="-122"/>
              </a:defRPr>
            </a:lvl1pPr>
            <a:lvl2pPr marL="742950" indent="-285750" eaLnBrk="0" hangingPunct="0">
              <a:defRPr kumimoji="1" sz="2800" b="1">
                <a:solidFill>
                  <a:srgbClr val="0000CC"/>
                </a:solidFill>
                <a:latin typeface="Times New Roman" pitchFamily="18" charset="0"/>
                <a:ea typeface="宋体" pitchFamily="2" charset="-122"/>
              </a:defRPr>
            </a:lvl2pPr>
            <a:lvl3pPr marL="1143000" indent="-228600" eaLnBrk="0" hangingPunct="0">
              <a:defRPr kumimoji="1" sz="2800" b="1">
                <a:solidFill>
                  <a:srgbClr val="0000CC"/>
                </a:solidFill>
                <a:latin typeface="Times New Roman" pitchFamily="18" charset="0"/>
                <a:ea typeface="宋体" pitchFamily="2" charset="-122"/>
              </a:defRPr>
            </a:lvl3pPr>
            <a:lvl4pPr marL="1600200" indent="-228600" eaLnBrk="0" hangingPunct="0">
              <a:defRPr kumimoji="1" sz="2800" b="1">
                <a:solidFill>
                  <a:srgbClr val="0000CC"/>
                </a:solidFill>
                <a:latin typeface="Times New Roman" pitchFamily="18" charset="0"/>
                <a:ea typeface="宋体" pitchFamily="2" charset="-122"/>
              </a:defRPr>
            </a:lvl4pPr>
            <a:lvl5pPr marL="2057400" indent="-228600" eaLnBrk="0" hangingPunct="0">
              <a:defRPr kumimoji="1" sz="2800" b="1">
                <a:solidFill>
                  <a:srgbClr val="0000CC"/>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9pPr>
          </a:lstStyle>
          <a:p>
            <a:pPr eaLnBrk="1" hangingPunct="1">
              <a:defRPr/>
            </a:pPr>
            <a:r>
              <a:rPr lang="en-US" altLang="zh-CN" dirty="0">
                <a:solidFill>
                  <a:schemeClr val="accent4"/>
                </a:solidFill>
              </a:rPr>
              <a:t>——</a:t>
            </a:r>
            <a:r>
              <a:rPr lang="zh-CN" altLang="en-US" dirty="0">
                <a:solidFill>
                  <a:schemeClr val="accent4"/>
                </a:solidFill>
              </a:rPr>
              <a:t>遵从力学规律</a:t>
            </a:r>
          </a:p>
        </p:txBody>
      </p:sp>
      <p:sp>
        <p:nvSpPr>
          <p:cNvPr id="7" name="Text Box 7"/>
          <p:cNvSpPr txBox="1">
            <a:spLocks noChangeArrowheads="1"/>
          </p:cNvSpPr>
          <p:nvPr/>
        </p:nvSpPr>
        <p:spPr bwMode="auto">
          <a:xfrm>
            <a:off x="6667501" y="4000501"/>
            <a:ext cx="2322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rgbClr val="0000CC"/>
                </a:solidFill>
                <a:latin typeface="Times New Roman" pitchFamily="18" charset="0"/>
                <a:ea typeface="宋体" pitchFamily="2" charset="-122"/>
              </a:defRPr>
            </a:lvl1pPr>
            <a:lvl2pPr marL="742950" indent="-285750" eaLnBrk="0" hangingPunct="0">
              <a:defRPr kumimoji="1" sz="2800" b="1">
                <a:solidFill>
                  <a:srgbClr val="0000CC"/>
                </a:solidFill>
                <a:latin typeface="Times New Roman" pitchFamily="18" charset="0"/>
                <a:ea typeface="宋体" pitchFamily="2" charset="-122"/>
              </a:defRPr>
            </a:lvl2pPr>
            <a:lvl3pPr marL="1143000" indent="-228600" eaLnBrk="0" hangingPunct="0">
              <a:defRPr kumimoji="1" sz="2800" b="1">
                <a:solidFill>
                  <a:srgbClr val="0000CC"/>
                </a:solidFill>
                <a:latin typeface="Times New Roman" pitchFamily="18" charset="0"/>
                <a:ea typeface="宋体" pitchFamily="2" charset="-122"/>
              </a:defRPr>
            </a:lvl3pPr>
            <a:lvl4pPr marL="1600200" indent="-228600" eaLnBrk="0" hangingPunct="0">
              <a:defRPr kumimoji="1" sz="2800" b="1">
                <a:solidFill>
                  <a:srgbClr val="0000CC"/>
                </a:solidFill>
                <a:latin typeface="Times New Roman" pitchFamily="18" charset="0"/>
                <a:ea typeface="宋体" pitchFamily="2" charset="-122"/>
              </a:defRPr>
            </a:lvl4pPr>
            <a:lvl5pPr marL="2057400" indent="-228600" eaLnBrk="0" hangingPunct="0">
              <a:defRPr kumimoji="1" sz="2800" b="1">
                <a:solidFill>
                  <a:srgbClr val="0000CC"/>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9pPr>
          </a:lstStyle>
          <a:p>
            <a:pPr eaLnBrk="1" hangingPunct="1">
              <a:defRPr/>
            </a:pPr>
            <a:r>
              <a:rPr lang="en-US" altLang="zh-CN" dirty="0"/>
              <a:t>——</a:t>
            </a:r>
            <a:r>
              <a:rPr lang="zh-CN" altLang="en-US" dirty="0">
                <a:solidFill>
                  <a:schemeClr val="accent4"/>
                </a:solidFill>
              </a:rPr>
              <a:t>机械波</a:t>
            </a:r>
          </a:p>
        </p:txBody>
      </p:sp>
      <p:sp>
        <p:nvSpPr>
          <p:cNvPr id="8" name="Text Box 8"/>
          <p:cNvSpPr txBox="1">
            <a:spLocks noChangeArrowheads="1"/>
          </p:cNvSpPr>
          <p:nvPr/>
        </p:nvSpPr>
        <p:spPr bwMode="auto">
          <a:xfrm>
            <a:off x="1881189" y="3071813"/>
            <a:ext cx="7178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CC0099"/>
                </a:solidFill>
              </a:rPr>
              <a:t>可以解释光的直线传播及反射、折射现象</a:t>
            </a:r>
          </a:p>
        </p:txBody>
      </p:sp>
      <p:sp>
        <p:nvSpPr>
          <p:cNvPr id="9" name="Text Box 10"/>
          <p:cNvSpPr txBox="1">
            <a:spLocks noChangeArrowheads="1"/>
          </p:cNvSpPr>
          <p:nvPr/>
        </p:nvSpPr>
        <p:spPr bwMode="auto">
          <a:xfrm>
            <a:off x="1952625" y="4643438"/>
            <a:ext cx="7594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9900"/>
                </a:solidFill>
              </a:rPr>
              <a:t>可以解释光的反射、折射、双折射，但不能很好解释光的直线传播以及不能解释偏振</a:t>
            </a:r>
          </a:p>
        </p:txBody>
      </p:sp>
      <p:sp>
        <p:nvSpPr>
          <p:cNvPr id="23" name="Text Box 33"/>
          <p:cNvSpPr txBox="1">
            <a:spLocks noChangeArrowheads="1"/>
          </p:cNvSpPr>
          <p:nvPr/>
        </p:nvSpPr>
        <p:spPr bwMode="auto">
          <a:xfrm>
            <a:off x="1809751" y="5857875"/>
            <a:ext cx="54721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solidFill>
                  <a:srgbClr val="FF00FF"/>
                </a:solidFill>
              </a:rPr>
              <a:t>争论持续约</a:t>
            </a:r>
            <a:r>
              <a:rPr lang="en-US" altLang="zh-CN" sz="2800">
                <a:solidFill>
                  <a:srgbClr val="FF00FF"/>
                </a:solidFill>
              </a:rPr>
              <a:t>300</a:t>
            </a:r>
            <a:r>
              <a:rPr lang="zh-CN" altLang="en-US" sz="2800">
                <a:solidFill>
                  <a:srgbClr val="FF00FF"/>
                </a:solidFill>
              </a:rPr>
              <a:t>年，到二十世纪二十年代才告一段落。</a:t>
            </a:r>
          </a:p>
        </p:txBody>
      </p:sp>
      <p:sp>
        <p:nvSpPr>
          <p:cNvPr id="37" name="Text Box 47"/>
          <p:cNvSpPr txBox="1">
            <a:spLocks noChangeArrowheads="1"/>
          </p:cNvSpPr>
          <p:nvPr/>
        </p:nvSpPr>
        <p:spPr bwMode="auto">
          <a:xfrm>
            <a:off x="4381500" y="642939"/>
            <a:ext cx="5214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FF0066"/>
                </a:solidFill>
              </a:rPr>
              <a:t>认识始于十七世纪</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heel(1)">
                                      <p:cBhvr>
                                        <p:cTn id="39" dur="2000"/>
                                        <p:tgtEl>
                                          <p:spTgt spid="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P spid="5" grpId="0"/>
      <p:bldP spid="6" grpId="0" autoUpdateAnimBg="0"/>
      <p:bldP spid="7" grpId="0"/>
      <p:bldP spid="8" grpId="0"/>
      <p:bldP spid="9" grpId="0"/>
      <p:bldP spid="23" grpId="0"/>
      <p:bldP spid="3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1" descr="p57"/>
          <p:cNvPicPr>
            <a:picLocks noChangeAspect="1" noChangeArrowheads="1"/>
          </p:cNvPicPr>
          <p:nvPr/>
        </p:nvPicPr>
        <p:blipFill>
          <a:blip r:embed="rId2">
            <a:extLst>
              <a:ext uri="{28A0092B-C50C-407E-A947-70E740481C1C}">
                <a14:useLocalDpi xmlns:a14="http://schemas.microsoft.com/office/drawing/2010/main" val="0"/>
              </a:ext>
            </a:extLst>
          </a:blip>
          <a:srcRect t="6613"/>
          <a:stretch>
            <a:fillRect/>
          </a:stretch>
        </p:blipFill>
        <p:spPr bwMode="auto">
          <a:xfrm>
            <a:off x="1881188" y="120650"/>
            <a:ext cx="4214812"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2" descr="光线穿过三棱镜"/>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81626" y="3143251"/>
            <a:ext cx="4913313" cy="365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1" y="357189"/>
            <a:ext cx="1997075" cy="2524125"/>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FFFFFF"/>
                </a:solidFill>
              </a14:hiddenFill>
            </a:ext>
          </a:extLst>
        </p:spPr>
      </p:pic>
      <p:sp>
        <p:nvSpPr>
          <p:cNvPr id="20485" name="矩形 4"/>
          <p:cNvSpPr>
            <a:spLocks noChangeArrowheads="1"/>
          </p:cNvSpPr>
          <p:nvPr/>
        </p:nvSpPr>
        <p:spPr bwMode="auto">
          <a:xfrm>
            <a:off x="1809751" y="4143376"/>
            <a:ext cx="307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0000CC"/>
                </a:solidFill>
              </a:rPr>
              <a:t>牛顿光谱分解实验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1871664" y="1808163"/>
            <a:ext cx="623887"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400">
                <a:solidFill>
                  <a:schemeClr val="accent2"/>
                </a:solidFill>
                <a:ea typeface="楷体_GB2312" pitchFamily="49" charset="-122"/>
              </a:rPr>
              <a:t>微粒说</a:t>
            </a:r>
          </a:p>
        </p:txBody>
      </p:sp>
      <p:sp>
        <p:nvSpPr>
          <p:cNvPr id="3" name="Text Box 7"/>
          <p:cNvSpPr txBox="1">
            <a:spLocks noChangeArrowheads="1"/>
          </p:cNvSpPr>
          <p:nvPr/>
        </p:nvSpPr>
        <p:spPr bwMode="auto">
          <a:xfrm>
            <a:off x="2879725" y="741363"/>
            <a:ext cx="172545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a:solidFill>
                  <a:srgbClr val="FF6600"/>
                </a:solidFill>
              </a:rPr>
              <a:t>        </a:t>
            </a:r>
            <a:r>
              <a:rPr kumimoji="0" lang="zh-CN" altLang="en-US" sz="2400">
                <a:solidFill>
                  <a:srgbClr val="FF6600"/>
                </a:solidFill>
                <a:ea typeface="楷体_GB2312" pitchFamily="49" charset="-122"/>
              </a:rPr>
              <a:t>支持者</a:t>
            </a:r>
          </a:p>
        </p:txBody>
      </p:sp>
      <p:sp>
        <p:nvSpPr>
          <p:cNvPr id="4" name="Text Box 8"/>
          <p:cNvSpPr txBox="1">
            <a:spLocks noChangeArrowheads="1"/>
          </p:cNvSpPr>
          <p:nvPr/>
        </p:nvSpPr>
        <p:spPr bwMode="auto">
          <a:xfrm>
            <a:off x="1871664" y="4256088"/>
            <a:ext cx="623887"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400">
                <a:solidFill>
                  <a:schemeClr val="accent2"/>
                </a:solidFill>
                <a:ea typeface="楷体_GB2312" pitchFamily="49" charset="-122"/>
              </a:rPr>
              <a:t>波动说</a:t>
            </a:r>
          </a:p>
        </p:txBody>
      </p:sp>
      <p:sp>
        <p:nvSpPr>
          <p:cNvPr id="5" name="Text Box 9"/>
          <p:cNvSpPr txBox="1">
            <a:spLocks noChangeArrowheads="1"/>
          </p:cNvSpPr>
          <p:nvPr/>
        </p:nvSpPr>
        <p:spPr bwMode="auto">
          <a:xfrm>
            <a:off x="2847975" y="1509713"/>
            <a:ext cx="3560888" cy="2248950"/>
          </a:xfrm>
          <a:prstGeom prst="rect">
            <a:avLst/>
          </a:prstGeom>
          <a:noFill/>
          <a:ln w="9525">
            <a:noFill/>
            <a:miter lim="800000"/>
            <a:headEnd/>
            <a:tailEnd/>
          </a:ln>
          <a:effectLst/>
        </p:spPr>
        <p:txBody>
          <a:bodyPr wrap="none" lIns="90000" tIns="46800" rIns="90000" bIns="46800">
            <a:spAutoFit/>
          </a:bodyPr>
          <a:lstStyle/>
          <a:p>
            <a:pPr>
              <a:defRPr/>
            </a:pPr>
            <a:r>
              <a:rPr kumimoji="0" lang="zh-CN" altLang="en-US">
                <a:solidFill>
                  <a:srgbClr val="FF6600"/>
                </a:solidFill>
                <a:latin typeface="楷体_GB2312" pitchFamily="49" charset="-122"/>
                <a:ea typeface="楷体_GB2312" pitchFamily="49" charset="-122"/>
              </a:rPr>
              <a:t>牛顿</a:t>
            </a:r>
            <a:r>
              <a:rPr kumimoji="0" lang="zh-CN" altLang="en-US">
                <a:solidFill>
                  <a:srgbClr val="FF6600"/>
                </a:solidFill>
                <a:effectLst>
                  <a:outerShdw blurRad="38100" dist="38100" dir="2700000" algn="tl">
                    <a:srgbClr val="C0C0C0"/>
                  </a:outerShdw>
                </a:effectLst>
                <a:latin typeface="楷体_GB2312" pitchFamily="49" charset="-122"/>
                <a:ea typeface="楷体_GB2312" pitchFamily="49" charset="-122"/>
              </a:rPr>
              <a:t>（</a:t>
            </a:r>
            <a:r>
              <a:rPr kumimoji="0" lang="en-US" altLang="zh-CN">
                <a:solidFill>
                  <a:srgbClr val="FF6600"/>
                </a:solidFill>
                <a:effectLst>
                  <a:outerShdw blurRad="38100" dist="38100" dir="2700000" algn="tl">
                    <a:srgbClr val="C0C0C0"/>
                  </a:outerShdw>
                </a:effectLst>
                <a:ea typeface="楷体_GB2312" pitchFamily="49" charset="-122"/>
              </a:rPr>
              <a:t>Newton</a:t>
            </a:r>
            <a:r>
              <a:rPr kumimoji="0" lang="zh-CN" altLang="en-US">
                <a:solidFill>
                  <a:srgbClr val="FF6600"/>
                </a:solidFill>
                <a:effectLst>
                  <a:outerShdw blurRad="38100" dist="38100" dir="2700000" algn="tl">
                    <a:srgbClr val="C0C0C0"/>
                  </a:outerShdw>
                </a:effectLst>
                <a:latin typeface="楷体_GB2312" pitchFamily="49" charset="-122"/>
                <a:ea typeface="楷体_GB2312" pitchFamily="49" charset="-122"/>
              </a:rPr>
              <a:t>）</a:t>
            </a:r>
          </a:p>
          <a:p>
            <a:pPr>
              <a:defRPr/>
            </a:pPr>
            <a:r>
              <a:rPr kumimoji="0" lang="zh-CN" altLang="en-US">
                <a:effectLst>
                  <a:outerShdw blurRad="38100" dist="38100" dir="2700000" algn="tl">
                    <a:srgbClr val="C0C0C0"/>
                  </a:outerShdw>
                </a:effectLst>
                <a:latin typeface="楷体_GB2312" pitchFamily="49" charset="-122"/>
                <a:ea typeface="楷体_GB2312" pitchFamily="49" charset="-122"/>
              </a:rPr>
              <a:t>毕奥（</a:t>
            </a:r>
            <a:r>
              <a:rPr kumimoji="0" lang="en-US" altLang="zh-CN">
                <a:effectLst>
                  <a:outerShdw blurRad="38100" dist="38100" dir="2700000" algn="tl">
                    <a:srgbClr val="C0C0C0"/>
                  </a:outerShdw>
                </a:effectLst>
                <a:ea typeface="楷体_GB2312" pitchFamily="49" charset="-122"/>
              </a:rPr>
              <a:t>Biot</a:t>
            </a:r>
            <a:r>
              <a:rPr kumimoji="0" lang="zh-CN" altLang="en-US">
                <a:effectLst>
                  <a:outerShdw blurRad="38100" dist="38100" dir="2700000" algn="tl">
                    <a:srgbClr val="C0C0C0"/>
                  </a:outerShdw>
                </a:effectLst>
                <a:latin typeface="楷体_GB2312" pitchFamily="49" charset="-122"/>
                <a:ea typeface="楷体_GB2312" pitchFamily="49" charset="-122"/>
              </a:rPr>
              <a:t>）</a:t>
            </a:r>
          </a:p>
          <a:p>
            <a:pPr>
              <a:defRPr/>
            </a:pPr>
            <a:r>
              <a:rPr kumimoji="0" lang="zh-CN" altLang="en-US">
                <a:effectLst>
                  <a:outerShdw blurRad="38100" dist="38100" dir="2700000" algn="tl">
                    <a:srgbClr val="C0C0C0"/>
                  </a:outerShdw>
                </a:effectLst>
                <a:latin typeface="楷体_GB2312" pitchFamily="49" charset="-122"/>
                <a:ea typeface="楷体_GB2312" pitchFamily="49" charset="-122"/>
              </a:rPr>
              <a:t>拉普拉斯（</a:t>
            </a:r>
            <a:r>
              <a:rPr kumimoji="0" lang="en-US" altLang="zh-CN">
                <a:effectLst>
                  <a:outerShdw blurRad="38100" dist="38100" dir="2700000" algn="tl">
                    <a:srgbClr val="C0C0C0"/>
                  </a:outerShdw>
                </a:effectLst>
                <a:ea typeface="楷体_GB2312" pitchFamily="49" charset="-122"/>
              </a:rPr>
              <a:t>Laplace</a:t>
            </a:r>
            <a:r>
              <a:rPr kumimoji="0" lang="zh-CN" altLang="en-US">
                <a:effectLst>
                  <a:outerShdw blurRad="38100" dist="38100" dir="2700000" algn="tl">
                    <a:srgbClr val="C0C0C0"/>
                  </a:outerShdw>
                </a:effectLst>
                <a:latin typeface="楷体_GB2312" pitchFamily="49" charset="-122"/>
                <a:ea typeface="楷体_GB2312" pitchFamily="49" charset="-122"/>
              </a:rPr>
              <a:t>）</a:t>
            </a:r>
          </a:p>
          <a:p>
            <a:pPr>
              <a:defRPr/>
            </a:pPr>
            <a:r>
              <a:rPr kumimoji="0" lang="zh-CN" altLang="en-US">
                <a:effectLst>
                  <a:outerShdw blurRad="38100" dist="38100" dir="2700000" algn="tl">
                    <a:srgbClr val="C0C0C0"/>
                  </a:outerShdw>
                </a:effectLst>
                <a:latin typeface="楷体_GB2312" pitchFamily="49" charset="-122"/>
                <a:ea typeface="楷体_GB2312" pitchFamily="49" charset="-122"/>
              </a:rPr>
              <a:t>泊松（</a:t>
            </a:r>
            <a:r>
              <a:rPr kumimoji="0" lang="en-US" altLang="zh-CN">
                <a:effectLst>
                  <a:outerShdw blurRad="38100" dist="38100" dir="2700000" algn="tl">
                    <a:srgbClr val="C0C0C0"/>
                  </a:outerShdw>
                </a:effectLst>
                <a:ea typeface="楷体_GB2312" pitchFamily="49" charset="-122"/>
              </a:rPr>
              <a:t>Poission</a:t>
            </a:r>
            <a:r>
              <a:rPr kumimoji="0" lang="zh-CN" altLang="en-US">
                <a:effectLst>
                  <a:outerShdw blurRad="38100" dist="38100" dir="2700000" algn="tl">
                    <a:srgbClr val="C0C0C0"/>
                  </a:outerShdw>
                </a:effectLst>
                <a:latin typeface="楷体_GB2312" pitchFamily="49" charset="-122"/>
                <a:ea typeface="楷体_GB2312" pitchFamily="49" charset="-122"/>
              </a:rPr>
              <a:t>）</a:t>
            </a:r>
          </a:p>
          <a:p>
            <a:pPr>
              <a:defRPr/>
            </a:pPr>
            <a:r>
              <a:rPr kumimoji="0" lang="zh-CN" altLang="en-US">
                <a:effectLst>
                  <a:outerShdw blurRad="38100" dist="38100" dir="2700000" algn="tl">
                    <a:srgbClr val="C0C0C0"/>
                  </a:outerShdw>
                </a:effectLst>
                <a:latin typeface="楷体_GB2312" pitchFamily="49" charset="-122"/>
                <a:ea typeface="楷体_GB2312" pitchFamily="49" charset="-122"/>
              </a:rPr>
              <a:t>马吕斯（</a:t>
            </a:r>
            <a:r>
              <a:rPr kumimoji="0" lang="en-US" altLang="zh-CN">
                <a:effectLst>
                  <a:outerShdw blurRad="38100" dist="38100" dir="2700000" algn="tl">
                    <a:srgbClr val="C0C0C0"/>
                  </a:outerShdw>
                </a:effectLst>
                <a:ea typeface="楷体_GB2312" pitchFamily="49" charset="-122"/>
              </a:rPr>
              <a:t>Malus</a:t>
            </a:r>
            <a:r>
              <a:rPr kumimoji="0" lang="zh-CN" altLang="en-US">
                <a:effectLst>
                  <a:outerShdw blurRad="38100" dist="38100" dir="2700000" algn="tl">
                    <a:srgbClr val="C0C0C0"/>
                  </a:outerShdw>
                </a:effectLst>
                <a:latin typeface="楷体_GB2312" pitchFamily="49" charset="-122"/>
                <a:ea typeface="楷体_GB2312" pitchFamily="49" charset="-122"/>
              </a:rPr>
              <a:t>）</a:t>
            </a:r>
          </a:p>
        </p:txBody>
      </p:sp>
      <p:sp>
        <p:nvSpPr>
          <p:cNvPr id="6" name="Text Box 10"/>
          <p:cNvSpPr txBox="1">
            <a:spLocks noChangeArrowheads="1"/>
          </p:cNvSpPr>
          <p:nvPr/>
        </p:nvSpPr>
        <p:spPr bwMode="auto">
          <a:xfrm>
            <a:off x="2776539" y="3932239"/>
            <a:ext cx="3240087" cy="231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400">
                <a:latin typeface="楷体_GB2312" pitchFamily="49" charset="-122"/>
                <a:ea typeface="楷体_GB2312" pitchFamily="49" charset="-122"/>
              </a:rPr>
              <a:t>胡克（</a:t>
            </a:r>
            <a:r>
              <a:rPr kumimoji="0" lang="en-US" altLang="zh-CN" sz="2400">
                <a:ea typeface="楷体_GB2312" pitchFamily="49" charset="-122"/>
              </a:rPr>
              <a:t>Hooke</a:t>
            </a:r>
            <a:r>
              <a:rPr kumimoji="0" lang="zh-CN" altLang="en-US" sz="2400">
                <a:latin typeface="楷体_GB2312" pitchFamily="49" charset="-122"/>
                <a:ea typeface="楷体_GB2312" pitchFamily="49" charset="-122"/>
              </a:rPr>
              <a:t>）</a:t>
            </a:r>
          </a:p>
          <a:p>
            <a:pPr>
              <a:spcBef>
                <a:spcPct val="0"/>
              </a:spcBef>
              <a:buFontTx/>
              <a:buNone/>
            </a:pPr>
            <a:r>
              <a:rPr kumimoji="0" lang="zh-CN" altLang="en-US" sz="2400">
                <a:solidFill>
                  <a:srgbClr val="FF6600"/>
                </a:solidFill>
                <a:latin typeface="楷体_GB2312" pitchFamily="49" charset="-122"/>
                <a:ea typeface="楷体_GB2312" pitchFamily="49" charset="-122"/>
              </a:rPr>
              <a:t>惠更斯（</a:t>
            </a:r>
            <a:r>
              <a:rPr kumimoji="0" lang="en-US" altLang="zh-CN" sz="2400">
                <a:solidFill>
                  <a:srgbClr val="FF6600"/>
                </a:solidFill>
                <a:ea typeface="楷体_GB2312" pitchFamily="49" charset="-122"/>
              </a:rPr>
              <a:t>Huygens</a:t>
            </a:r>
            <a:r>
              <a:rPr kumimoji="0" lang="zh-CN" altLang="en-US" sz="2400">
                <a:solidFill>
                  <a:srgbClr val="FF6600"/>
                </a:solidFill>
                <a:latin typeface="楷体_GB2312" pitchFamily="49" charset="-122"/>
                <a:ea typeface="楷体_GB2312" pitchFamily="49" charset="-122"/>
              </a:rPr>
              <a:t>）</a:t>
            </a:r>
          </a:p>
          <a:p>
            <a:pPr>
              <a:spcBef>
                <a:spcPct val="0"/>
              </a:spcBef>
              <a:buFontTx/>
              <a:buNone/>
            </a:pPr>
            <a:r>
              <a:rPr kumimoji="0" lang="zh-CN" altLang="en-US" sz="2400">
                <a:latin typeface="楷体_GB2312" pitchFamily="49" charset="-122"/>
                <a:ea typeface="楷体_GB2312" pitchFamily="49" charset="-122"/>
              </a:rPr>
              <a:t>托马斯</a:t>
            </a:r>
            <a:r>
              <a:rPr kumimoji="0" lang="en-US" altLang="zh-CN" sz="2400">
                <a:ea typeface="楷体_GB2312" pitchFamily="49" charset="-122"/>
              </a:rPr>
              <a:t>·</a:t>
            </a:r>
            <a:r>
              <a:rPr kumimoji="0" lang="zh-CN" altLang="en-US" sz="2400">
                <a:latin typeface="楷体_GB2312" pitchFamily="49" charset="-122"/>
                <a:ea typeface="楷体_GB2312" pitchFamily="49" charset="-122"/>
              </a:rPr>
              <a:t>杨（</a:t>
            </a:r>
            <a:r>
              <a:rPr kumimoji="0" lang="en-US" altLang="zh-CN" sz="2400">
                <a:ea typeface="楷体_GB2312" pitchFamily="49" charset="-122"/>
              </a:rPr>
              <a:t>T.Young</a:t>
            </a:r>
            <a:r>
              <a:rPr kumimoji="0" lang="zh-CN" altLang="en-US" sz="2400">
                <a:latin typeface="楷体_GB2312" pitchFamily="49" charset="-122"/>
                <a:ea typeface="楷体_GB2312" pitchFamily="49" charset="-122"/>
              </a:rPr>
              <a:t>）</a:t>
            </a:r>
          </a:p>
          <a:p>
            <a:pPr>
              <a:spcBef>
                <a:spcPct val="0"/>
              </a:spcBef>
              <a:buFontTx/>
              <a:buNone/>
            </a:pPr>
            <a:r>
              <a:rPr kumimoji="0" lang="zh-CN" altLang="en-US" sz="2400">
                <a:latin typeface="楷体_GB2312" pitchFamily="49" charset="-122"/>
                <a:ea typeface="楷体_GB2312" pitchFamily="49" charset="-122"/>
              </a:rPr>
              <a:t>夫琅和费</a:t>
            </a:r>
            <a:r>
              <a:rPr kumimoji="0" lang="en-US" altLang="zh-CN" sz="2400">
                <a:latin typeface="楷体_GB2312" pitchFamily="49" charset="-122"/>
                <a:ea typeface="楷体_GB2312" pitchFamily="49" charset="-122"/>
              </a:rPr>
              <a:t>(</a:t>
            </a:r>
            <a:r>
              <a:rPr kumimoji="0" lang="en-US" altLang="zh-CN" sz="2400">
                <a:ea typeface="楷体_GB2312" pitchFamily="49" charset="-122"/>
              </a:rPr>
              <a:t>Fraunhofer)</a:t>
            </a:r>
          </a:p>
          <a:p>
            <a:pPr>
              <a:spcBef>
                <a:spcPct val="0"/>
              </a:spcBef>
              <a:buFontTx/>
              <a:buNone/>
            </a:pPr>
            <a:r>
              <a:rPr kumimoji="0" lang="zh-CN" altLang="en-US" sz="2400">
                <a:latin typeface="楷体_GB2312" pitchFamily="49" charset="-122"/>
                <a:ea typeface="楷体_GB2312" pitchFamily="49" charset="-122"/>
              </a:rPr>
              <a:t>菲涅耳（</a:t>
            </a:r>
            <a:r>
              <a:rPr kumimoji="0" lang="en-US" altLang="zh-CN" sz="2400">
                <a:ea typeface="楷体_GB2312" pitchFamily="49" charset="-122"/>
              </a:rPr>
              <a:t>Fresnel</a:t>
            </a:r>
            <a:r>
              <a:rPr kumimoji="0" lang="zh-CN" altLang="en-US" sz="2400">
                <a:ea typeface="楷体_GB2312" pitchFamily="49" charset="-122"/>
              </a:rPr>
              <a:t>）</a:t>
            </a:r>
          </a:p>
          <a:p>
            <a:pPr>
              <a:spcBef>
                <a:spcPct val="0"/>
              </a:spcBef>
              <a:buFontTx/>
              <a:buNone/>
            </a:pPr>
            <a:r>
              <a:rPr kumimoji="0" lang="zh-CN" altLang="en-US" sz="2400">
                <a:latin typeface="楷体_GB2312" pitchFamily="49" charset="-122"/>
                <a:ea typeface="楷体_GB2312" pitchFamily="49" charset="-122"/>
              </a:rPr>
              <a:t>傅科（</a:t>
            </a:r>
            <a:r>
              <a:rPr kumimoji="0" lang="en-US" altLang="zh-CN" sz="2400">
                <a:ea typeface="楷体_GB2312" pitchFamily="49" charset="-122"/>
              </a:rPr>
              <a:t>Foucault</a:t>
            </a:r>
            <a:r>
              <a:rPr kumimoji="0" lang="zh-CN" altLang="en-US" sz="2400">
                <a:latin typeface="楷体_GB2312" pitchFamily="49" charset="-122"/>
                <a:ea typeface="楷体_GB2312" pitchFamily="49" charset="-122"/>
              </a:rPr>
              <a:t>）</a:t>
            </a:r>
          </a:p>
        </p:txBody>
      </p:sp>
      <p:sp>
        <p:nvSpPr>
          <p:cNvPr id="7" name="Text Box 12"/>
          <p:cNvSpPr txBox="1">
            <a:spLocks noChangeArrowheads="1"/>
          </p:cNvSpPr>
          <p:nvPr/>
        </p:nvSpPr>
        <p:spPr bwMode="auto">
          <a:xfrm>
            <a:off x="5951539" y="741363"/>
            <a:ext cx="4668837" cy="463550"/>
          </a:xfrm>
          <a:prstGeom prst="rect">
            <a:avLst/>
          </a:prstGeom>
          <a:noFill/>
          <a:ln w="9525">
            <a:noFill/>
            <a:miter lim="800000"/>
            <a:headEnd/>
            <a:tailEnd/>
          </a:ln>
          <a:effectLst/>
        </p:spPr>
        <p:txBody>
          <a:bodyPr wrap="none" lIns="90000" tIns="46800" rIns="90000" bIns="46800">
            <a:spAutoFit/>
          </a:bodyPr>
          <a:lstStyle/>
          <a:p>
            <a:pPr>
              <a:defRPr/>
            </a:pPr>
            <a:r>
              <a:rPr kumimoji="0" lang="zh-CN" altLang="en-US" sz="2400" dirty="0">
                <a:solidFill>
                  <a:srgbClr val="FF6600"/>
                </a:solidFill>
                <a:latin typeface="楷体_GB2312" pitchFamily="49" charset="-122"/>
                <a:ea typeface="楷体_GB2312" pitchFamily="49" charset="-122"/>
              </a:rPr>
              <a:t>能够解释</a:t>
            </a:r>
            <a:r>
              <a:rPr kumimoji="0" lang="en-US" altLang="zh-CN" sz="2400" dirty="0">
                <a:latin typeface="楷体_GB2312" pitchFamily="49" charset="-122"/>
                <a:ea typeface="楷体_GB2312" pitchFamily="49" charset="-122"/>
              </a:rPr>
              <a:t>/</a:t>
            </a:r>
            <a:r>
              <a:rPr kumimoji="0" lang="zh-CN" altLang="en-US" sz="2400" dirty="0">
                <a:solidFill>
                  <a:srgbClr val="0000FF"/>
                </a:solidFill>
                <a:latin typeface="楷体_GB2312" pitchFamily="49" charset="-122"/>
                <a:ea typeface="楷体_GB2312" pitchFamily="49" charset="-122"/>
              </a:rPr>
              <a:t>无法解释</a:t>
            </a:r>
            <a:r>
              <a:rPr kumimoji="0" lang="zh-CN" altLang="en-US" sz="2400" dirty="0"/>
              <a:t>（</a:t>
            </a:r>
            <a:r>
              <a:rPr kumimoji="0" lang="zh-CN" altLang="en-US" sz="2400" dirty="0">
                <a:latin typeface="楷体_GB2312" pitchFamily="49" charset="-122"/>
                <a:ea typeface="楷体_GB2312" pitchFamily="49" charset="-122"/>
              </a:rPr>
              <a:t>刚提出时</a:t>
            </a:r>
            <a:r>
              <a:rPr kumimoji="0" lang="zh-CN" altLang="en-US" sz="2400" dirty="0">
                <a:effectLst>
                  <a:outerShdw blurRad="38100" dist="38100" dir="2700000" algn="tl">
                    <a:srgbClr val="C0C0C0"/>
                  </a:outerShdw>
                </a:effectLst>
              </a:rPr>
              <a:t>）</a:t>
            </a:r>
          </a:p>
        </p:txBody>
      </p:sp>
      <p:sp>
        <p:nvSpPr>
          <p:cNvPr id="8" name="Text Box 13"/>
          <p:cNvSpPr txBox="1">
            <a:spLocks noChangeArrowheads="1"/>
          </p:cNvSpPr>
          <p:nvPr/>
        </p:nvSpPr>
        <p:spPr bwMode="auto">
          <a:xfrm>
            <a:off x="6280151" y="1406526"/>
            <a:ext cx="3894313" cy="231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400">
                <a:solidFill>
                  <a:srgbClr val="FF6600"/>
                </a:solidFill>
                <a:latin typeface="楷体_GB2312" pitchFamily="49" charset="-122"/>
                <a:ea typeface="楷体_GB2312" pitchFamily="49" charset="-122"/>
              </a:rPr>
              <a:t>光的直线传播</a:t>
            </a:r>
          </a:p>
          <a:p>
            <a:pPr>
              <a:spcBef>
                <a:spcPct val="0"/>
              </a:spcBef>
              <a:buFontTx/>
              <a:buNone/>
            </a:pPr>
            <a:r>
              <a:rPr kumimoji="0" lang="zh-CN" altLang="en-US" sz="2400">
                <a:solidFill>
                  <a:srgbClr val="FF6600"/>
                </a:solidFill>
                <a:latin typeface="楷体_GB2312" pitchFamily="49" charset="-122"/>
                <a:ea typeface="楷体_GB2312" pitchFamily="49" charset="-122"/>
              </a:rPr>
              <a:t>光的反射</a:t>
            </a:r>
          </a:p>
          <a:p>
            <a:pPr>
              <a:spcBef>
                <a:spcPct val="0"/>
              </a:spcBef>
              <a:buFontTx/>
              <a:buNone/>
            </a:pPr>
            <a:r>
              <a:rPr kumimoji="0" lang="zh-CN" altLang="en-US" sz="2400">
                <a:solidFill>
                  <a:srgbClr val="FF6600"/>
                </a:solidFill>
                <a:latin typeface="楷体_GB2312" pitchFamily="49" charset="-122"/>
                <a:ea typeface="楷体_GB2312" pitchFamily="49" charset="-122"/>
              </a:rPr>
              <a:t>光的折射</a:t>
            </a:r>
          </a:p>
          <a:p>
            <a:pPr>
              <a:spcBef>
                <a:spcPct val="0"/>
              </a:spcBef>
              <a:buFontTx/>
              <a:buNone/>
            </a:pPr>
            <a:r>
              <a:rPr kumimoji="0" lang="zh-CN" altLang="en-US" sz="2400">
                <a:solidFill>
                  <a:srgbClr val="0000FF"/>
                </a:solidFill>
                <a:latin typeface="楷体_GB2312" pitchFamily="49" charset="-122"/>
                <a:ea typeface="楷体_GB2312" pitchFamily="49" charset="-122"/>
              </a:rPr>
              <a:t>光在折射率大的介质中传播</a:t>
            </a:r>
          </a:p>
          <a:p>
            <a:pPr>
              <a:spcBef>
                <a:spcPct val="0"/>
              </a:spcBef>
              <a:buFontTx/>
              <a:buNone/>
            </a:pPr>
            <a:r>
              <a:rPr kumimoji="0" lang="zh-CN" altLang="en-US" sz="2400">
                <a:solidFill>
                  <a:srgbClr val="0000FF"/>
                </a:solidFill>
                <a:latin typeface="楷体_GB2312" pitchFamily="49" charset="-122"/>
                <a:ea typeface="楷体_GB2312" pitchFamily="49" charset="-122"/>
              </a:rPr>
              <a:t>速率小</a:t>
            </a:r>
          </a:p>
          <a:p>
            <a:pPr>
              <a:spcBef>
                <a:spcPct val="0"/>
              </a:spcBef>
              <a:buFontTx/>
              <a:buNone/>
            </a:pPr>
            <a:r>
              <a:rPr kumimoji="0" lang="zh-CN" altLang="en-US" sz="2400">
                <a:solidFill>
                  <a:srgbClr val="0000FF"/>
                </a:solidFill>
                <a:latin typeface="楷体_GB2312" pitchFamily="49" charset="-122"/>
                <a:ea typeface="楷体_GB2312" pitchFamily="49" charset="-122"/>
              </a:rPr>
              <a:t>光的干涉</a:t>
            </a:r>
          </a:p>
        </p:txBody>
      </p:sp>
      <p:sp>
        <p:nvSpPr>
          <p:cNvPr id="9" name="Text Box 14"/>
          <p:cNvSpPr txBox="1">
            <a:spLocks noChangeArrowheads="1"/>
          </p:cNvSpPr>
          <p:nvPr/>
        </p:nvSpPr>
        <p:spPr bwMode="auto">
          <a:xfrm>
            <a:off x="6232525" y="3844926"/>
            <a:ext cx="4267200" cy="231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400">
                <a:solidFill>
                  <a:srgbClr val="0000FF"/>
                </a:solidFill>
                <a:latin typeface="楷体_GB2312" pitchFamily="49" charset="-122"/>
                <a:ea typeface="楷体_GB2312" pitchFamily="49" charset="-122"/>
              </a:rPr>
              <a:t>光的直线传播</a:t>
            </a:r>
          </a:p>
          <a:p>
            <a:pPr>
              <a:spcBef>
                <a:spcPct val="0"/>
              </a:spcBef>
              <a:buFontTx/>
              <a:buNone/>
            </a:pPr>
            <a:r>
              <a:rPr kumimoji="0" lang="zh-CN" altLang="en-US" sz="2400">
                <a:solidFill>
                  <a:srgbClr val="FF6600"/>
                </a:solidFill>
                <a:latin typeface="楷体_GB2312" pitchFamily="49" charset="-122"/>
                <a:ea typeface="楷体_GB2312" pitchFamily="49" charset="-122"/>
              </a:rPr>
              <a:t>光的反射</a:t>
            </a:r>
          </a:p>
          <a:p>
            <a:pPr>
              <a:spcBef>
                <a:spcPct val="0"/>
              </a:spcBef>
              <a:buFontTx/>
              <a:buNone/>
            </a:pPr>
            <a:r>
              <a:rPr kumimoji="0" lang="zh-CN" altLang="en-US" sz="2400">
                <a:solidFill>
                  <a:srgbClr val="FF6600"/>
                </a:solidFill>
                <a:latin typeface="楷体_GB2312" pitchFamily="49" charset="-122"/>
                <a:ea typeface="楷体_GB2312" pitchFamily="49" charset="-122"/>
              </a:rPr>
              <a:t>光的折射</a:t>
            </a:r>
          </a:p>
          <a:p>
            <a:pPr>
              <a:spcBef>
                <a:spcPct val="0"/>
              </a:spcBef>
              <a:buFontTx/>
              <a:buNone/>
            </a:pPr>
            <a:r>
              <a:rPr kumimoji="0" lang="zh-CN" altLang="en-US" sz="2400">
                <a:solidFill>
                  <a:srgbClr val="FF6600"/>
                </a:solidFill>
                <a:latin typeface="楷体_GB2312" pitchFamily="49" charset="-122"/>
                <a:ea typeface="楷体_GB2312" pitchFamily="49" charset="-122"/>
              </a:rPr>
              <a:t>光在折射率大的介质中</a:t>
            </a:r>
          </a:p>
          <a:p>
            <a:pPr>
              <a:spcBef>
                <a:spcPct val="0"/>
              </a:spcBef>
              <a:buFontTx/>
              <a:buNone/>
            </a:pPr>
            <a:r>
              <a:rPr kumimoji="0" lang="zh-CN" altLang="en-US" sz="2400">
                <a:solidFill>
                  <a:srgbClr val="FF6600"/>
                </a:solidFill>
                <a:latin typeface="楷体_GB2312" pitchFamily="49" charset="-122"/>
                <a:ea typeface="楷体_GB2312" pitchFamily="49" charset="-122"/>
              </a:rPr>
              <a:t>传播速率小</a:t>
            </a:r>
            <a:r>
              <a:rPr kumimoji="0" lang="en-US" altLang="zh-CN" sz="2400">
                <a:solidFill>
                  <a:srgbClr val="FF6600"/>
                </a:solidFill>
                <a:latin typeface="楷体_GB2312" pitchFamily="49" charset="-122"/>
                <a:ea typeface="楷体_GB2312" pitchFamily="49" charset="-122"/>
              </a:rPr>
              <a:t>【</a:t>
            </a:r>
            <a:r>
              <a:rPr kumimoji="0" lang="zh-CN" altLang="en-US" sz="2400">
                <a:solidFill>
                  <a:srgbClr val="FF6600"/>
                </a:solidFill>
                <a:latin typeface="楷体_GB2312" pitchFamily="49" charset="-122"/>
                <a:ea typeface="楷体_GB2312" pitchFamily="49" charset="-122"/>
              </a:rPr>
              <a:t>该结论于</a:t>
            </a:r>
            <a:r>
              <a:rPr kumimoji="0" lang="en-US" altLang="zh-CN" sz="2400">
                <a:solidFill>
                  <a:srgbClr val="FF6600"/>
                </a:solidFill>
                <a:latin typeface="楷体_GB2312" pitchFamily="49" charset="-122"/>
                <a:ea typeface="楷体_GB2312" pitchFamily="49" charset="-122"/>
              </a:rPr>
              <a:t>1862</a:t>
            </a:r>
            <a:r>
              <a:rPr kumimoji="0" lang="zh-CN" altLang="en-US" sz="2400">
                <a:solidFill>
                  <a:srgbClr val="FF6600"/>
                </a:solidFill>
                <a:latin typeface="楷体_GB2312" pitchFamily="49" charset="-122"/>
                <a:ea typeface="楷体_GB2312" pitchFamily="49" charset="-122"/>
              </a:rPr>
              <a:t>年</a:t>
            </a:r>
          </a:p>
          <a:p>
            <a:pPr>
              <a:spcBef>
                <a:spcPct val="0"/>
              </a:spcBef>
              <a:buFontTx/>
              <a:buNone/>
            </a:pPr>
            <a:r>
              <a:rPr kumimoji="0" lang="zh-CN" altLang="en-US" sz="2400">
                <a:solidFill>
                  <a:srgbClr val="FF6600"/>
                </a:solidFill>
                <a:latin typeface="楷体_GB2312" pitchFamily="49" charset="-122"/>
                <a:ea typeface="楷体_GB2312" pitchFamily="49" charset="-122"/>
              </a:rPr>
              <a:t>        被傅科实验所证实</a:t>
            </a:r>
            <a:r>
              <a:rPr kumimoji="0" lang="en-US" altLang="zh-CN" sz="2400">
                <a:solidFill>
                  <a:srgbClr val="FF6600"/>
                </a:solidFill>
                <a:latin typeface="楷体_GB2312" pitchFamily="49" charset="-122"/>
                <a:ea typeface="楷体_GB2312" pitchFamily="49" charset="-122"/>
              </a:rPr>
              <a:t>】</a:t>
            </a:r>
          </a:p>
        </p:txBody>
      </p:sp>
      <p:grpSp>
        <p:nvGrpSpPr>
          <p:cNvPr id="10" name="Group 20"/>
          <p:cNvGrpSpPr>
            <a:grpSpLocks/>
          </p:cNvGrpSpPr>
          <p:nvPr/>
        </p:nvGrpSpPr>
        <p:grpSpPr bwMode="auto">
          <a:xfrm>
            <a:off x="1768475" y="619125"/>
            <a:ext cx="8655050" cy="5689600"/>
            <a:chOff x="68" y="300"/>
            <a:chExt cx="5452" cy="3584"/>
          </a:xfrm>
        </p:grpSpPr>
        <p:sp>
          <p:nvSpPr>
            <p:cNvPr id="21515" name="Line 17"/>
            <p:cNvSpPr>
              <a:spLocks noChangeShapeType="1"/>
            </p:cNvSpPr>
            <p:nvPr/>
          </p:nvSpPr>
          <p:spPr bwMode="auto">
            <a:xfrm>
              <a:off x="5511" y="300"/>
              <a:ext cx="0" cy="3584"/>
            </a:xfrm>
            <a:prstGeom prst="line">
              <a:avLst/>
            </a:prstGeom>
            <a:noFill/>
            <a:ln w="12700">
              <a:solidFill>
                <a:schemeClr val="accent2"/>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nvGrpSpPr>
            <p:cNvPr id="21516" name="Group 19"/>
            <p:cNvGrpSpPr>
              <a:grpSpLocks/>
            </p:cNvGrpSpPr>
            <p:nvPr/>
          </p:nvGrpSpPr>
          <p:grpSpPr bwMode="auto">
            <a:xfrm>
              <a:off x="68" y="300"/>
              <a:ext cx="5452" cy="3584"/>
              <a:chOff x="68" y="300"/>
              <a:chExt cx="5452" cy="3584"/>
            </a:xfrm>
          </p:grpSpPr>
          <p:sp>
            <p:nvSpPr>
              <p:cNvPr id="21517" name="Line 3"/>
              <p:cNvSpPr>
                <a:spLocks noChangeShapeType="1"/>
              </p:cNvSpPr>
              <p:nvPr/>
            </p:nvSpPr>
            <p:spPr bwMode="auto">
              <a:xfrm flipV="1">
                <a:off x="68" y="700"/>
                <a:ext cx="5452" cy="9"/>
              </a:xfrm>
              <a:prstGeom prst="line">
                <a:avLst/>
              </a:prstGeom>
              <a:noFill/>
              <a:ln w="12700">
                <a:solidFill>
                  <a:srgbClr val="0000FF"/>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1518" name="Line 4"/>
              <p:cNvSpPr>
                <a:spLocks noChangeShapeType="1"/>
              </p:cNvSpPr>
              <p:nvPr/>
            </p:nvSpPr>
            <p:spPr bwMode="auto">
              <a:xfrm flipH="1">
                <a:off x="521" y="316"/>
                <a:ext cx="7" cy="3568"/>
              </a:xfrm>
              <a:prstGeom prst="line">
                <a:avLst/>
              </a:prstGeom>
              <a:noFill/>
              <a:ln w="12700">
                <a:solidFill>
                  <a:schemeClr val="accent2"/>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1519" name="Line 5"/>
              <p:cNvSpPr>
                <a:spLocks noChangeShapeType="1"/>
              </p:cNvSpPr>
              <p:nvPr/>
            </p:nvSpPr>
            <p:spPr bwMode="auto">
              <a:xfrm flipV="1">
                <a:off x="68" y="2296"/>
                <a:ext cx="5443" cy="0"/>
              </a:xfrm>
              <a:prstGeom prst="line">
                <a:avLst/>
              </a:prstGeom>
              <a:noFill/>
              <a:ln w="12700">
                <a:solidFill>
                  <a:schemeClr val="accent2"/>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1520" name="Line 11"/>
              <p:cNvSpPr>
                <a:spLocks noChangeShapeType="1"/>
              </p:cNvSpPr>
              <p:nvPr/>
            </p:nvSpPr>
            <p:spPr bwMode="auto">
              <a:xfrm>
                <a:off x="2736" y="316"/>
                <a:ext cx="8" cy="3568"/>
              </a:xfrm>
              <a:prstGeom prst="line">
                <a:avLst/>
              </a:prstGeom>
              <a:noFill/>
              <a:ln w="12700">
                <a:solidFill>
                  <a:schemeClr val="accent2"/>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1521" name="Line 15"/>
              <p:cNvSpPr>
                <a:spLocks noChangeShapeType="1"/>
              </p:cNvSpPr>
              <p:nvPr/>
            </p:nvSpPr>
            <p:spPr bwMode="auto">
              <a:xfrm>
                <a:off x="68" y="300"/>
                <a:ext cx="5443"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Line 16"/>
              <p:cNvSpPr>
                <a:spLocks noChangeShapeType="1"/>
              </p:cNvSpPr>
              <p:nvPr/>
            </p:nvSpPr>
            <p:spPr bwMode="auto">
              <a:xfrm>
                <a:off x="68" y="3884"/>
                <a:ext cx="5443"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3" name="Line 18"/>
              <p:cNvSpPr>
                <a:spLocks noChangeShapeType="1"/>
              </p:cNvSpPr>
              <p:nvPr/>
            </p:nvSpPr>
            <p:spPr bwMode="auto">
              <a:xfrm>
                <a:off x="68" y="300"/>
                <a:ext cx="0" cy="3584"/>
              </a:xfrm>
              <a:prstGeom prst="line">
                <a:avLst/>
              </a:prstGeom>
              <a:noFill/>
              <a:ln w="12700">
                <a:solidFill>
                  <a:schemeClr val="accent2"/>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905000" y="923926"/>
            <a:ext cx="8305800" cy="5262979"/>
          </a:xfrm>
          <a:prstGeom prst="rect">
            <a:avLst/>
          </a:prstGeom>
          <a:noFill/>
          <a:ln w="9525">
            <a:noFill/>
            <a:miter lim="800000"/>
            <a:headEnd/>
            <a:tailEnd/>
          </a:ln>
          <a:effectLst/>
        </p:spPr>
        <p:txBody>
          <a:bodyPr>
            <a:spAutoFit/>
          </a:bodyPr>
          <a:lstStyle/>
          <a:p>
            <a:pPr>
              <a:lnSpc>
                <a:spcPct val="120000"/>
              </a:lnSpc>
              <a:defRPr/>
            </a:pPr>
            <a:r>
              <a:rPr lang="en-US" altLang="zh-CN">
                <a:effectLst>
                  <a:outerShdw blurRad="38100" dist="38100" dir="2700000" algn="tl">
                    <a:srgbClr val="C0C0C0"/>
                  </a:outerShdw>
                </a:effectLst>
              </a:rPr>
              <a:t>        </a:t>
            </a:r>
            <a:r>
              <a:rPr lang="zh-CN" altLang="en-US">
                <a:ea typeface="楷体_GB2312" pitchFamily="49" charset="-122"/>
              </a:rPr>
              <a:t>对光的波动说给予有力支持的几个实验：</a:t>
            </a:r>
          </a:p>
          <a:p>
            <a:pPr>
              <a:lnSpc>
                <a:spcPct val="120000"/>
              </a:lnSpc>
              <a:defRPr/>
            </a:pPr>
            <a:r>
              <a:rPr lang="zh-CN" altLang="en-US"/>
              <a:t>        </a:t>
            </a:r>
            <a:r>
              <a:rPr lang="en-US" altLang="zh-CN"/>
              <a:t>1</a:t>
            </a:r>
            <a:r>
              <a:rPr lang="zh-CN" altLang="en-US"/>
              <a:t>、 </a:t>
            </a:r>
            <a:r>
              <a:rPr lang="en-US" altLang="zh-CN"/>
              <a:t>1801</a:t>
            </a:r>
            <a:r>
              <a:rPr lang="zh-CN" altLang="en-US">
                <a:ea typeface="楷体_GB2312" pitchFamily="49" charset="-122"/>
              </a:rPr>
              <a:t>年</a:t>
            </a:r>
            <a:r>
              <a:rPr lang="zh-CN" altLang="en-US">
                <a:solidFill>
                  <a:srgbClr val="FF6600"/>
                </a:solidFill>
                <a:latin typeface="楷体_GB2312" pitchFamily="49" charset="-122"/>
                <a:ea typeface="楷体_GB2312" pitchFamily="49" charset="-122"/>
              </a:rPr>
              <a:t>托马斯 </a:t>
            </a:r>
            <a:r>
              <a:rPr lang="en-US" altLang="zh-CN">
                <a:solidFill>
                  <a:srgbClr val="FF6600"/>
                </a:solidFill>
                <a:latin typeface="Times New Roman"/>
                <a:ea typeface="楷体_GB2312" pitchFamily="49" charset="-122"/>
              </a:rPr>
              <a:t>·</a:t>
            </a:r>
            <a:r>
              <a:rPr lang="en-US" altLang="zh-CN">
                <a:solidFill>
                  <a:srgbClr val="FF6600"/>
                </a:solidFill>
                <a:latin typeface="楷体_GB2312" pitchFamily="49" charset="-122"/>
                <a:ea typeface="楷体_GB2312" pitchFamily="49" charset="-122"/>
              </a:rPr>
              <a:t> </a:t>
            </a:r>
            <a:r>
              <a:rPr lang="zh-CN" altLang="en-US">
                <a:solidFill>
                  <a:srgbClr val="FF6600"/>
                </a:solidFill>
                <a:latin typeface="楷体_GB2312" pitchFamily="49" charset="-122"/>
                <a:ea typeface="楷体_GB2312" pitchFamily="49" charset="-122"/>
              </a:rPr>
              <a:t>杨</a:t>
            </a:r>
            <a:r>
              <a:rPr lang="zh-CN" altLang="en-US"/>
              <a:t>（</a:t>
            </a:r>
            <a:r>
              <a:rPr lang="en-US" altLang="zh-CN"/>
              <a:t>Thomas Young</a:t>
            </a:r>
            <a:r>
              <a:rPr lang="zh-CN" altLang="en-US"/>
              <a:t>）</a:t>
            </a:r>
            <a:r>
              <a:rPr lang="zh-CN" altLang="en-US">
                <a:ea typeface="楷体_GB2312" pitchFamily="49" charset="-122"/>
              </a:rPr>
              <a:t>完成了著名的</a:t>
            </a:r>
            <a:r>
              <a:rPr lang="zh-CN" altLang="en-US">
                <a:solidFill>
                  <a:srgbClr val="0000FF"/>
                </a:solidFill>
                <a:ea typeface="楷体_GB2312" pitchFamily="49" charset="-122"/>
              </a:rPr>
              <a:t>“杨氏”实验</a:t>
            </a:r>
            <a:r>
              <a:rPr lang="zh-CN" altLang="en-US">
                <a:ea typeface="楷体_GB2312" pitchFamily="49" charset="-122"/>
              </a:rPr>
              <a:t>，并提出了干涉原理；</a:t>
            </a:r>
          </a:p>
          <a:p>
            <a:pPr>
              <a:lnSpc>
                <a:spcPct val="120000"/>
              </a:lnSpc>
              <a:defRPr/>
            </a:pPr>
            <a:r>
              <a:rPr lang="zh-CN" altLang="en-US"/>
              <a:t>        </a:t>
            </a:r>
            <a:r>
              <a:rPr lang="en-US" altLang="zh-CN"/>
              <a:t>2</a:t>
            </a:r>
            <a:r>
              <a:rPr lang="zh-CN" altLang="en-US"/>
              <a:t>、 </a:t>
            </a:r>
            <a:r>
              <a:rPr lang="en-US" altLang="zh-CN"/>
              <a:t>1809</a:t>
            </a:r>
            <a:r>
              <a:rPr lang="zh-CN" altLang="en-US">
                <a:ea typeface="楷体_GB2312" pitchFamily="49" charset="-122"/>
              </a:rPr>
              <a:t>年</a:t>
            </a:r>
            <a:r>
              <a:rPr lang="zh-CN" altLang="en-US"/>
              <a:t>，</a:t>
            </a:r>
            <a:r>
              <a:rPr lang="zh-CN" altLang="en-US">
                <a:solidFill>
                  <a:srgbClr val="FF6600"/>
                </a:solidFill>
                <a:ea typeface="楷体_GB2312" pitchFamily="49" charset="-122"/>
              </a:rPr>
              <a:t>马吕斯</a:t>
            </a:r>
            <a:r>
              <a:rPr lang="zh-CN" altLang="en-US"/>
              <a:t>（</a:t>
            </a:r>
            <a:r>
              <a:rPr lang="en-US" altLang="zh-CN"/>
              <a:t>Malus</a:t>
            </a:r>
            <a:r>
              <a:rPr lang="zh-CN" altLang="en-US"/>
              <a:t>）</a:t>
            </a:r>
            <a:r>
              <a:rPr lang="zh-CN" altLang="en-US">
                <a:ea typeface="楷体_GB2312" pitchFamily="49" charset="-122"/>
              </a:rPr>
              <a:t>发现了光的横波性；（尽管马吕斯当时认为他的发现是对波动说有力的驳斥）</a:t>
            </a:r>
          </a:p>
          <a:p>
            <a:pPr>
              <a:lnSpc>
                <a:spcPct val="120000"/>
              </a:lnSpc>
              <a:defRPr/>
            </a:pPr>
            <a:r>
              <a:rPr lang="zh-CN" altLang="en-US"/>
              <a:t>        </a:t>
            </a:r>
            <a:r>
              <a:rPr lang="en-US" altLang="zh-CN"/>
              <a:t>3</a:t>
            </a:r>
            <a:r>
              <a:rPr lang="zh-CN" altLang="en-US"/>
              <a:t>、 </a:t>
            </a:r>
            <a:r>
              <a:rPr lang="en-US" altLang="zh-CN"/>
              <a:t>1815</a:t>
            </a:r>
            <a:r>
              <a:rPr lang="zh-CN" altLang="en-US">
                <a:ea typeface="楷体_GB2312" pitchFamily="49" charset="-122"/>
              </a:rPr>
              <a:t>年，</a:t>
            </a:r>
            <a:r>
              <a:rPr lang="zh-CN" altLang="en-US">
                <a:solidFill>
                  <a:srgbClr val="FF6600"/>
                </a:solidFill>
                <a:ea typeface="楷体_GB2312" pitchFamily="49" charset="-122"/>
              </a:rPr>
              <a:t>菲涅耳</a:t>
            </a:r>
            <a:r>
              <a:rPr lang="zh-CN" altLang="en-US"/>
              <a:t>（</a:t>
            </a:r>
            <a:r>
              <a:rPr lang="en-US" altLang="zh-CN"/>
              <a:t>Fresnel</a:t>
            </a:r>
            <a:r>
              <a:rPr lang="zh-CN" altLang="en-US"/>
              <a:t>）</a:t>
            </a:r>
            <a:r>
              <a:rPr lang="zh-CN" altLang="en-US">
                <a:ea typeface="楷体_GB2312" pitchFamily="49" charset="-122"/>
              </a:rPr>
              <a:t>综合了惠更斯子波假设和杨氏干涉原理，用次波干涉理论成功地解释了光的直线传播规律，并且定量地说明了光的衍射图样光强分布规律（如泊松亮斑）。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dissolv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2062535" y="4509641"/>
            <a:ext cx="50467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dirty="0" smtClean="0">
                <a:solidFill>
                  <a:srgbClr val="0000CC"/>
                </a:solidFill>
              </a:rPr>
              <a:t>19-5</a:t>
            </a:r>
            <a:r>
              <a:rPr lang="zh-CN" altLang="en-US" sz="3600" dirty="0">
                <a:solidFill>
                  <a:srgbClr val="0000CC"/>
                </a:solidFill>
              </a:rPr>
              <a:t>：</a:t>
            </a:r>
            <a:r>
              <a:rPr lang="en-US" altLang="zh-CN" sz="3600" dirty="0" smtClean="0">
                <a:solidFill>
                  <a:srgbClr val="FF0000"/>
                </a:solidFill>
              </a:rPr>
              <a:t>19-11,19-13,19-14</a:t>
            </a:r>
            <a:r>
              <a:rPr lang="zh-CN" altLang="en-US" sz="3600" dirty="0" smtClean="0">
                <a:solidFill>
                  <a:srgbClr val="FF0000"/>
                </a:solidFill>
              </a:rPr>
              <a:t> </a:t>
            </a:r>
            <a:endParaRPr lang="zh-CN" altLang="en-US" sz="3600" dirty="0">
              <a:solidFill>
                <a:srgbClr val="FF0000"/>
              </a:solidFill>
            </a:endParaRPr>
          </a:p>
        </p:txBody>
      </p:sp>
      <p:sp>
        <p:nvSpPr>
          <p:cNvPr id="3" name="矩形 2"/>
          <p:cNvSpPr>
            <a:spLocks noChangeArrowheads="1"/>
          </p:cNvSpPr>
          <p:nvPr/>
        </p:nvSpPr>
        <p:spPr bwMode="auto">
          <a:xfrm>
            <a:off x="2135560" y="3573016"/>
            <a:ext cx="7389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dirty="0" smtClean="0">
                <a:solidFill>
                  <a:srgbClr val="0000CC"/>
                </a:solidFill>
              </a:rPr>
              <a:t>19-3 </a:t>
            </a:r>
            <a:r>
              <a:rPr lang="zh-CN" altLang="en-US" sz="3600" dirty="0">
                <a:solidFill>
                  <a:srgbClr val="0000CC"/>
                </a:solidFill>
              </a:rPr>
              <a:t>， </a:t>
            </a:r>
            <a:r>
              <a:rPr lang="en-US" altLang="zh-CN" sz="3600" dirty="0" smtClean="0">
                <a:solidFill>
                  <a:srgbClr val="0000CC"/>
                </a:solidFill>
              </a:rPr>
              <a:t>19-4 </a:t>
            </a:r>
            <a:r>
              <a:rPr lang="zh-CN" altLang="en-US" sz="3600" dirty="0">
                <a:solidFill>
                  <a:srgbClr val="0000CC"/>
                </a:solidFill>
              </a:rPr>
              <a:t>：</a:t>
            </a:r>
            <a:r>
              <a:rPr lang="en-US" altLang="zh-CN" sz="3600" dirty="0" smtClean="0">
                <a:solidFill>
                  <a:srgbClr val="FF0000"/>
                </a:solidFill>
              </a:rPr>
              <a:t>19-8,19-9,19-10</a:t>
            </a:r>
            <a:r>
              <a:rPr lang="zh-CN" altLang="en-US" sz="3600" dirty="0" smtClean="0">
                <a:solidFill>
                  <a:srgbClr val="FF0000"/>
                </a:solidFill>
              </a:rPr>
              <a:t> </a:t>
            </a:r>
            <a:endParaRPr lang="zh-CN" altLang="en-US" sz="3600" dirty="0">
              <a:solidFill>
                <a:srgbClr val="FF0000"/>
              </a:solidFill>
            </a:endParaRPr>
          </a:p>
        </p:txBody>
      </p:sp>
      <p:sp>
        <p:nvSpPr>
          <p:cNvPr id="4" name="矩形 3"/>
          <p:cNvSpPr>
            <a:spLocks noChangeArrowheads="1"/>
          </p:cNvSpPr>
          <p:nvPr/>
        </p:nvSpPr>
        <p:spPr bwMode="auto">
          <a:xfrm>
            <a:off x="2135560" y="2422078"/>
            <a:ext cx="7388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dirty="0" smtClean="0">
                <a:solidFill>
                  <a:srgbClr val="0000CC"/>
                </a:solidFill>
              </a:rPr>
              <a:t>19-1 </a:t>
            </a:r>
            <a:r>
              <a:rPr lang="zh-CN" altLang="en-US" sz="3600" dirty="0">
                <a:solidFill>
                  <a:srgbClr val="0000CC"/>
                </a:solidFill>
              </a:rPr>
              <a:t>， </a:t>
            </a:r>
            <a:r>
              <a:rPr lang="en-US" altLang="zh-CN" sz="3600" dirty="0" smtClean="0">
                <a:solidFill>
                  <a:srgbClr val="0000CC"/>
                </a:solidFill>
              </a:rPr>
              <a:t>19-2 </a:t>
            </a:r>
            <a:r>
              <a:rPr lang="zh-CN" altLang="en-US" sz="3600" dirty="0">
                <a:solidFill>
                  <a:srgbClr val="0000CC"/>
                </a:solidFill>
              </a:rPr>
              <a:t>：</a:t>
            </a:r>
            <a:r>
              <a:rPr lang="en-US" altLang="zh-CN" sz="3600" dirty="0" smtClean="0">
                <a:solidFill>
                  <a:srgbClr val="FF0000"/>
                </a:solidFill>
              </a:rPr>
              <a:t>19-1,19-2,19-5</a:t>
            </a:r>
            <a:r>
              <a:rPr lang="zh-CN" altLang="en-US" sz="3600" dirty="0" smtClean="0">
                <a:solidFill>
                  <a:srgbClr val="FF0000"/>
                </a:solidFill>
              </a:rPr>
              <a:t> </a:t>
            </a:r>
            <a:endParaRPr lang="zh-CN" altLang="en-US" sz="3600" dirty="0">
              <a:solidFill>
                <a:srgbClr val="FF0000"/>
              </a:solidFill>
            </a:endParaRPr>
          </a:p>
        </p:txBody>
      </p:sp>
      <p:sp>
        <p:nvSpPr>
          <p:cNvPr id="5" name="矩形 4"/>
          <p:cNvSpPr>
            <a:spLocks noChangeArrowheads="1"/>
          </p:cNvSpPr>
          <p:nvPr/>
        </p:nvSpPr>
        <p:spPr bwMode="auto">
          <a:xfrm>
            <a:off x="3215060" y="477391"/>
            <a:ext cx="35798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400">
                <a:solidFill>
                  <a:srgbClr val="FF0000"/>
                </a:solidFill>
              </a:rPr>
              <a:t>第十九章作业</a:t>
            </a:r>
          </a:p>
        </p:txBody>
      </p:sp>
      <p:sp>
        <p:nvSpPr>
          <p:cNvPr id="6" name="矩形 8"/>
          <p:cNvSpPr>
            <a:spLocks noChangeArrowheads="1"/>
          </p:cNvSpPr>
          <p:nvPr/>
        </p:nvSpPr>
        <p:spPr bwMode="auto">
          <a:xfrm>
            <a:off x="3215060" y="1485453"/>
            <a:ext cx="48141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dirty="0">
                <a:solidFill>
                  <a:srgbClr val="00B050"/>
                </a:solidFill>
              </a:rPr>
              <a:t>作业以</a:t>
            </a:r>
            <a:r>
              <a:rPr lang="en-US" altLang="zh-CN" sz="3600" dirty="0" smtClean="0">
                <a:solidFill>
                  <a:srgbClr val="9A001D"/>
                </a:solidFill>
              </a:rPr>
              <a:t>2019</a:t>
            </a:r>
            <a:r>
              <a:rPr lang="zh-CN" altLang="en-US" sz="3600" dirty="0" smtClean="0">
                <a:solidFill>
                  <a:srgbClr val="9A001D"/>
                </a:solidFill>
              </a:rPr>
              <a:t>版</a:t>
            </a:r>
            <a:r>
              <a:rPr lang="zh-CN" altLang="en-US" sz="3600" dirty="0">
                <a:solidFill>
                  <a:srgbClr val="9A001D"/>
                </a:solidFill>
              </a:rPr>
              <a:t>教材</a:t>
            </a:r>
            <a:r>
              <a:rPr lang="zh-CN" altLang="en-US" sz="3600" dirty="0">
                <a:solidFill>
                  <a:srgbClr val="00B050"/>
                </a:solidFill>
              </a:rPr>
              <a:t>为准</a:t>
            </a:r>
          </a:p>
        </p:txBody>
      </p:sp>
      <p:sp>
        <p:nvSpPr>
          <p:cNvPr id="7" name="矩形 6"/>
          <p:cNvSpPr/>
          <p:nvPr/>
        </p:nvSpPr>
        <p:spPr>
          <a:xfrm>
            <a:off x="1919139" y="5446266"/>
            <a:ext cx="6738938" cy="1200329"/>
          </a:xfrm>
          <a:prstGeom prst="rect">
            <a:avLst/>
          </a:prstGeom>
        </p:spPr>
        <p:txBody>
          <a:bodyPr>
            <a:spAutoFit/>
          </a:bodyPr>
          <a:lstStyle/>
          <a:p>
            <a:pPr eaLnBrk="1" hangingPunct="1">
              <a:defRPr/>
            </a:pPr>
            <a:r>
              <a:rPr lang="zh-CN" altLang="en-US" sz="3600" dirty="0" smtClean="0">
                <a:solidFill>
                  <a:srgbClr val="FF3300"/>
                </a:solidFill>
                <a:latin typeface="宋体" pitchFamily="2" charset="-122"/>
              </a:rPr>
              <a:t>第十九</a:t>
            </a:r>
            <a:r>
              <a:rPr lang="zh-CN" altLang="en-US" sz="3600" dirty="0">
                <a:solidFill>
                  <a:srgbClr val="FF3300"/>
                </a:solidFill>
                <a:latin typeface="宋体" pitchFamily="2" charset="-122"/>
              </a:rPr>
              <a:t>章</a:t>
            </a:r>
            <a:r>
              <a:rPr lang="zh-CN" altLang="en-US" sz="3600" dirty="0" smtClean="0">
                <a:solidFill>
                  <a:schemeClr val="accent6"/>
                </a:solidFill>
                <a:latin typeface="宋体" pitchFamily="2" charset="-122"/>
              </a:rPr>
              <a:t>作业</a:t>
            </a:r>
            <a:r>
              <a:rPr lang="en-US" altLang="zh-CN" sz="3600" dirty="0" smtClean="0"/>
              <a:t> </a:t>
            </a:r>
            <a:r>
              <a:rPr lang="en-US" altLang="zh-CN" sz="3600" dirty="0" smtClean="0">
                <a:solidFill>
                  <a:srgbClr val="00B0F0"/>
                </a:solidFill>
                <a:latin typeface="宋体" pitchFamily="2" charset="-122"/>
              </a:rPr>
              <a:t>11</a:t>
            </a:r>
            <a:r>
              <a:rPr lang="zh-CN" altLang="en-US" sz="3600" dirty="0" smtClean="0">
                <a:solidFill>
                  <a:srgbClr val="00B0F0"/>
                </a:solidFill>
                <a:latin typeface="宋体" pitchFamily="2" charset="-122"/>
              </a:rPr>
              <a:t>月</a:t>
            </a:r>
            <a:r>
              <a:rPr lang="en-US" altLang="zh-CN" sz="3600" dirty="0" smtClean="0">
                <a:solidFill>
                  <a:srgbClr val="00B0F0"/>
                </a:solidFill>
                <a:latin typeface="宋体" pitchFamily="2" charset="-122"/>
              </a:rPr>
              <a:t>28</a:t>
            </a:r>
            <a:r>
              <a:rPr lang="zh-CN" altLang="en-US" sz="3600" dirty="0" smtClean="0">
                <a:solidFill>
                  <a:srgbClr val="00B0F0"/>
                </a:solidFill>
                <a:latin typeface="宋体" pitchFamily="2" charset="-122"/>
              </a:rPr>
              <a:t>日第十二周星期四</a:t>
            </a:r>
            <a:r>
              <a:rPr lang="zh-CN" altLang="en-US" sz="3600" dirty="0" smtClean="0">
                <a:solidFill>
                  <a:srgbClr val="000000"/>
                </a:solidFill>
                <a:latin typeface="宋体" pitchFamily="2" charset="-122"/>
              </a:rPr>
              <a:t>在</a:t>
            </a:r>
            <a:r>
              <a:rPr lang="zh-CN" altLang="en-US" sz="3600" dirty="0">
                <a:solidFill>
                  <a:srgbClr val="000000"/>
                </a:solidFill>
                <a:latin typeface="宋体" pitchFamily="2" charset="-122"/>
              </a:rPr>
              <a:t>课堂交</a:t>
            </a:r>
            <a:endParaRPr lang="zh-CN" altLang="en-US" sz="3600" dirty="0">
              <a:solidFill>
                <a:srgbClr val="3333CC"/>
              </a:solidFill>
            </a:endParaRPr>
          </a:p>
        </p:txBody>
      </p:sp>
    </p:spTree>
    <p:extLst>
      <p:ext uri="{BB962C8B-B14F-4D97-AF65-F5344CB8AC3E}">
        <p14:creationId xmlns:p14="http://schemas.microsoft.com/office/powerpoint/2010/main" val="430538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5" descr="未标题-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1" y="1714501"/>
            <a:ext cx="414337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6" descr="Image: mirrors reflect light evenly but rough surfaces scatter light."/>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6115050" y="1628776"/>
            <a:ext cx="4191000" cy="272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37"/>
          <p:cNvSpPr txBox="1">
            <a:spLocks noChangeArrowheads="1"/>
          </p:cNvSpPr>
          <p:nvPr/>
        </p:nvSpPr>
        <p:spPr bwMode="blackWhite">
          <a:xfrm>
            <a:off x="2640013" y="836614"/>
            <a:ext cx="2170112" cy="523875"/>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rgbClr val="3333FF"/>
                </a:solidFill>
              </a:rPr>
              <a:t>光的反射</a:t>
            </a:r>
          </a:p>
        </p:txBody>
      </p:sp>
      <p:sp>
        <p:nvSpPr>
          <p:cNvPr id="23557" name="Text Box 38"/>
          <p:cNvSpPr txBox="1">
            <a:spLocks noChangeArrowheads="1"/>
          </p:cNvSpPr>
          <p:nvPr/>
        </p:nvSpPr>
        <p:spPr bwMode="blackWhite">
          <a:xfrm>
            <a:off x="3095626" y="5072064"/>
            <a:ext cx="2879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800">
              <a:solidFill>
                <a:srgbClr val="3333FF"/>
              </a:solidFill>
            </a:endParaRPr>
          </a:p>
        </p:txBody>
      </p:sp>
      <p:sp>
        <p:nvSpPr>
          <p:cNvPr id="8" name="Text Box 39"/>
          <p:cNvSpPr txBox="1">
            <a:spLocks noChangeArrowheads="1"/>
          </p:cNvSpPr>
          <p:nvPr/>
        </p:nvSpPr>
        <p:spPr bwMode="blackWhite">
          <a:xfrm>
            <a:off x="2095500" y="5072063"/>
            <a:ext cx="2089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rgbClr val="3333FF"/>
                </a:solidFill>
              </a:rPr>
              <a:t>反射定律：</a:t>
            </a:r>
          </a:p>
        </p:txBody>
      </p:sp>
      <p:graphicFrame>
        <p:nvGraphicFramePr>
          <p:cNvPr id="9" name="Object 40"/>
          <p:cNvGraphicFramePr>
            <a:graphicFrameLocks noChangeAspect="1"/>
          </p:cNvGraphicFramePr>
          <p:nvPr/>
        </p:nvGraphicFramePr>
        <p:xfrm>
          <a:off x="4310064" y="5143500"/>
          <a:ext cx="930275" cy="450850"/>
        </p:xfrm>
        <a:graphic>
          <a:graphicData uri="http://schemas.openxmlformats.org/presentationml/2006/ole">
            <mc:AlternateContent xmlns:mc="http://schemas.openxmlformats.org/markup-compatibility/2006">
              <mc:Choice xmlns:v="urn:schemas-microsoft-com:vml" Requires="v">
                <p:oleObj spid="_x0000_s23697" name="公式" r:id="rId6" imgW="352511" imgH="133484" progId="Equation.3">
                  <p:embed/>
                </p:oleObj>
              </mc:Choice>
              <mc:Fallback>
                <p:oleObj name="公式" r:id="rId6" imgW="352511" imgH="133484" progId="Equation.3">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White">
                      <a:xfrm>
                        <a:off x="4310064" y="5143500"/>
                        <a:ext cx="93027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 name="Text Box 41"/>
          <p:cNvSpPr txBox="1">
            <a:spLocks noChangeArrowheads="1"/>
          </p:cNvSpPr>
          <p:nvPr/>
        </p:nvSpPr>
        <p:spPr bwMode="blackWhite">
          <a:xfrm>
            <a:off x="2667000" y="5876925"/>
            <a:ext cx="6286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FF0000"/>
                </a:solidFill>
              </a:rPr>
              <a:t>微粒说解释：</a:t>
            </a:r>
            <a:r>
              <a:rPr lang="zh-CN" altLang="en-US" sz="2800" dirty="0">
                <a:solidFill>
                  <a:srgbClr val="009900"/>
                </a:solidFill>
              </a:rPr>
              <a:t>光微粒射到镜面，会像弹性小球一样被弹回 。</a:t>
            </a:r>
            <a:endParaRPr lang="en-US" altLang="zh-CN" sz="2800" dirty="0">
              <a:solidFill>
                <a:srgbClr val="009900"/>
              </a:solidFill>
            </a:endParaRPr>
          </a:p>
        </p:txBody>
      </p:sp>
      <p:sp>
        <p:nvSpPr>
          <p:cNvPr id="13" name="矩形 12"/>
          <p:cNvSpPr/>
          <p:nvPr/>
        </p:nvSpPr>
        <p:spPr>
          <a:xfrm>
            <a:off x="5453064" y="500063"/>
            <a:ext cx="2244725" cy="584200"/>
          </a:xfrm>
          <a:prstGeom prst="rect">
            <a:avLst/>
          </a:prstGeom>
        </p:spPr>
        <p:txBody>
          <a:bodyPr wrap="none">
            <a:spAutoFit/>
          </a:bodyPr>
          <a:lstStyle/>
          <a:p>
            <a:pPr eaLnBrk="1" hangingPunct="1">
              <a:defRPr/>
            </a:pPr>
            <a:r>
              <a:rPr lang="zh-CN" altLang="en-US" sz="3200" dirty="0">
                <a:solidFill>
                  <a:srgbClr val="FF0000"/>
                </a:solidFill>
                <a:effectLst>
                  <a:outerShdw blurRad="38100" dist="38100" dir="2700000" algn="tl">
                    <a:srgbClr val="FFFFFF"/>
                  </a:outerShdw>
                </a:effectLst>
                <a:latin typeface="宋体"/>
                <a:ea typeface="宋体"/>
              </a:rPr>
              <a:t>光的微粒说</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8"/>
          <p:cNvSpPr txBox="1">
            <a:spLocks noChangeArrowheads="1"/>
          </p:cNvSpPr>
          <p:nvPr/>
        </p:nvSpPr>
        <p:spPr bwMode="auto">
          <a:xfrm>
            <a:off x="2738438" y="214314"/>
            <a:ext cx="2165350" cy="523875"/>
          </a:xfrm>
          <a:prstGeom prst="rect">
            <a:avLst/>
          </a:prstGeom>
          <a:noFill/>
          <a:ln w="28575">
            <a:solidFill>
              <a:srgbClr val="FF66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rgbClr val="3333FF"/>
                </a:solidFill>
              </a:rPr>
              <a:t>光的折射</a:t>
            </a:r>
          </a:p>
        </p:txBody>
      </p:sp>
      <p:pic>
        <p:nvPicPr>
          <p:cNvPr id="4" name="Picture 3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928688"/>
            <a:ext cx="3784600" cy="365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0" descr="Image: refraction at the water surface lets you see a hidden coin at the bottom of a cup."/>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6089651" y="1357314"/>
            <a:ext cx="4310063"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1"/>
          <p:cNvSpPr txBox="1">
            <a:spLocks noChangeArrowheads="1"/>
          </p:cNvSpPr>
          <p:nvPr/>
        </p:nvSpPr>
        <p:spPr bwMode="auto">
          <a:xfrm>
            <a:off x="2279650" y="4724400"/>
            <a:ext cx="2736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a:solidFill>
                  <a:srgbClr val="3333FF"/>
                </a:solidFill>
              </a:rPr>
              <a:t>折射定律：</a:t>
            </a:r>
          </a:p>
        </p:txBody>
      </p:sp>
      <p:sp>
        <p:nvSpPr>
          <p:cNvPr id="7" name="Text Box 43"/>
          <p:cNvSpPr txBox="1">
            <a:spLocks noChangeArrowheads="1"/>
          </p:cNvSpPr>
          <p:nvPr/>
        </p:nvSpPr>
        <p:spPr bwMode="auto">
          <a:xfrm>
            <a:off x="2279650" y="5589589"/>
            <a:ext cx="80645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zh-CN" altLang="en-US" dirty="0">
                <a:solidFill>
                  <a:srgbClr val="FF0000"/>
                </a:solidFill>
              </a:rPr>
              <a:t>微粒说解释：</a:t>
            </a:r>
            <a:r>
              <a:rPr lang="zh-CN" altLang="en-US" sz="2800" dirty="0">
                <a:solidFill>
                  <a:srgbClr val="009900"/>
                </a:solidFill>
              </a:rPr>
              <a:t>水媒质对光微粒的拉力增加，从而使其运动方向发生改变，这对应于光的折射现象</a:t>
            </a:r>
            <a:r>
              <a:rPr lang="en-US" altLang="zh-CN" sz="2800" dirty="0">
                <a:solidFill>
                  <a:srgbClr val="009900"/>
                </a:solidFill>
              </a:rPr>
              <a:t>. </a:t>
            </a:r>
          </a:p>
        </p:txBody>
      </p:sp>
      <p:graphicFrame>
        <p:nvGraphicFramePr>
          <p:cNvPr id="8" name="Object 44"/>
          <p:cNvGraphicFramePr>
            <a:graphicFrameLocks noChangeAspect="1"/>
          </p:cNvGraphicFramePr>
          <p:nvPr/>
        </p:nvGraphicFramePr>
        <p:xfrm>
          <a:off x="4973638" y="4522789"/>
          <a:ext cx="3035300" cy="1101725"/>
        </p:xfrm>
        <a:graphic>
          <a:graphicData uri="http://schemas.openxmlformats.org/presentationml/2006/ole">
            <mc:AlternateContent xmlns:mc="http://schemas.openxmlformats.org/markup-compatibility/2006">
              <mc:Choice xmlns:v="urn:schemas-microsoft-com:vml" Requires="v">
                <p:oleObj spid="_x0000_s24720" name="公式" r:id="rId6" imgW="1200127" imgH="390647" progId="Equation.3">
                  <p:embed/>
                </p:oleObj>
              </mc:Choice>
              <mc:Fallback>
                <p:oleObj name="公式" r:id="rId6" imgW="1200127" imgH="390647" progId="Equation.3">
                  <p:embed/>
                  <p:pic>
                    <p:nvPicPr>
                      <p:cNvPr id="0" name="Object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White">
                      <a:xfrm>
                        <a:off x="4973638" y="4522789"/>
                        <a:ext cx="30353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6381751" y="428625"/>
            <a:ext cx="2244725" cy="584200"/>
          </a:xfrm>
          <a:prstGeom prst="rect">
            <a:avLst/>
          </a:prstGeom>
        </p:spPr>
        <p:txBody>
          <a:bodyPr wrap="none">
            <a:spAutoFit/>
          </a:bodyPr>
          <a:lstStyle/>
          <a:p>
            <a:pPr eaLnBrk="1" hangingPunct="1">
              <a:defRPr/>
            </a:pPr>
            <a:r>
              <a:rPr lang="zh-CN" altLang="en-US" sz="3200" dirty="0">
                <a:solidFill>
                  <a:srgbClr val="FF0000"/>
                </a:solidFill>
                <a:effectLst>
                  <a:outerShdw blurRad="38100" dist="38100" dir="2700000" algn="tl">
                    <a:srgbClr val="FFFFFF"/>
                  </a:outerShdw>
                </a:effectLst>
                <a:latin typeface="宋体"/>
                <a:ea typeface="宋体"/>
              </a:rPr>
              <a:t>光的微粒说</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900FF"/>
        </a:solidFill>
        <a:effectLst/>
      </p:bgPr>
    </p:bg>
    <p:spTree>
      <p:nvGrpSpPr>
        <p:cNvPr id="1" name=""/>
        <p:cNvGrpSpPr/>
        <p:nvPr/>
      </p:nvGrpSpPr>
      <p:grpSpPr>
        <a:xfrm>
          <a:off x="0" y="0"/>
          <a:ext cx="0" cy="0"/>
          <a:chOff x="0" y="0"/>
          <a:chExt cx="0" cy="0"/>
        </a:xfrm>
      </p:grpSpPr>
      <p:pic>
        <p:nvPicPr>
          <p:cNvPr id="2" name="Picture 93" descr="500px-Refraction_-_Huygens-Fresnel_principle"/>
          <p:cNvPicPr>
            <a:picLocks noChangeAspect="1" noChangeArrowheads="1"/>
          </p:cNvPicPr>
          <p:nvPr/>
        </p:nvPicPr>
        <p:blipFill>
          <a:blip r:embed="rId3">
            <a:extLst>
              <a:ext uri="{28A0092B-C50C-407E-A947-70E740481C1C}">
                <a14:useLocalDpi xmlns:a14="http://schemas.microsoft.com/office/drawing/2010/main" val="0"/>
              </a:ext>
            </a:extLst>
          </a:blip>
          <a:srcRect t="2640" r="4268" b="6921"/>
          <a:stretch>
            <a:fillRect/>
          </a:stretch>
        </p:blipFill>
        <p:spPr bwMode="auto">
          <a:xfrm>
            <a:off x="2279650" y="2636839"/>
            <a:ext cx="3240088" cy="24479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 name="Picture 77"/>
          <p:cNvPicPr>
            <a:picLocks noChangeAspect="1" noChangeArrowheads="1"/>
          </p:cNvPicPr>
          <p:nvPr/>
        </p:nvPicPr>
        <p:blipFill>
          <a:blip r:embed="rId4">
            <a:extLst>
              <a:ext uri="{28A0092B-C50C-407E-A947-70E740481C1C}">
                <a14:useLocalDpi xmlns:a14="http://schemas.microsoft.com/office/drawing/2010/main" val="0"/>
              </a:ext>
            </a:extLst>
          </a:blip>
          <a:srcRect l="14568" t="2998" r="16472" b="37305"/>
          <a:stretch>
            <a:fillRect/>
          </a:stretch>
        </p:blipFill>
        <p:spPr bwMode="auto">
          <a:xfrm>
            <a:off x="2166938" y="836614"/>
            <a:ext cx="1357312" cy="1677987"/>
          </a:xfrm>
          <a:prstGeom prst="rect">
            <a:avLst/>
          </a:prstGeom>
          <a:noFill/>
          <a:ln w="28575">
            <a:solidFill>
              <a:srgbClr val="66FFFF"/>
            </a:solidFill>
            <a:miter lim="800000"/>
            <a:headEnd/>
            <a:tailEnd/>
          </a:ln>
          <a:extLst>
            <a:ext uri="{909E8E84-426E-40DD-AFC4-6F175D3DCCD1}">
              <a14:hiddenFill xmlns:a14="http://schemas.microsoft.com/office/drawing/2010/main">
                <a:solidFill>
                  <a:srgbClr val="FFFFFF"/>
                </a:solidFill>
              </a14:hiddenFill>
            </a:ext>
          </a:extLst>
        </p:spPr>
      </p:pic>
      <p:pic>
        <p:nvPicPr>
          <p:cNvPr id="25604"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9213" y="836613"/>
            <a:ext cx="1300162" cy="1643062"/>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FFFFFF"/>
                </a:solidFill>
              </a14:hiddenFill>
            </a:ext>
          </a:extLst>
        </p:spPr>
      </p:pic>
      <p:sp>
        <p:nvSpPr>
          <p:cNvPr id="5" name="Text Box 79"/>
          <p:cNvSpPr txBox="1">
            <a:spLocks noChangeArrowheads="1"/>
          </p:cNvSpPr>
          <p:nvPr/>
        </p:nvSpPr>
        <p:spPr bwMode="auto">
          <a:xfrm>
            <a:off x="4724400" y="571500"/>
            <a:ext cx="3048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GB" altLang="zh-CN" sz="2800">
                <a:solidFill>
                  <a:srgbClr val="FFFF00"/>
                </a:solidFill>
                <a:latin typeface="Times" panose="02020603050405020304" pitchFamily="18" charset="0"/>
              </a:rPr>
              <a:t>光</a:t>
            </a:r>
            <a:r>
              <a:rPr lang="zh-CN" altLang="en-GB" sz="2800">
                <a:solidFill>
                  <a:srgbClr val="FFFF00"/>
                </a:solidFill>
                <a:latin typeface="Times" panose="02020603050405020304" pitchFamily="18" charset="0"/>
              </a:rPr>
              <a:t>的本性</a:t>
            </a:r>
            <a:r>
              <a:rPr lang="en-GB" altLang="zh-CN" sz="2800">
                <a:solidFill>
                  <a:srgbClr val="FFFF00"/>
                </a:solidFill>
                <a:latin typeface="Times" panose="02020603050405020304" pitchFamily="18" charset="0"/>
              </a:rPr>
              <a:t>: </a:t>
            </a:r>
          </a:p>
          <a:p>
            <a:pPr algn="ctr" eaLnBrk="1" hangingPunct="1">
              <a:spcBef>
                <a:spcPct val="0"/>
              </a:spcBef>
              <a:buFontTx/>
              <a:buNone/>
            </a:pPr>
            <a:r>
              <a:rPr lang="en-GB" altLang="zh-CN" sz="2800">
                <a:solidFill>
                  <a:srgbClr val="66FFFF"/>
                </a:solidFill>
                <a:latin typeface="Times" panose="02020603050405020304" pitchFamily="18" charset="0"/>
              </a:rPr>
              <a:t>波</a:t>
            </a:r>
            <a:r>
              <a:rPr lang="en-GB" altLang="zh-CN" sz="2800">
                <a:solidFill>
                  <a:srgbClr val="0000CC"/>
                </a:solidFill>
                <a:latin typeface="Times" panose="02020603050405020304" pitchFamily="18" charset="0"/>
              </a:rPr>
              <a:t> </a:t>
            </a:r>
            <a:r>
              <a:rPr lang="en-GB" altLang="zh-CN" sz="2800">
                <a:solidFill>
                  <a:srgbClr val="FFFF00"/>
                </a:solidFill>
                <a:latin typeface="Times" panose="02020603050405020304" pitchFamily="18" charset="0"/>
              </a:rPr>
              <a:t>还是</a:t>
            </a:r>
            <a:r>
              <a:rPr lang="en-GB" altLang="zh-CN" sz="2800">
                <a:solidFill>
                  <a:srgbClr val="66FF33"/>
                </a:solidFill>
                <a:latin typeface="Times" panose="02020603050405020304" pitchFamily="18" charset="0"/>
              </a:rPr>
              <a:t>粒子</a:t>
            </a:r>
            <a:r>
              <a:rPr lang="en-GB" altLang="zh-CN" sz="2800">
                <a:solidFill>
                  <a:srgbClr val="0000CC"/>
                </a:solidFill>
                <a:latin typeface="Times" panose="02020603050405020304" pitchFamily="18" charset="0"/>
              </a:rPr>
              <a:t>?</a:t>
            </a:r>
            <a:r>
              <a:rPr lang="en-GB" altLang="zh-CN" sz="2800" b="0">
                <a:solidFill>
                  <a:srgbClr val="0000CC"/>
                </a:solidFill>
                <a:latin typeface="Times" panose="02020603050405020304" pitchFamily="18" charset="0"/>
              </a:rPr>
              <a:t> </a:t>
            </a:r>
          </a:p>
        </p:txBody>
      </p:sp>
      <p:sp>
        <p:nvSpPr>
          <p:cNvPr id="6" name="Line 80"/>
          <p:cNvSpPr>
            <a:spLocks noChangeShapeType="1"/>
          </p:cNvSpPr>
          <p:nvPr/>
        </p:nvSpPr>
        <p:spPr bwMode="auto">
          <a:xfrm flipV="1">
            <a:off x="3575050" y="1447800"/>
            <a:ext cx="2139950" cy="0"/>
          </a:xfrm>
          <a:prstGeom prst="line">
            <a:avLst/>
          </a:prstGeom>
          <a:noFill/>
          <a:ln w="28575" cap="sq">
            <a:solidFill>
              <a:srgbClr val="66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81"/>
          <p:cNvSpPr>
            <a:spLocks noChangeShapeType="1"/>
          </p:cNvSpPr>
          <p:nvPr/>
        </p:nvSpPr>
        <p:spPr bwMode="auto">
          <a:xfrm>
            <a:off x="6248400" y="1447800"/>
            <a:ext cx="2590800" cy="0"/>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Text Box 82"/>
          <p:cNvSpPr txBox="1">
            <a:spLocks noChangeArrowheads="1"/>
          </p:cNvSpPr>
          <p:nvPr/>
        </p:nvSpPr>
        <p:spPr bwMode="auto">
          <a:xfrm>
            <a:off x="2024063" y="1"/>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GB" sz="2800">
                <a:solidFill>
                  <a:srgbClr val="00FFFF"/>
                </a:solidFill>
                <a:latin typeface="Times" panose="02020603050405020304" pitchFamily="18" charset="0"/>
              </a:rPr>
              <a:t>惠更斯</a:t>
            </a:r>
            <a:r>
              <a:rPr lang="en-GB" altLang="zh-CN" sz="2800">
                <a:solidFill>
                  <a:srgbClr val="3333FF"/>
                </a:solidFill>
                <a:latin typeface="Times" panose="02020603050405020304" pitchFamily="18" charset="0"/>
              </a:rPr>
              <a:t> </a:t>
            </a:r>
          </a:p>
        </p:txBody>
      </p:sp>
      <p:sp>
        <p:nvSpPr>
          <p:cNvPr id="25609" name="Text Box 83"/>
          <p:cNvSpPr txBox="1">
            <a:spLocks noChangeArrowheads="1"/>
          </p:cNvSpPr>
          <p:nvPr/>
        </p:nvSpPr>
        <p:spPr bwMode="auto">
          <a:xfrm>
            <a:off x="7453314" y="285751"/>
            <a:ext cx="928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GB" altLang="zh-CN" sz="2800">
                <a:solidFill>
                  <a:srgbClr val="00FFFF"/>
                </a:solidFill>
                <a:latin typeface="Times" panose="02020603050405020304" pitchFamily="18" charset="0"/>
              </a:rPr>
              <a:t>牛顿 </a:t>
            </a:r>
            <a:endParaRPr lang="en-GB" altLang="zh-CN" sz="2800" b="0">
              <a:solidFill>
                <a:srgbClr val="00FFFF"/>
              </a:solidFill>
              <a:latin typeface="Times" panose="02020603050405020304" pitchFamily="18" charset="0"/>
            </a:endParaRPr>
          </a:p>
        </p:txBody>
      </p:sp>
      <p:pic>
        <p:nvPicPr>
          <p:cNvPr id="25610" name="Picture 84" descr="未标题-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0825" y="2636839"/>
            <a:ext cx="316865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11" name="Object 85"/>
          <p:cNvGraphicFramePr>
            <a:graphicFrameLocks noChangeAspect="1"/>
          </p:cNvGraphicFramePr>
          <p:nvPr/>
        </p:nvGraphicFramePr>
        <p:xfrm>
          <a:off x="6024564" y="5013326"/>
          <a:ext cx="2300287" cy="1844675"/>
        </p:xfrm>
        <a:graphic>
          <a:graphicData uri="http://schemas.openxmlformats.org/presentationml/2006/ole">
            <mc:AlternateContent xmlns:mc="http://schemas.openxmlformats.org/markup-compatibility/2006">
              <mc:Choice xmlns:v="urn:schemas-microsoft-com:vml" Requires="v">
                <p:oleObj spid="_x0000_s26158" name="公式" r:id="rId7" imgW="1047700" imgH="828805" progId="Equation.3">
                  <p:embed/>
                </p:oleObj>
              </mc:Choice>
              <mc:Fallback>
                <p:oleObj name="公式" r:id="rId7" imgW="1047700" imgH="828805" progId="Equation.3">
                  <p:embed/>
                  <p:pic>
                    <p:nvPicPr>
                      <p:cNvPr id="0" name="Object 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6024564" y="5013326"/>
                        <a:ext cx="2300287"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2" name="AutoShape 87"/>
          <p:cNvSpPr>
            <a:spLocks noChangeArrowheads="1"/>
          </p:cNvSpPr>
          <p:nvPr/>
        </p:nvSpPr>
        <p:spPr bwMode="blackWhite">
          <a:xfrm>
            <a:off x="8401050" y="5876925"/>
            <a:ext cx="433388" cy="215900"/>
          </a:xfrm>
          <a:prstGeom prst="rightArrow">
            <a:avLst>
              <a:gd name="adj1" fmla="val 50000"/>
              <a:gd name="adj2" fmla="val 50184"/>
            </a:avLst>
          </a:prstGeom>
          <a:solidFill>
            <a:schemeClr val="accent1"/>
          </a:solidFill>
          <a:ln w="9525">
            <a:solidFill>
              <a:srgbClr val="FF66CC"/>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aphicFrame>
        <p:nvGraphicFramePr>
          <p:cNvPr id="25613" name="Object 88"/>
          <p:cNvGraphicFramePr>
            <a:graphicFrameLocks noChangeAspect="1"/>
          </p:cNvGraphicFramePr>
          <p:nvPr/>
        </p:nvGraphicFramePr>
        <p:xfrm>
          <a:off x="8832850" y="5589588"/>
          <a:ext cx="1835150" cy="698500"/>
        </p:xfrm>
        <a:graphic>
          <a:graphicData uri="http://schemas.openxmlformats.org/presentationml/2006/ole">
            <mc:AlternateContent xmlns:mc="http://schemas.openxmlformats.org/markup-compatibility/2006">
              <mc:Choice xmlns:v="urn:schemas-microsoft-com:vml" Requires="v">
                <p:oleObj spid="_x0000_s26159" name="公式" r:id="rId9" imgW="590419" imgH="190421" progId="Equation.3">
                  <p:embed/>
                </p:oleObj>
              </mc:Choice>
              <mc:Fallback>
                <p:oleObj name="公式" r:id="rId9" imgW="590419" imgH="190421" progId="Equation.3">
                  <p:embed/>
                  <p:pic>
                    <p:nvPicPr>
                      <p:cNvPr id="0" name="Object 8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White">
                      <a:xfrm>
                        <a:off x="8832850" y="5589588"/>
                        <a:ext cx="1835150" cy="6985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4" name="Rectangle 91"/>
          <p:cNvSpPr>
            <a:spLocks noChangeArrowheads="1"/>
          </p:cNvSpPr>
          <p:nvPr/>
        </p:nvSpPr>
        <p:spPr bwMode="auto">
          <a:xfrm>
            <a:off x="1524000" y="3205164"/>
            <a:ext cx="184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aphicFrame>
        <p:nvGraphicFramePr>
          <p:cNvPr id="15" name="Object 90"/>
          <p:cNvGraphicFramePr>
            <a:graphicFrameLocks noChangeAspect="1"/>
          </p:cNvGraphicFramePr>
          <p:nvPr/>
        </p:nvGraphicFramePr>
        <p:xfrm>
          <a:off x="1631950" y="5516563"/>
          <a:ext cx="2160588" cy="977900"/>
        </p:xfrm>
        <a:graphic>
          <a:graphicData uri="http://schemas.openxmlformats.org/presentationml/2006/ole">
            <mc:AlternateContent xmlns:mc="http://schemas.openxmlformats.org/markup-compatibility/2006">
              <mc:Choice xmlns:v="urn:schemas-microsoft-com:vml" Requires="v">
                <p:oleObj spid="_x0000_s26160" name="公式" r:id="rId11" imgW="942930" imgH="400074" progId="Equation.3">
                  <p:embed/>
                </p:oleObj>
              </mc:Choice>
              <mc:Fallback>
                <p:oleObj name="公式" r:id="rId11" imgW="942930" imgH="400074" progId="Equation.3">
                  <p:embed/>
                  <p:pic>
                    <p:nvPicPr>
                      <p:cNvPr id="0" name="Object 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White">
                      <a:xfrm>
                        <a:off x="1631950" y="5516563"/>
                        <a:ext cx="21605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94"/>
          <p:cNvGraphicFramePr>
            <a:graphicFrameLocks noChangeAspect="1"/>
          </p:cNvGraphicFramePr>
          <p:nvPr/>
        </p:nvGraphicFramePr>
        <p:xfrm>
          <a:off x="4224339" y="5661025"/>
          <a:ext cx="1584325" cy="685800"/>
        </p:xfrm>
        <a:graphic>
          <a:graphicData uri="http://schemas.openxmlformats.org/presentationml/2006/ole">
            <mc:AlternateContent xmlns:mc="http://schemas.openxmlformats.org/markup-compatibility/2006">
              <mc:Choice xmlns:v="urn:schemas-microsoft-com:vml" Requires="v">
                <p:oleObj spid="_x0000_s26161" name="公式" r:id="rId13" imgW="590419" imgH="190421" progId="Equation.3">
                  <p:embed/>
                </p:oleObj>
              </mc:Choice>
              <mc:Fallback>
                <p:oleObj name="公式" r:id="rId13" imgW="590419" imgH="190421" progId="Equation.3">
                  <p:embed/>
                  <p:pic>
                    <p:nvPicPr>
                      <p:cNvPr id="0" name="Object 9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White">
                      <a:xfrm>
                        <a:off x="4224339" y="5661025"/>
                        <a:ext cx="1584325" cy="6858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7" name="Text Box 95"/>
          <p:cNvSpPr txBox="1">
            <a:spLocks noChangeArrowheads="1"/>
          </p:cNvSpPr>
          <p:nvPr/>
        </p:nvSpPr>
        <p:spPr bwMode="auto">
          <a:xfrm>
            <a:off x="2279650" y="3644901"/>
            <a:ext cx="649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0" i="1">
                <a:solidFill>
                  <a:schemeClr val="bg1"/>
                </a:solidFill>
              </a:rPr>
              <a:t>n</a:t>
            </a:r>
            <a:r>
              <a:rPr lang="en-US" altLang="zh-CN" sz="2800" b="0" baseline="-25000">
                <a:solidFill>
                  <a:schemeClr val="bg1"/>
                </a:solidFill>
              </a:rPr>
              <a:t>1</a:t>
            </a:r>
          </a:p>
        </p:txBody>
      </p:sp>
      <p:sp>
        <p:nvSpPr>
          <p:cNvPr id="25618" name="Text Box 96"/>
          <p:cNvSpPr txBox="1">
            <a:spLocks noChangeArrowheads="1"/>
          </p:cNvSpPr>
          <p:nvPr/>
        </p:nvSpPr>
        <p:spPr bwMode="auto">
          <a:xfrm>
            <a:off x="2279650" y="4292601"/>
            <a:ext cx="649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0" i="1">
                <a:solidFill>
                  <a:schemeClr val="bg1"/>
                </a:solidFill>
              </a:rPr>
              <a:t>n</a:t>
            </a:r>
            <a:r>
              <a:rPr lang="en-US" altLang="zh-CN" sz="2800" b="0" baseline="-25000">
                <a:solidFill>
                  <a:schemeClr val="bg1"/>
                </a:solidFill>
              </a:rPr>
              <a:t>2</a:t>
            </a:r>
          </a:p>
        </p:txBody>
      </p:sp>
      <p:sp>
        <p:nvSpPr>
          <p:cNvPr id="19" name="AutoShape 97"/>
          <p:cNvSpPr>
            <a:spLocks noChangeArrowheads="1"/>
          </p:cNvSpPr>
          <p:nvPr/>
        </p:nvSpPr>
        <p:spPr bwMode="blackWhite">
          <a:xfrm>
            <a:off x="3792539" y="5876925"/>
            <a:ext cx="433387" cy="215900"/>
          </a:xfrm>
          <a:prstGeom prst="rightArrow">
            <a:avLst>
              <a:gd name="adj1" fmla="val 50000"/>
              <a:gd name="adj2" fmla="val 50184"/>
            </a:avLst>
          </a:prstGeom>
          <a:solidFill>
            <a:schemeClr val="accent1"/>
          </a:solidFill>
          <a:ln w="9525">
            <a:solidFill>
              <a:srgbClr val="FF66CC"/>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20" name="矩形 19"/>
          <p:cNvSpPr/>
          <p:nvPr/>
        </p:nvSpPr>
        <p:spPr>
          <a:xfrm>
            <a:off x="8453438" y="214314"/>
            <a:ext cx="1987550" cy="523875"/>
          </a:xfrm>
          <a:prstGeom prst="rect">
            <a:avLst/>
          </a:prstGeom>
        </p:spPr>
        <p:txBody>
          <a:bodyPr wrap="none">
            <a:spAutoFit/>
          </a:bodyPr>
          <a:lstStyle/>
          <a:p>
            <a:pPr>
              <a:defRPr/>
            </a:pPr>
            <a:r>
              <a:rPr lang="zh-CN" altLang="en-US" dirty="0">
                <a:solidFill>
                  <a:srgbClr val="FF0000"/>
                </a:solidFill>
                <a:effectLst>
                  <a:outerShdw blurRad="38100" dist="38100" dir="2700000" algn="tl">
                    <a:srgbClr val="FFFFFF"/>
                  </a:outerShdw>
                </a:effectLst>
                <a:latin typeface="宋体"/>
                <a:ea typeface="宋体"/>
              </a:rPr>
              <a:t>光的微粒说</a:t>
            </a:r>
            <a:endParaRPr lang="zh-CN" altLang="en-US" dirty="0">
              <a:solidFill>
                <a:srgbClr val="FF0000"/>
              </a:solidFill>
            </a:endParaRPr>
          </a:p>
        </p:txBody>
      </p:sp>
      <p:sp>
        <p:nvSpPr>
          <p:cNvPr id="21" name="矩形 20"/>
          <p:cNvSpPr/>
          <p:nvPr/>
        </p:nvSpPr>
        <p:spPr>
          <a:xfrm>
            <a:off x="3452813" y="1"/>
            <a:ext cx="1987550" cy="523875"/>
          </a:xfrm>
          <a:prstGeom prst="rect">
            <a:avLst/>
          </a:prstGeom>
        </p:spPr>
        <p:txBody>
          <a:bodyPr wrap="none">
            <a:spAutoFit/>
          </a:bodyPr>
          <a:lstStyle/>
          <a:p>
            <a:pPr>
              <a:defRPr/>
            </a:pPr>
            <a:r>
              <a:rPr lang="zh-CN" altLang="en-US" dirty="0">
                <a:solidFill>
                  <a:srgbClr val="FF0000"/>
                </a:solidFill>
                <a:effectLst>
                  <a:outerShdw blurRad="38100" dist="38100" dir="2700000" algn="tl">
                    <a:srgbClr val="FFFFFF"/>
                  </a:outerShdw>
                </a:effectLst>
                <a:latin typeface="宋体"/>
                <a:ea typeface="宋体"/>
              </a:rPr>
              <a:t>光的波动说</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par>
                                <p:cTn id="8" presetID="8"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amond(in)">
                                      <p:cBhvr>
                                        <p:cTn id="10" dur="20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3" presetClass="entr" presetSubtype="16"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plus(in)">
                                      <p:cBhvr>
                                        <p:cTn id="34" dur="2000"/>
                                        <p:tgtEl>
                                          <p:spTgt spid="5"/>
                                        </p:tgtEl>
                                      </p:cBhvr>
                                    </p:animEffect>
                                  </p:childTnLst>
                                </p:cTn>
                              </p:par>
                              <p:par>
                                <p:cTn id="35" presetID="13" presetClass="entr" presetSubtype="16"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plus(in)">
                                      <p:cBhvr>
                                        <p:cTn id="37" dur="2000"/>
                                        <p:tgtEl>
                                          <p:spTgt spid="6"/>
                                        </p:tgtEl>
                                      </p:cBhvr>
                                    </p:animEffect>
                                  </p:childTnLst>
                                </p:cTn>
                              </p:par>
                              <p:par>
                                <p:cTn id="38" presetID="13" presetClass="entr" presetSubtype="16"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plus(in)">
                                      <p:cBhvr>
                                        <p:cTn id="4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7751764" y="692150"/>
            <a:ext cx="2016125" cy="2978150"/>
            <a:chOff x="3923" y="436"/>
            <a:chExt cx="1270" cy="1876"/>
          </a:xfrm>
        </p:grpSpPr>
        <p:pic>
          <p:nvPicPr>
            <p:cNvPr id="26635" name="Picture 7" descr="01300000066957120650740298423"/>
            <p:cNvPicPr>
              <a:picLocks noChangeAspect="1" noChangeArrowheads="1"/>
            </p:cNvPicPr>
            <p:nvPr/>
          </p:nvPicPr>
          <p:blipFill>
            <a:blip r:embed="rId2">
              <a:extLst>
                <a:ext uri="{28A0092B-C50C-407E-A947-70E740481C1C}">
                  <a14:useLocalDpi xmlns:a14="http://schemas.microsoft.com/office/drawing/2010/main" val="0"/>
                </a:ext>
              </a:extLst>
            </a:blip>
            <a:srcRect b="10283"/>
            <a:stretch>
              <a:fillRect/>
            </a:stretch>
          </p:blipFill>
          <p:spPr bwMode="auto">
            <a:xfrm>
              <a:off x="3923" y="436"/>
              <a:ext cx="1092"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6" name="Text Box 11"/>
            <p:cNvSpPr txBox="1">
              <a:spLocks noChangeArrowheads="1"/>
            </p:cNvSpPr>
            <p:nvPr/>
          </p:nvSpPr>
          <p:spPr bwMode="auto">
            <a:xfrm>
              <a:off x="3968" y="2024"/>
              <a:ext cx="1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solidFill>
                    <a:schemeClr val="accent2"/>
                  </a:solidFill>
                  <a:ea typeface="楷体_GB2312" pitchFamily="49" charset="-122"/>
                </a:rPr>
                <a:t>赫兹（</a:t>
              </a:r>
              <a:r>
                <a:rPr lang="en-US" altLang="zh-CN" sz="2000">
                  <a:solidFill>
                    <a:schemeClr val="accent2"/>
                  </a:solidFill>
                  <a:ea typeface="楷体_GB2312" pitchFamily="49" charset="-122"/>
                </a:rPr>
                <a:t>Hertz </a:t>
              </a:r>
              <a:r>
                <a:rPr lang="zh-CN" altLang="en-US" sz="2000">
                  <a:solidFill>
                    <a:schemeClr val="accent2"/>
                  </a:solidFill>
                  <a:ea typeface="楷体_GB2312" pitchFamily="49" charset="-122"/>
                </a:rPr>
                <a:t>）</a:t>
              </a:r>
              <a:r>
                <a:rPr lang="zh-CN" altLang="en-US" sz="2400"/>
                <a:t> </a:t>
              </a:r>
            </a:p>
          </p:txBody>
        </p:sp>
      </p:grpSp>
      <p:grpSp>
        <p:nvGrpSpPr>
          <p:cNvPr id="5" name="Group 12"/>
          <p:cNvGrpSpPr>
            <a:grpSpLocks/>
          </p:cNvGrpSpPr>
          <p:nvPr/>
        </p:nvGrpSpPr>
        <p:grpSpPr bwMode="auto">
          <a:xfrm>
            <a:off x="2495550" y="981076"/>
            <a:ext cx="2520950" cy="2735263"/>
            <a:chOff x="612" y="618"/>
            <a:chExt cx="1588" cy="1723"/>
          </a:xfrm>
        </p:grpSpPr>
        <p:pic>
          <p:nvPicPr>
            <p:cNvPr id="26633" name="Picture 6" descr="0350d26e5eb896fb80cb4a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 y="618"/>
              <a:ext cx="1116" cy="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4" name="Text Box 10"/>
            <p:cNvSpPr txBox="1">
              <a:spLocks noChangeArrowheads="1"/>
            </p:cNvSpPr>
            <p:nvPr/>
          </p:nvSpPr>
          <p:spPr bwMode="auto">
            <a:xfrm>
              <a:off x="612" y="2053"/>
              <a:ext cx="1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solidFill>
                    <a:schemeClr val="accent2"/>
                  </a:solidFill>
                  <a:ea typeface="楷体_GB2312" pitchFamily="49" charset="-122"/>
                </a:rPr>
                <a:t>麦克斯韦（</a:t>
              </a:r>
              <a:r>
                <a:rPr lang="en-US" altLang="zh-CN" sz="2000">
                  <a:solidFill>
                    <a:schemeClr val="accent2"/>
                  </a:solidFill>
                  <a:ea typeface="楷体_GB2312" pitchFamily="49" charset="-122"/>
                </a:rPr>
                <a:t>Maxwell </a:t>
              </a:r>
              <a:r>
                <a:rPr lang="zh-CN" altLang="en-US" sz="2000">
                  <a:solidFill>
                    <a:schemeClr val="accent2"/>
                  </a:solidFill>
                  <a:ea typeface="楷体_GB2312" pitchFamily="49" charset="-122"/>
                </a:rPr>
                <a:t>）</a:t>
              </a:r>
              <a:r>
                <a:rPr lang="zh-CN" altLang="en-US" sz="2400">
                  <a:solidFill>
                    <a:schemeClr val="accent2"/>
                  </a:solidFill>
                </a:rPr>
                <a:t> </a:t>
              </a:r>
            </a:p>
          </p:txBody>
        </p:sp>
      </p:grpSp>
      <p:sp>
        <p:nvSpPr>
          <p:cNvPr id="8" name="Text Box 2"/>
          <p:cNvSpPr txBox="1">
            <a:spLocks noChangeArrowheads="1"/>
          </p:cNvSpPr>
          <p:nvPr/>
        </p:nvSpPr>
        <p:spPr bwMode="auto">
          <a:xfrm>
            <a:off x="2028826" y="4019550"/>
            <a:ext cx="8424863" cy="1354138"/>
          </a:xfrm>
          <a:prstGeom prst="rect">
            <a:avLst/>
          </a:prstGeom>
          <a:noFill/>
          <a:ln w="9525">
            <a:noFill/>
            <a:miter lim="800000"/>
            <a:headEnd/>
            <a:tailEnd/>
          </a:ln>
          <a:effectLst/>
        </p:spPr>
        <p:txBody>
          <a:bodyPr>
            <a:spAutoFit/>
          </a:bodyPr>
          <a:lstStyle/>
          <a:p>
            <a:pPr>
              <a:lnSpc>
                <a:spcPct val="115000"/>
              </a:lnSpc>
              <a:defRPr/>
            </a:pPr>
            <a:r>
              <a:rPr lang="en-US" altLang="zh-CN" sz="2400" dirty="0">
                <a:solidFill>
                  <a:schemeClr val="tx2"/>
                </a:solidFill>
                <a:effectLst>
                  <a:outerShdw blurRad="38100" dist="38100" dir="2700000" algn="tl">
                    <a:srgbClr val="C0C0C0"/>
                  </a:outerShdw>
                </a:effectLst>
              </a:rPr>
              <a:t>        </a:t>
            </a:r>
            <a:r>
              <a:rPr lang="en-US" altLang="zh-CN" sz="2400" dirty="0">
                <a:solidFill>
                  <a:schemeClr val="tx2"/>
                </a:solidFill>
              </a:rPr>
              <a:t>1860</a:t>
            </a:r>
            <a:r>
              <a:rPr lang="zh-CN" altLang="en-US" sz="2400" dirty="0">
                <a:solidFill>
                  <a:schemeClr val="tx2"/>
                </a:solidFill>
                <a:ea typeface="楷体_GB2312" pitchFamily="49" charset="-122"/>
              </a:rPr>
              <a:t>年</a:t>
            </a:r>
            <a:r>
              <a:rPr lang="zh-CN" altLang="en-US" sz="2400" dirty="0">
                <a:solidFill>
                  <a:schemeClr val="tx2"/>
                </a:solidFill>
              </a:rPr>
              <a:t>，</a:t>
            </a:r>
            <a:r>
              <a:rPr lang="zh-CN" altLang="en-US" sz="2400" dirty="0">
                <a:solidFill>
                  <a:srgbClr val="FF6600"/>
                </a:solidFill>
                <a:ea typeface="楷体_GB2312" pitchFamily="49" charset="-122"/>
              </a:rPr>
              <a:t>麦克斯韦</a:t>
            </a:r>
            <a:r>
              <a:rPr lang="zh-CN" altLang="en-US" sz="2400" dirty="0">
                <a:solidFill>
                  <a:schemeClr val="tx2"/>
                </a:solidFill>
                <a:ea typeface="楷体_GB2312" pitchFamily="49" charset="-122"/>
              </a:rPr>
              <a:t>总结出</a:t>
            </a:r>
            <a:r>
              <a:rPr lang="zh-CN" altLang="en-US" sz="2400" dirty="0">
                <a:solidFill>
                  <a:srgbClr val="FF6600"/>
                </a:solidFill>
                <a:ea typeface="楷体_GB2312" pitchFamily="49" charset="-122"/>
              </a:rPr>
              <a:t>麦克斯韦方程组</a:t>
            </a:r>
            <a:r>
              <a:rPr lang="zh-CN" altLang="en-US" sz="2400" dirty="0">
                <a:solidFill>
                  <a:schemeClr val="tx2"/>
                </a:solidFill>
                <a:ea typeface="楷体_GB2312" pitchFamily="49" charset="-122"/>
              </a:rPr>
              <a:t>，得出电磁波在真空中传播的速度等于光速</a:t>
            </a:r>
            <a:r>
              <a:rPr lang="zh-CN" altLang="en-US" sz="2400" dirty="0">
                <a:solidFill>
                  <a:schemeClr val="tx2"/>
                </a:solidFill>
              </a:rPr>
              <a:t> </a:t>
            </a:r>
            <a:r>
              <a:rPr lang="en-US" altLang="zh-CN" sz="2400" i="1" dirty="0">
                <a:solidFill>
                  <a:schemeClr val="tx2"/>
                </a:solidFill>
              </a:rPr>
              <a:t>c </a:t>
            </a:r>
            <a:r>
              <a:rPr lang="zh-CN" altLang="en-US" sz="2400" dirty="0">
                <a:solidFill>
                  <a:schemeClr val="tx2"/>
                </a:solidFill>
              </a:rPr>
              <a:t>，</a:t>
            </a:r>
            <a:r>
              <a:rPr lang="zh-CN" altLang="en-US" sz="2400" dirty="0">
                <a:solidFill>
                  <a:schemeClr val="tx2"/>
                </a:solidFill>
                <a:ea typeface="楷体_GB2312" pitchFamily="49" charset="-122"/>
              </a:rPr>
              <a:t>从而预言</a:t>
            </a:r>
            <a:r>
              <a:rPr lang="zh-CN" altLang="en-US" sz="2400" dirty="0">
                <a:solidFill>
                  <a:schemeClr val="accent2"/>
                </a:solidFill>
                <a:ea typeface="楷体_GB2312" pitchFamily="49" charset="-122"/>
              </a:rPr>
              <a:t>光是一种电磁波</a:t>
            </a:r>
            <a:r>
              <a:rPr lang="zh-CN" altLang="en-US" sz="2400" dirty="0">
                <a:solidFill>
                  <a:schemeClr val="tx2"/>
                </a:solidFill>
              </a:rPr>
              <a:t>。</a:t>
            </a:r>
            <a:r>
              <a:rPr lang="en-US" altLang="zh-CN" sz="2400" dirty="0">
                <a:solidFill>
                  <a:schemeClr val="tx2"/>
                </a:solidFill>
              </a:rPr>
              <a:t>1888</a:t>
            </a:r>
            <a:r>
              <a:rPr lang="zh-CN" altLang="en-US" sz="2400" dirty="0">
                <a:solidFill>
                  <a:schemeClr val="tx2"/>
                </a:solidFill>
                <a:ea typeface="楷体_GB2312" pitchFamily="49" charset="-122"/>
              </a:rPr>
              <a:t>年</a:t>
            </a:r>
            <a:r>
              <a:rPr lang="zh-CN" altLang="en-US" sz="2400" dirty="0">
                <a:solidFill>
                  <a:srgbClr val="FF6600"/>
                </a:solidFill>
                <a:ea typeface="楷体_GB2312" pitchFamily="49" charset="-122"/>
              </a:rPr>
              <a:t>赫兹</a:t>
            </a:r>
            <a:r>
              <a:rPr lang="zh-CN" altLang="en-US" sz="2400" dirty="0">
                <a:solidFill>
                  <a:schemeClr val="tx2"/>
                </a:solidFill>
                <a:ea typeface="楷体_GB2312" pitchFamily="49" charset="-122"/>
              </a:rPr>
              <a:t>用实验证实了麦克斯韦的预言。</a:t>
            </a:r>
          </a:p>
        </p:txBody>
      </p:sp>
      <p:sp>
        <p:nvSpPr>
          <p:cNvPr id="9" name="Text Box 3"/>
          <p:cNvSpPr txBox="1">
            <a:spLocks noChangeArrowheads="1"/>
          </p:cNvSpPr>
          <p:nvPr/>
        </p:nvSpPr>
        <p:spPr bwMode="auto">
          <a:xfrm>
            <a:off x="2408239" y="5529264"/>
            <a:ext cx="8199437" cy="1368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sz="2400">
                <a:solidFill>
                  <a:schemeClr val="tx2"/>
                </a:solidFill>
                <a:latin typeface="楷体_GB2312" pitchFamily="49" charset="-122"/>
                <a:ea typeface="楷体_GB2312" pitchFamily="49" charset="-122"/>
              </a:rPr>
              <a:t>   </a:t>
            </a:r>
            <a:r>
              <a:rPr lang="zh-CN" altLang="en-US" sz="2400">
                <a:solidFill>
                  <a:schemeClr val="tx2"/>
                </a:solidFill>
                <a:latin typeface="楷体_GB2312" pitchFamily="49" charset="-122"/>
                <a:ea typeface="楷体_GB2312" pitchFamily="49" charset="-122"/>
              </a:rPr>
              <a:t>通过大量实践可知，</a:t>
            </a:r>
            <a:r>
              <a:rPr lang="zh-CN" altLang="en-US" sz="2400">
                <a:solidFill>
                  <a:srgbClr val="FF6600"/>
                </a:solidFill>
                <a:latin typeface="楷体_GB2312" pitchFamily="49" charset="-122"/>
                <a:ea typeface="楷体_GB2312" pitchFamily="49" charset="-122"/>
              </a:rPr>
              <a:t>红外线</a:t>
            </a:r>
            <a:r>
              <a:rPr lang="zh-CN" altLang="en-US" sz="2400">
                <a:solidFill>
                  <a:schemeClr val="tx2"/>
                </a:solidFill>
                <a:latin typeface="楷体_GB2312" pitchFamily="49" charset="-122"/>
                <a:ea typeface="楷体_GB2312" pitchFamily="49" charset="-122"/>
              </a:rPr>
              <a:t>、</a:t>
            </a:r>
            <a:r>
              <a:rPr lang="zh-CN" altLang="en-US" sz="2400">
                <a:solidFill>
                  <a:srgbClr val="FF6600"/>
                </a:solidFill>
                <a:latin typeface="楷体_GB2312" pitchFamily="49" charset="-122"/>
                <a:ea typeface="楷体_GB2312" pitchFamily="49" charset="-122"/>
              </a:rPr>
              <a:t>紫外线</a:t>
            </a:r>
            <a:r>
              <a:rPr lang="zh-CN" altLang="en-US" sz="2400">
                <a:solidFill>
                  <a:schemeClr val="tx2"/>
                </a:solidFill>
                <a:latin typeface="楷体_GB2312" pitchFamily="49" charset="-122"/>
                <a:ea typeface="楷体_GB2312" pitchFamily="49" charset="-122"/>
              </a:rPr>
              <a:t>和</a:t>
            </a:r>
            <a:r>
              <a:rPr lang="en-US" altLang="zh-CN" sz="2400" i="1">
                <a:solidFill>
                  <a:srgbClr val="FF6600"/>
                </a:solidFill>
                <a:ea typeface="楷体_GB2312" pitchFamily="49" charset="-122"/>
              </a:rPr>
              <a:t>X </a:t>
            </a:r>
            <a:r>
              <a:rPr lang="zh-CN" altLang="en-US" sz="2400">
                <a:solidFill>
                  <a:srgbClr val="FF6600"/>
                </a:solidFill>
                <a:latin typeface="楷体_GB2312" pitchFamily="49" charset="-122"/>
                <a:ea typeface="楷体_GB2312" pitchFamily="49" charset="-122"/>
              </a:rPr>
              <a:t>射线</a:t>
            </a:r>
            <a:r>
              <a:rPr lang="zh-CN" altLang="en-US" sz="2400">
                <a:solidFill>
                  <a:schemeClr val="tx2"/>
                </a:solidFill>
                <a:latin typeface="楷体_GB2312" pitchFamily="49" charset="-122"/>
                <a:ea typeface="楷体_GB2312" pitchFamily="49" charset="-122"/>
              </a:rPr>
              <a:t>等都是电磁波，它们的区别仅是频率（波长）不同而已，从而使光的波动理论成为电磁理论的一部分。</a:t>
            </a:r>
          </a:p>
        </p:txBody>
      </p:sp>
      <p:sp>
        <p:nvSpPr>
          <p:cNvPr id="10" name="Rectangle 5"/>
          <p:cNvSpPr>
            <a:spLocks noChangeArrowheads="1"/>
          </p:cNvSpPr>
          <p:nvPr/>
        </p:nvSpPr>
        <p:spPr bwMode="auto">
          <a:xfrm>
            <a:off x="1703389" y="333376"/>
            <a:ext cx="423068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0000FF"/>
                </a:solidFill>
                <a:ea typeface="楷体_GB2312" pitchFamily="49" charset="-122"/>
              </a:rPr>
              <a:t>三、光的电磁学说</a:t>
            </a:r>
          </a:p>
        </p:txBody>
      </p:sp>
      <p:sp>
        <p:nvSpPr>
          <p:cNvPr id="11" name="AutoShape 8"/>
          <p:cNvSpPr>
            <a:spLocks noChangeArrowheads="1"/>
          </p:cNvSpPr>
          <p:nvPr/>
        </p:nvSpPr>
        <p:spPr bwMode="auto">
          <a:xfrm>
            <a:off x="4511676" y="1090613"/>
            <a:ext cx="3097213" cy="609064"/>
          </a:xfrm>
          <a:prstGeom prst="cloudCallout">
            <a:avLst>
              <a:gd name="adj1" fmla="val -53690"/>
              <a:gd name="adj2" fmla="val 76801"/>
            </a:avLst>
          </a:prstGeom>
          <a:gradFill rotWithShape="1">
            <a:gsLst>
              <a:gs pos="0">
                <a:srgbClr val="007676"/>
              </a:gs>
              <a:gs pos="50000">
                <a:srgbClr val="00FFFF"/>
              </a:gs>
              <a:gs pos="100000">
                <a:srgbClr val="007676"/>
              </a:gs>
            </a:gsLst>
            <a:lin ang="2700000" scaled="1"/>
          </a:gradFill>
          <a:ln>
            <a:noFill/>
          </a:ln>
          <a:extLst>
            <a:ext uri="{91240B29-F687-4F45-9708-019B960494DF}">
              <a14:hiddenLine xmlns:a14="http://schemas.microsoft.com/office/drawing/2010/main" w="12700" cap="sq" algn="ctr">
                <a:solidFill>
                  <a:srgbClr val="000000"/>
                </a:solidFill>
                <a:round/>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FF0000"/>
                </a:solidFill>
                <a:latin typeface="仿宋_GB2312"/>
                <a:ea typeface="仿宋_GB2312"/>
                <a:cs typeface="仿宋_GB2312"/>
              </a:rPr>
              <a:t>光是一种电磁波。</a:t>
            </a:r>
          </a:p>
        </p:txBody>
      </p:sp>
      <p:sp>
        <p:nvSpPr>
          <p:cNvPr id="12" name="AutoShape 9"/>
          <p:cNvSpPr>
            <a:spLocks noChangeArrowheads="1"/>
          </p:cNvSpPr>
          <p:nvPr/>
        </p:nvSpPr>
        <p:spPr bwMode="auto">
          <a:xfrm>
            <a:off x="4583113" y="2441050"/>
            <a:ext cx="3314700" cy="609064"/>
          </a:xfrm>
          <a:prstGeom prst="cloudCallout">
            <a:avLst>
              <a:gd name="adj1" fmla="val 50431"/>
              <a:gd name="adj2" fmla="val -82009"/>
            </a:avLst>
          </a:prstGeom>
          <a:gradFill rotWithShape="1">
            <a:gsLst>
              <a:gs pos="0">
                <a:srgbClr val="007676"/>
              </a:gs>
              <a:gs pos="50000">
                <a:srgbClr val="00FFFF"/>
              </a:gs>
              <a:gs pos="100000">
                <a:srgbClr val="007676"/>
              </a:gs>
            </a:gsLst>
            <a:lin ang="2700000" scaled="1"/>
          </a:gradFill>
          <a:ln>
            <a:noFill/>
          </a:ln>
          <a:extLst>
            <a:ext uri="{91240B29-F687-4F45-9708-019B960494DF}">
              <a14:hiddenLine xmlns:a14="http://schemas.microsoft.com/office/drawing/2010/main" w="12700" cap="sq" algn="ctr">
                <a:solidFill>
                  <a:srgbClr val="000000"/>
                </a:solidFill>
                <a:round/>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FF0000"/>
                </a:solidFill>
                <a:latin typeface="仿宋_GB2312"/>
                <a:ea typeface="仿宋_GB2312"/>
                <a:cs typeface="仿宋_GB2312"/>
              </a:rPr>
              <a:t>你的预言是对的！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ox(out)">
                                      <p:cBhvr>
                                        <p:cTn id="21" dur="500"/>
                                        <p:tgtEl>
                                          <p:spTgt spid="2"/>
                                        </p:tgtEl>
                                      </p:cBhvr>
                                    </p:animEffect>
                                  </p:childTnLst>
                                </p:cTn>
                              </p:par>
                            </p:childTnLst>
                          </p:cTn>
                        </p:par>
                        <p:par>
                          <p:cTn id="22" fill="hold" nodeType="afterGroup">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right)">
                                      <p:cBhvr>
                                        <p:cTn id="25" dur="500"/>
                                        <p:tgtEl>
                                          <p:spTgt spid="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p:bldP spid="11" grpId="0" animBg="1" autoUpdateAnimBg="0"/>
      <p:bldP spid="1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39888" y="369888"/>
            <a:ext cx="454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zh-CN" altLang="en-US" sz="2800" kern="0">
                <a:solidFill>
                  <a:srgbClr val="0000FF"/>
                </a:solidFill>
                <a:ea typeface="楷体_GB2312" pitchFamily="49" charset="-122"/>
              </a:rPr>
              <a:t>四、量子光学时期</a:t>
            </a:r>
          </a:p>
        </p:txBody>
      </p:sp>
      <p:sp>
        <p:nvSpPr>
          <p:cNvPr id="3" name="Text Box 3"/>
          <p:cNvSpPr txBox="1">
            <a:spLocks noChangeArrowheads="1"/>
          </p:cNvSpPr>
          <p:nvPr/>
        </p:nvSpPr>
        <p:spPr bwMode="auto">
          <a:xfrm>
            <a:off x="1703388" y="850901"/>
            <a:ext cx="8731250" cy="1437317"/>
          </a:xfrm>
          <a:prstGeom prst="rect">
            <a:avLst/>
          </a:prstGeom>
          <a:noFill/>
          <a:ln w="9525">
            <a:noFill/>
            <a:miter lim="800000"/>
            <a:headEnd/>
            <a:tailEnd/>
          </a:ln>
          <a:effectLst/>
        </p:spPr>
        <p:txBody>
          <a:bodyPr>
            <a:spAutoFit/>
          </a:bodyPr>
          <a:lstStyle/>
          <a:p>
            <a:pPr>
              <a:lnSpc>
                <a:spcPct val="115000"/>
              </a:lnSpc>
              <a:defRPr/>
            </a:pPr>
            <a:r>
              <a:rPr lang="en-US" altLang="zh-CN" dirty="0">
                <a:effectLst>
                  <a:outerShdw blurRad="38100" dist="38100" dir="2700000" algn="tl">
                    <a:srgbClr val="C0C0C0"/>
                  </a:outerShdw>
                </a:effectLst>
              </a:rPr>
              <a:t>        </a:t>
            </a:r>
            <a:r>
              <a:rPr lang="en-US" altLang="zh-CN" sz="2400" dirty="0">
                <a:solidFill>
                  <a:schemeClr val="tx2"/>
                </a:solidFill>
              </a:rPr>
              <a:t>19</a:t>
            </a:r>
            <a:r>
              <a:rPr lang="zh-CN" altLang="en-US" sz="2400" dirty="0">
                <a:solidFill>
                  <a:schemeClr val="tx2"/>
                </a:solidFill>
                <a:ea typeface="楷体_GB2312" pitchFamily="49" charset="-122"/>
              </a:rPr>
              <a:t>世纪末到</a:t>
            </a:r>
            <a:r>
              <a:rPr lang="en-US" altLang="zh-CN" sz="2400" dirty="0">
                <a:solidFill>
                  <a:schemeClr val="tx2"/>
                </a:solidFill>
              </a:rPr>
              <a:t>20</a:t>
            </a:r>
            <a:r>
              <a:rPr lang="zh-CN" altLang="en-US" sz="2400" dirty="0">
                <a:solidFill>
                  <a:schemeClr val="tx2"/>
                </a:solidFill>
                <a:ea typeface="楷体_GB2312" pitchFamily="49" charset="-122"/>
              </a:rPr>
              <a:t>世纪初</a:t>
            </a:r>
            <a:r>
              <a:rPr lang="zh-CN" altLang="en-US" sz="2400" dirty="0">
                <a:solidFill>
                  <a:schemeClr val="tx2"/>
                </a:solidFill>
              </a:rPr>
              <a:t>，</a:t>
            </a:r>
            <a:r>
              <a:rPr lang="zh-CN" altLang="en-US" sz="2400" dirty="0">
                <a:solidFill>
                  <a:schemeClr val="tx2"/>
                </a:solidFill>
                <a:ea typeface="楷体_GB2312" pitchFamily="49" charset="-122"/>
              </a:rPr>
              <a:t>光学的研究深入到光的发生、光和物质的相互作用的微观结构中。一些新的实验，如</a:t>
            </a:r>
            <a:r>
              <a:rPr lang="zh-CN" altLang="en-US" sz="2400" dirty="0">
                <a:solidFill>
                  <a:srgbClr val="FF6600"/>
                </a:solidFill>
                <a:ea typeface="楷体_GB2312" pitchFamily="49" charset="-122"/>
              </a:rPr>
              <a:t>热辐射</a:t>
            </a:r>
            <a:r>
              <a:rPr lang="zh-CN" altLang="en-US" sz="2400" dirty="0">
                <a:solidFill>
                  <a:schemeClr val="tx2"/>
                </a:solidFill>
                <a:ea typeface="楷体_GB2312" pitchFamily="49" charset="-122"/>
              </a:rPr>
              <a:t>、</a:t>
            </a:r>
            <a:r>
              <a:rPr lang="zh-CN" altLang="en-US" sz="2400" dirty="0">
                <a:solidFill>
                  <a:srgbClr val="FF6600"/>
                </a:solidFill>
                <a:ea typeface="楷体_GB2312" pitchFamily="49" charset="-122"/>
              </a:rPr>
              <a:t>光电效应</a:t>
            </a:r>
            <a:r>
              <a:rPr lang="zh-CN" altLang="en-US" sz="2400" dirty="0">
                <a:solidFill>
                  <a:schemeClr val="tx2"/>
                </a:solidFill>
                <a:ea typeface="楷体_GB2312" pitchFamily="49" charset="-122"/>
              </a:rPr>
              <a:t>和</a:t>
            </a:r>
            <a:r>
              <a:rPr lang="zh-CN" altLang="en-US" sz="2400" dirty="0">
                <a:solidFill>
                  <a:srgbClr val="FF6600"/>
                </a:solidFill>
                <a:ea typeface="楷体_GB2312" pitchFamily="49" charset="-122"/>
              </a:rPr>
              <a:t>康普顿效应</a:t>
            </a:r>
            <a:r>
              <a:rPr lang="zh-CN" altLang="en-US" sz="2400" dirty="0">
                <a:solidFill>
                  <a:schemeClr val="tx2"/>
                </a:solidFill>
                <a:ea typeface="楷体_GB2312" pitchFamily="49" charset="-122"/>
              </a:rPr>
              <a:t>等，用经典电磁波理论都无法解释。</a:t>
            </a:r>
            <a:endParaRPr lang="zh-CN" altLang="en-US" sz="2400" dirty="0">
              <a:solidFill>
                <a:schemeClr val="tx2"/>
              </a:solidFill>
            </a:endParaRPr>
          </a:p>
        </p:txBody>
      </p:sp>
      <p:sp>
        <p:nvSpPr>
          <p:cNvPr id="4" name="Rectangle 4"/>
          <p:cNvSpPr>
            <a:spLocks noChangeArrowheads="1"/>
          </p:cNvSpPr>
          <p:nvPr/>
        </p:nvSpPr>
        <p:spPr bwMode="auto">
          <a:xfrm>
            <a:off x="1703388" y="5162550"/>
            <a:ext cx="8964612"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sz="2400">
                <a:solidFill>
                  <a:schemeClr val="bg1"/>
                </a:solidFill>
                <a:latin typeface="Symbol" panose="05050102010706020507" pitchFamily="18" charset="2"/>
                <a:ea typeface="楷体_GB2312" pitchFamily="49" charset="-122"/>
              </a:rPr>
              <a:t>       </a:t>
            </a:r>
            <a:r>
              <a:rPr lang="en-US" altLang="zh-CN" sz="2400">
                <a:solidFill>
                  <a:schemeClr val="tx2"/>
                </a:solidFill>
                <a:ea typeface="楷体_GB2312" pitchFamily="49" charset="-122"/>
              </a:rPr>
              <a:t>1900</a:t>
            </a:r>
            <a:r>
              <a:rPr lang="zh-CN" altLang="en-US" sz="2400">
                <a:solidFill>
                  <a:schemeClr val="tx2"/>
                </a:solidFill>
                <a:latin typeface="Symbol" panose="05050102010706020507" pitchFamily="18" charset="2"/>
                <a:ea typeface="楷体_GB2312" pitchFamily="49" charset="-122"/>
              </a:rPr>
              <a:t>年</a:t>
            </a:r>
            <a:r>
              <a:rPr lang="zh-CN" altLang="en-US" sz="2400">
                <a:solidFill>
                  <a:srgbClr val="FF6600"/>
                </a:solidFill>
                <a:latin typeface="Symbol" panose="05050102010706020507" pitchFamily="18" charset="2"/>
                <a:ea typeface="楷体_GB2312" pitchFamily="49" charset="-122"/>
              </a:rPr>
              <a:t>普朗克</a:t>
            </a:r>
            <a:r>
              <a:rPr lang="zh-CN" altLang="en-US" sz="2400">
                <a:solidFill>
                  <a:schemeClr val="tx2"/>
                </a:solidFill>
                <a:latin typeface="Symbol" panose="05050102010706020507" pitchFamily="18" charset="2"/>
                <a:ea typeface="楷体_GB2312" pitchFamily="49" charset="-122"/>
              </a:rPr>
              <a:t>提出辐射能量的量子化理论，成功地解释了黑体辐射问题。</a:t>
            </a:r>
            <a:r>
              <a:rPr lang="en-US" altLang="zh-CN" sz="2400">
                <a:solidFill>
                  <a:schemeClr val="tx2"/>
                </a:solidFill>
                <a:ea typeface="楷体_GB2312" pitchFamily="49" charset="-122"/>
              </a:rPr>
              <a:t>1905</a:t>
            </a:r>
            <a:r>
              <a:rPr lang="zh-CN" altLang="en-US" sz="2400">
                <a:solidFill>
                  <a:schemeClr val="tx2"/>
                </a:solidFill>
                <a:latin typeface="Symbol" panose="05050102010706020507" pitchFamily="18" charset="2"/>
                <a:ea typeface="楷体_GB2312" pitchFamily="49" charset="-122"/>
              </a:rPr>
              <a:t>年</a:t>
            </a:r>
            <a:r>
              <a:rPr lang="zh-CN" altLang="en-US" sz="2400">
                <a:solidFill>
                  <a:srgbClr val="FF6600"/>
                </a:solidFill>
                <a:latin typeface="Symbol" panose="05050102010706020507" pitchFamily="18" charset="2"/>
                <a:ea typeface="楷体_GB2312" pitchFamily="49" charset="-122"/>
              </a:rPr>
              <a:t>爱因斯坦</a:t>
            </a:r>
            <a:r>
              <a:rPr lang="zh-CN" altLang="en-US" sz="2400">
                <a:solidFill>
                  <a:schemeClr val="tx2"/>
                </a:solidFill>
                <a:latin typeface="Symbol" panose="05050102010706020507" pitchFamily="18" charset="2"/>
                <a:ea typeface="楷体_GB2312" pitchFamily="49" charset="-122"/>
              </a:rPr>
              <a:t>提出光量子理论，圆满地解释了光电效应。爱因斯坦的结论于</a:t>
            </a:r>
            <a:r>
              <a:rPr lang="en-US" altLang="zh-CN" sz="2400">
                <a:solidFill>
                  <a:schemeClr val="tx2"/>
                </a:solidFill>
                <a:ea typeface="楷体_GB2312" pitchFamily="49" charset="-122"/>
              </a:rPr>
              <a:t>1923</a:t>
            </a:r>
            <a:r>
              <a:rPr lang="zh-CN" altLang="en-US" sz="2400">
                <a:solidFill>
                  <a:schemeClr val="tx2"/>
                </a:solidFill>
                <a:latin typeface="Symbol" panose="05050102010706020507" pitchFamily="18" charset="2"/>
                <a:ea typeface="楷体_GB2312" pitchFamily="49" charset="-122"/>
              </a:rPr>
              <a:t>年被</a:t>
            </a:r>
            <a:r>
              <a:rPr lang="zh-CN" altLang="en-US" sz="2400">
                <a:solidFill>
                  <a:srgbClr val="FF6600"/>
                </a:solidFill>
                <a:latin typeface="Symbol" panose="05050102010706020507" pitchFamily="18" charset="2"/>
                <a:ea typeface="楷体_GB2312" pitchFamily="49" charset="-122"/>
              </a:rPr>
              <a:t>康普顿</a:t>
            </a:r>
            <a:r>
              <a:rPr lang="zh-CN" altLang="en-US" sz="2400">
                <a:solidFill>
                  <a:schemeClr val="tx2"/>
                </a:solidFill>
                <a:latin typeface="Symbol" panose="05050102010706020507" pitchFamily="18" charset="2"/>
                <a:ea typeface="楷体_GB2312" pitchFamily="49" charset="-122"/>
              </a:rPr>
              <a:t>的散射实验所证实。</a:t>
            </a:r>
          </a:p>
        </p:txBody>
      </p:sp>
      <p:grpSp>
        <p:nvGrpSpPr>
          <p:cNvPr id="5" name="Group 12"/>
          <p:cNvGrpSpPr>
            <a:grpSpLocks/>
          </p:cNvGrpSpPr>
          <p:nvPr/>
        </p:nvGrpSpPr>
        <p:grpSpPr bwMode="auto">
          <a:xfrm>
            <a:off x="2584450" y="2276475"/>
            <a:ext cx="2216150" cy="2808288"/>
            <a:chOff x="668" y="1434"/>
            <a:chExt cx="1396" cy="1769"/>
          </a:xfrm>
        </p:grpSpPr>
        <p:pic>
          <p:nvPicPr>
            <p:cNvPr id="27660" name="Picture 6" descr="01300000171599121494040161536"/>
            <p:cNvPicPr>
              <a:picLocks noChangeAspect="1" noChangeArrowheads="1"/>
            </p:cNvPicPr>
            <p:nvPr/>
          </p:nvPicPr>
          <p:blipFill>
            <a:blip r:embed="rId2">
              <a:extLst>
                <a:ext uri="{28A0092B-C50C-407E-A947-70E740481C1C}">
                  <a14:useLocalDpi xmlns:a14="http://schemas.microsoft.com/office/drawing/2010/main" val="0"/>
                </a:ext>
              </a:extLst>
            </a:blip>
            <a:srcRect r="10248" b="20010"/>
            <a:stretch>
              <a:fillRect/>
            </a:stretch>
          </p:blipFill>
          <p:spPr bwMode="auto">
            <a:xfrm>
              <a:off x="668" y="1434"/>
              <a:ext cx="1311" cy="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1" name="Text Box 7"/>
            <p:cNvSpPr txBox="1">
              <a:spLocks noChangeArrowheads="1"/>
            </p:cNvSpPr>
            <p:nvPr/>
          </p:nvSpPr>
          <p:spPr bwMode="auto">
            <a:xfrm>
              <a:off x="748" y="2972"/>
              <a:ext cx="1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1800">
                  <a:solidFill>
                    <a:schemeClr val="accent2"/>
                  </a:solidFill>
                </a:rPr>
                <a:t>普朗克（</a:t>
              </a:r>
              <a:r>
                <a:rPr lang="en-US" altLang="zh-CN" sz="1800">
                  <a:solidFill>
                    <a:schemeClr val="accent2"/>
                  </a:solidFill>
                </a:rPr>
                <a:t>Planck</a:t>
              </a:r>
              <a:r>
                <a:rPr lang="zh-CN" altLang="en-US" sz="1800">
                  <a:solidFill>
                    <a:schemeClr val="accent2"/>
                  </a:solidFill>
                </a:rPr>
                <a:t>）</a:t>
              </a:r>
            </a:p>
          </p:txBody>
        </p:sp>
      </p:grpSp>
      <p:grpSp>
        <p:nvGrpSpPr>
          <p:cNvPr id="8" name="Group 13"/>
          <p:cNvGrpSpPr>
            <a:grpSpLocks/>
          </p:cNvGrpSpPr>
          <p:nvPr/>
        </p:nvGrpSpPr>
        <p:grpSpPr bwMode="auto">
          <a:xfrm>
            <a:off x="4872039" y="2276475"/>
            <a:ext cx="2447925" cy="2814638"/>
            <a:chOff x="2109" y="1434"/>
            <a:chExt cx="1542" cy="1773"/>
          </a:xfrm>
        </p:grpSpPr>
        <p:pic>
          <p:nvPicPr>
            <p:cNvPr id="27658" name="Picture 8" descr="749a17fcdc45b96fd6887da2"/>
            <p:cNvPicPr>
              <a:picLocks noChangeAspect="1" noChangeArrowheads="1"/>
            </p:cNvPicPr>
            <p:nvPr/>
          </p:nvPicPr>
          <p:blipFill>
            <a:blip r:embed="rId3">
              <a:extLst>
                <a:ext uri="{28A0092B-C50C-407E-A947-70E740481C1C}">
                  <a14:useLocalDpi xmlns:a14="http://schemas.microsoft.com/office/drawing/2010/main" val="0"/>
                </a:ext>
              </a:extLst>
            </a:blip>
            <a:srcRect l="6406" b="17976"/>
            <a:stretch>
              <a:fillRect/>
            </a:stretch>
          </p:blipFill>
          <p:spPr bwMode="auto">
            <a:xfrm>
              <a:off x="2109" y="1434"/>
              <a:ext cx="1357" cy="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9" name="Text Box 10"/>
            <p:cNvSpPr txBox="1">
              <a:spLocks noChangeArrowheads="1"/>
            </p:cNvSpPr>
            <p:nvPr/>
          </p:nvSpPr>
          <p:spPr bwMode="auto">
            <a:xfrm>
              <a:off x="2155" y="2976"/>
              <a:ext cx="1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1800">
                  <a:solidFill>
                    <a:schemeClr val="accent2"/>
                  </a:solidFill>
                </a:rPr>
                <a:t>爱因斯坦（</a:t>
              </a:r>
              <a:r>
                <a:rPr lang="en-US" altLang="zh-CN" sz="1800">
                  <a:solidFill>
                    <a:schemeClr val="accent2"/>
                  </a:solidFill>
                </a:rPr>
                <a:t>Einstein</a:t>
              </a:r>
              <a:r>
                <a:rPr lang="zh-CN" altLang="en-US" sz="1800">
                  <a:solidFill>
                    <a:schemeClr val="accent2"/>
                  </a:solidFill>
                </a:rPr>
                <a:t>）</a:t>
              </a:r>
            </a:p>
          </p:txBody>
        </p:sp>
      </p:grpSp>
      <p:grpSp>
        <p:nvGrpSpPr>
          <p:cNvPr id="11" name="Group 14"/>
          <p:cNvGrpSpPr>
            <a:grpSpLocks/>
          </p:cNvGrpSpPr>
          <p:nvPr/>
        </p:nvGrpSpPr>
        <p:grpSpPr bwMode="auto">
          <a:xfrm>
            <a:off x="7391400" y="2276475"/>
            <a:ext cx="2376488" cy="2808288"/>
            <a:chOff x="3696" y="1434"/>
            <a:chExt cx="1497" cy="1769"/>
          </a:xfrm>
        </p:grpSpPr>
        <p:pic>
          <p:nvPicPr>
            <p:cNvPr id="27656" name="Picture 9" descr="1196824788805_1196824788805_r"/>
            <p:cNvPicPr>
              <a:picLocks noChangeAspect="1" noChangeArrowheads="1"/>
            </p:cNvPicPr>
            <p:nvPr/>
          </p:nvPicPr>
          <p:blipFill>
            <a:blip r:embed="rId4">
              <a:extLst>
                <a:ext uri="{28A0092B-C50C-407E-A947-70E740481C1C}">
                  <a14:useLocalDpi xmlns:a14="http://schemas.microsoft.com/office/drawing/2010/main" val="0"/>
                </a:ext>
              </a:extLst>
            </a:blip>
            <a:srcRect l="3186" r="8386" b="23000"/>
            <a:stretch>
              <a:fillRect/>
            </a:stretch>
          </p:blipFill>
          <p:spPr bwMode="auto">
            <a:xfrm>
              <a:off x="3696" y="1434"/>
              <a:ext cx="1361" cy="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Text Box 11"/>
            <p:cNvSpPr txBox="1">
              <a:spLocks noChangeArrowheads="1"/>
            </p:cNvSpPr>
            <p:nvPr/>
          </p:nvSpPr>
          <p:spPr bwMode="auto">
            <a:xfrm>
              <a:off x="3742" y="2972"/>
              <a:ext cx="14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1800">
                  <a:solidFill>
                    <a:schemeClr val="accent2"/>
                  </a:solidFill>
                </a:rPr>
                <a:t>康普顿（</a:t>
              </a:r>
              <a:r>
                <a:rPr lang="en-US" altLang="zh-CN" sz="1800">
                  <a:solidFill>
                    <a:schemeClr val="accent2"/>
                  </a:solidFill>
                </a:rPr>
                <a:t>Compton</a:t>
              </a:r>
              <a:r>
                <a:rPr lang="zh-CN" altLang="en-US" sz="1800">
                  <a:solidFill>
                    <a:schemeClr val="accent2"/>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ou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out)">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out)">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utoUpdateAnimBg="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6"/>
          <p:cNvSpPr txBox="1">
            <a:spLocks noChangeArrowheads="1"/>
          </p:cNvSpPr>
          <p:nvPr/>
        </p:nvSpPr>
        <p:spPr bwMode="auto">
          <a:xfrm>
            <a:off x="1919288" y="0"/>
            <a:ext cx="7086600" cy="579438"/>
          </a:xfrm>
          <a:prstGeom prst="rect">
            <a:avLst/>
          </a:prstGeom>
          <a:noFill/>
          <a:ln w="9525">
            <a:noFill/>
            <a:miter lim="800000"/>
            <a:headEnd/>
            <a:tailEnd/>
          </a:ln>
          <a:effectLst/>
        </p:spPr>
        <p:txBody>
          <a:bodyPr>
            <a:spAutoFit/>
          </a:bodyPr>
          <a:lstStyle/>
          <a:p>
            <a:pPr>
              <a:spcBef>
                <a:spcPct val="50000"/>
              </a:spcBef>
              <a:defRPr/>
            </a:pPr>
            <a:r>
              <a:rPr lang="zh-CN" altLang="en-US" sz="3200" dirty="0">
                <a:solidFill>
                  <a:schemeClr val="tx1"/>
                </a:solidFill>
                <a:effectLst>
                  <a:outerShdw blurRad="38100" dist="38100" dir="2700000" algn="tl">
                    <a:srgbClr val="FFFFFF"/>
                  </a:outerShdw>
                </a:effectLst>
              </a:rPr>
              <a:t>光的科学认识史：</a:t>
            </a:r>
            <a:endParaRPr lang="zh-CN" altLang="en-US" sz="3200" dirty="0">
              <a:solidFill>
                <a:schemeClr val="tx1"/>
              </a:solidFill>
            </a:endParaRPr>
          </a:p>
        </p:txBody>
      </p:sp>
      <p:sp>
        <p:nvSpPr>
          <p:cNvPr id="3" name="Text Box 57"/>
          <p:cNvSpPr txBox="1">
            <a:spLocks noChangeArrowheads="1"/>
          </p:cNvSpPr>
          <p:nvPr/>
        </p:nvSpPr>
        <p:spPr bwMode="auto">
          <a:xfrm>
            <a:off x="1919288" y="977901"/>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t>几何光学</a:t>
            </a:r>
          </a:p>
        </p:txBody>
      </p:sp>
      <p:sp>
        <p:nvSpPr>
          <p:cNvPr id="4" name="AutoShape 58"/>
          <p:cNvSpPr>
            <a:spLocks noChangeArrowheads="1"/>
          </p:cNvSpPr>
          <p:nvPr/>
        </p:nvSpPr>
        <p:spPr bwMode="auto">
          <a:xfrm>
            <a:off x="3937000" y="1122363"/>
            <a:ext cx="914400" cy="381000"/>
          </a:xfrm>
          <a:prstGeom prst="rightArrow">
            <a:avLst>
              <a:gd name="adj1" fmla="val 50000"/>
              <a:gd name="adj2" fmla="val 60000"/>
            </a:avLst>
          </a:prstGeom>
          <a:solidFill>
            <a:srgbClr val="00FFFF"/>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5" name="Text Box 59"/>
          <p:cNvSpPr txBox="1">
            <a:spLocks noChangeArrowheads="1"/>
          </p:cNvSpPr>
          <p:nvPr/>
        </p:nvSpPr>
        <p:spPr bwMode="auto">
          <a:xfrm>
            <a:off x="5232400" y="1049338"/>
            <a:ext cx="167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t>波动光学</a:t>
            </a:r>
          </a:p>
        </p:txBody>
      </p:sp>
      <p:sp>
        <p:nvSpPr>
          <p:cNvPr id="6" name="Text Box 60"/>
          <p:cNvSpPr txBox="1">
            <a:spLocks noChangeArrowheads="1"/>
          </p:cNvSpPr>
          <p:nvPr/>
        </p:nvSpPr>
        <p:spPr bwMode="auto">
          <a:xfrm>
            <a:off x="8545513" y="977901"/>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t>量子光学</a:t>
            </a:r>
          </a:p>
        </p:txBody>
      </p:sp>
      <p:sp>
        <p:nvSpPr>
          <p:cNvPr id="7" name="AutoShape 61"/>
          <p:cNvSpPr>
            <a:spLocks noChangeArrowheads="1"/>
          </p:cNvSpPr>
          <p:nvPr/>
        </p:nvSpPr>
        <p:spPr bwMode="auto">
          <a:xfrm>
            <a:off x="7248525" y="1122363"/>
            <a:ext cx="914400" cy="381000"/>
          </a:xfrm>
          <a:prstGeom prst="rightArrow">
            <a:avLst>
              <a:gd name="adj1" fmla="val 50000"/>
              <a:gd name="adj2" fmla="val 60000"/>
            </a:avLst>
          </a:prstGeom>
          <a:solidFill>
            <a:srgbClr val="00FFFF"/>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8" name="Text Box 62"/>
          <p:cNvSpPr txBox="1">
            <a:spLocks noChangeArrowheads="1"/>
          </p:cNvSpPr>
          <p:nvPr/>
        </p:nvSpPr>
        <p:spPr bwMode="auto">
          <a:xfrm>
            <a:off x="1668463" y="2000251"/>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t>（粒子说）</a:t>
            </a:r>
          </a:p>
        </p:txBody>
      </p:sp>
      <p:sp>
        <p:nvSpPr>
          <p:cNvPr id="9" name="Text Box 63"/>
          <p:cNvSpPr txBox="1">
            <a:spLocks noChangeArrowheads="1"/>
          </p:cNvSpPr>
          <p:nvPr/>
        </p:nvSpPr>
        <p:spPr bwMode="auto">
          <a:xfrm>
            <a:off x="5087939" y="1855788"/>
            <a:ext cx="2232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t>（波动说）</a:t>
            </a:r>
          </a:p>
        </p:txBody>
      </p:sp>
      <p:sp>
        <p:nvSpPr>
          <p:cNvPr id="10" name="Text Box 64"/>
          <p:cNvSpPr txBox="1">
            <a:spLocks noChangeArrowheads="1"/>
          </p:cNvSpPr>
          <p:nvPr/>
        </p:nvSpPr>
        <p:spPr bwMode="auto">
          <a:xfrm>
            <a:off x="8543925" y="2000251"/>
            <a:ext cx="2268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t>（量子说）</a:t>
            </a:r>
          </a:p>
        </p:txBody>
      </p:sp>
      <p:sp>
        <p:nvSpPr>
          <p:cNvPr id="11" name="Text Box 65"/>
          <p:cNvSpPr txBox="1">
            <a:spLocks noChangeArrowheads="1"/>
          </p:cNvSpPr>
          <p:nvPr/>
        </p:nvSpPr>
        <p:spPr bwMode="auto">
          <a:xfrm>
            <a:off x="1919289" y="2776539"/>
            <a:ext cx="2085975" cy="528637"/>
          </a:xfrm>
          <a:prstGeom prst="rect">
            <a:avLst/>
          </a:prstGeom>
          <a:noFill/>
          <a:ln w="952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t>折射，反射</a:t>
            </a:r>
          </a:p>
        </p:txBody>
      </p:sp>
      <p:sp>
        <p:nvSpPr>
          <p:cNvPr id="12" name="Text Box 66"/>
          <p:cNvSpPr txBox="1">
            <a:spLocks noChangeArrowheads="1"/>
          </p:cNvSpPr>
          <p:nvPr/>
        </p:nvSpPr>
        <p:spPr bwMode="auto">
          <a:xfrm>
            <a:off x="5081589" y="2809875"/>
            <a:ext cx="2270125" cy="528638"/>
          </a:xfrm>
          <a:prstGeom prst="rect">
            <a:avLst/>
          </a:prstGeom>
          <a:noFill/>
          <a:ln w="952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t>干涉，衍射</a:t>
            </a:r>
          </a:p>
        </p:txBody>
      </p:sp>
      <p:sp>
        <p:nvSpPr>
          <p:cNvPr id="13" name="Text Box 67"/>
          <p:cNvSpPr txBox="1">
            <a:spLocks noChangeArrowheads="1"/>
          </p:cNvSpPr>
          <p:nvPr/>
        </p:nvSpPr>
        <p:spPr bwMode="auto">
          <a:xfrm>
            <a:off x="8507413" y="2859089"/>
            <a:ext cx="1752600" cy="528637"/>
          </a:xfrm>
          <a:prstGeom prst="rect">
            <a:avLst/>
          </a:prstGeom>
          <a:noFill/>
          <a:ln w="952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t>光电效应</a:t>
            </a:r>
          </a:p>
        </p:txBody>
      </p:sp>
      <p:sp>
        <p:nvSpPr>
          <p:cNvPr id="14" name="Text Box 4"/>
          <p:cNvSpPr txBox="1">
            <a:spLocks noChangeArrowheads="1"/>
          </p:cNvSpPr>
          <p:nvPr/>
        </p:nvSpPr>
        <p:spPr bwMode="auto">
          <a:xfrm>
            <a:off x="2038350" y="3575051"/>
            <a:ext cx="8064500" cy="3324225"/>
          </a:xfrm>
          <a:prstGeom prst="rect">
            <a:avLst/>
          </a:prstGeom>
          <a:noFill/>
          <a:ln w="9525">
            <a:noFill/>
            <a:miter lim="800000"/>
            <a:headEnd/>
            <a:tailEnd/>
          </a:ln>
          <a:effectLst/>
        </p:spPr>
        <p:txBody>
          <a:bodyPr>
            <a:spAutoFit/>
          </a:bodyPr>
          <a:lstStyle/>
          <a:p>
            <a:pPr>
              <a:lnSpc>
                <a:spcPct val="125000"/>
              </a:lnSpc>
              <a:defRPr/>
            </a:pPr>
            <a:r>
              <a:rPr lang="en-US" altLang="zh-CN" dirty="0">
                <a:effectLst>
                  <a:outerShdw blurRad="38100" dist="38100" dir="2700000" algn="tl">
                    <a:srgbClr val="C0C0C0"/>
                  </a:outerShdw>
                </a:effectLst>
              </a:rPr>
              <a:t>        </a:t>
            </a:r>
            <a:r>
              <a:rPr lang="zh-CN" altLang="en-US" dirty="0">
                <a:solidFill>
                  <a:schemeClr val="tx2"/>
                </a:solidFill>
                <a:ea typeface="楷体_GB2312" pitchFamily="49" charset="-122"/>
              </a:rPr>
              <a:t>从光学发展史可以看出，光的干涉、衍射、偏振等现象证实了光的波动性，而黑体辐射、光电效应和康普顿效应等又证实了光的微粒性，</a:t>
            </a:r>
            <a:r>
              <a:rPr lang="zh-CN" altLang="en-US" dirty="0">
                <a:solidFill>
                  <a:srgbClr val="FF6600"/>
                </a:solidFill>
                <a:ea typeface="楷体_GB2312" pitchFamily="49" charset="-122"/>
              </a:rPr>
              <a:t>光具有“波粒二相性”</a:t>
            </a:r>
            <a:r>
              <a:rPr lang="zh-CN" altLang="en-US" dirty="0">
                <a:solidFill>
                  <a:schemeClr val="tx2"/>
                </a:solidFill>
              </a:rPr>
              <a:t>（</a:t>
            </a:r>
            <a:r>
              <a:rPr lang="en-US" altLang="zh-CN" dirty="0">
                <a:solidFill>
                  <a:schemeClr val="tx2"/>
                </a:solidFill>
              </a:rPr>
              <a:t>Wave-particle duality</a:t>
            </a:r>
            <a:r>
              <a:rPr lang="zh-CN" altLang="en-US" dirty="0">
                <a:solidFill>
                  <a:schemeClr val="tx2"/>
                </a:solidFill>
              </a:rPr>
              <a:t>）。</a:t>
            </a:r>
            <a:r>
              <a:rPr lang="zh-CN" altLang="en-US" dirty="0">
                <a:solidFill>
                  <a:srgbClr val="0000FF"/>
                </a:solidFill>
                <a:ea typeface="楷体_GB2312" pitchFamily="49" charset="-122"/>
              </a:rPr>
              <a:t>光在传播的过程中主要表现出波动性，而在与物质相互作用时主要表现出微粒性</a:t>
            </a:r>
            <a:r>
              <a:rPr lang="zh-CN" altLang="en-US" dirty="0">
                <a:solidFill>
                  <a:schemeClr val="tx2"/>
                </a:solidFill>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nodeType="afterGroup">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par>
                          <p:cTn id="34" fill="hold" nodeType="afterGroup">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childTnLst>
                          </p:cTn>
                        </p:par>
                        <p:par>
                          <p:cTn id="47" fill="hold" nodeType="afterGroup">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500"/>
                                        <p:tgtEl>
                                          <p:spTgt spid="10"/>
                                        </p:tgtEl>
                                      </p:cBhvr>
                                    </p:animEffect>
                                  </p:childTnLst>
                                </p:cTn>
                              </p:par>
                            </p:childTnLst>
                          </p:cTn>
                        </p:par>
                        <p:par>
                          <p:cTn id="51" fill="hold" nodeType="afterGroup">
                            <p:stCondLst>
                              <p:cond delay="1500"/>
                            </p:stCondLst>
                            <p:childTnLst>
                              <p:par>
                                <p:cTn id="52" presetID="22" presetClass="entr" presetSubtype="8"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p:bldP spid="6" grpId="0"/>
      <p:bldP spid="7" grpId="0" animBg="1"/>
      <p:bldP spid="8" grpId="0"/>
      <p:bldP spid="9" grpId="0"/>
      <p:bldP spid="10" grpId="0"/>
      <p:bldP spid="11" grpId="0" animBg="1"/>
      <p:bldP spid="12" grpId="0" animBg="1"/>
      <p:bldP spid="13" grpId="0" animBg="1"/>
      <p:bldP spid="1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026"/>
          <p:cNvSpPr txBox="1">
            <a:spLocks noChangeArrowheads="1"/>
          </p:cNvSpPr>
          <p:nvPr/>
        </p:nvSpPr>
        <p:spPr bwMode="auto">
          <a:xfrm>
            <a:off x="2057400" y="1889126"/>
            <a:ext cx="914400" cy="2835275"/>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6000">
                <a:solidFill>
                  <a:srgbClr val="0000CC"/>
                </a:solidFill>
              </a:rPr>
              <a:t>光</a:t>
            </a:r>
          </a:p>
          <a:p>
            <a:pPr algn="ctr" eaLnBrk="1" hangingPunct="1">
              <a:spcBef>
                <a:spcPct val="0"/>
              </a:spcBef>
              <a:buFontTx/>
              <a:buNone/>
            </a:pPr>
            <a:endParaRPr lang="zh-CN" altLang="en-US" sz="6000">
              <a:solidFill>
                <a:srgbClr val="0000CC"/>
              </a:solidFill>
            </a:endParaRPr>
          </a:p>
          <a:p>
            <a:pPr algn="ctr" eaLnBrk="1" hangingPunct="1">
              <a:spcBef>
                <a:spcPct val="0"/>
              </a:spcBef>
              <a:buFontTx/>
              <a:buNone/>
            </a:pPr>
            <a:r>
              <a:rPr lang="zh-CN" altLang="en-US" sz="6000">
                <a:solidFill>
                  <a:srgbClr val="0000CC"/>
                </a:solidFill>
              </a:rPr>
              <a:t>学</a:t>
            </a:r>
          </a:p>
        </p:txBody>
      </p:sp>
      <p:sp>
        <p:nvSpPr>
          <p:cNvPr id="51203" name="AutoShape 1027"/>
          <p:cNvSpPr>
            <a:spLocks/>
          </p:cNvSpPr>
          <p:nvPr/>
        </p:nvSpPr>
        <p:spPr bwMode="auto">
          <a:xfrm>
            <a:off x="3048000" y="425450"/>
            <a:ext cx="457200" cy="5740400"/>
          </a:xfrm>
          <a:prstGeom prst="leftBrace">
            <a:avLst>
              <a:gd name="adj1" fmla="val 104630"/>
              <a:gd name="adj2" fmla="val 50000"/>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1204" name="Text Box 1028"/>
          <p:cNvSpPr txBox="1">
            <a:spLocks noChangeArrowheads="1"/>
          </p:cNvSpPr>
          <p:nvPr/>
        </p:nvSpPr>
        <p:spPr bwMode="auto">
          <a:xfrm>
            <a:off x="3657600" y="211138"/>
            <a:ext cx="274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00CC"/>
                </a:solidFill>
              </a:rPr>
              <a:t>1</a:t>
            </a:r>
            <a:r>
              <a:rPr lang="zh-CN" altLang="en-US" sz="2800">
                <a:solidFill>
                  <a:srgbClr val="0000CC"/>
                </a:solidFill>
              </a:rPr>
              <a:t>、几何光学</a:t>
            </a:r>
          </a:p>
        </p:txBody>
      </p:sp>
      <p:sp>
        <p:nvSpPr>
          <p:cNvPr id="51205" name="Text Box 1029"/>
          <p:cNvSpPr txBox="1">
            <a:spLocks noChangeArrowheads="1"/>
          </p:cNvSpPr>
          <p:nvPr/>
        </p:nvSpPr>
        <p:spPr bwMode="auto">
          <a:xfrm>
            <a:off x="3657601" y="1863726"/>
            <a:ext cx="4525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rgbClr val="0000CC"/>
                </a:solidFill>
                <a:latin typeface="Times New Roman" pitchFamily="18" charset="0"/>
                <a:ea typeface="宋体" pitchFamily="2" charset="-122"/>
              </a:defRPr>
            </a:lvl1pPr>
            <a:lvl2pPr marL="742950" indent="-285750" eaLnBrk="0" hangingPunct="0">
              <a:defRPr kumimoji="1" sz="2800" b="1">
                <a:solidFill>
                  <a:srgbClr val="0000CC"/>
                </a:solidFill>
                <a:latin typeface="Times New Roman" pitchFamily="18" charset="0"/>
                <a:ea typeface="宋体" pitchFamily="2" charset="-122"/>
              </a:defRPr>
            </a:lvl2pPr>
            <a:lvl3pPr marL="1143000" indent="-228600" eaLnBrk="0" hangingPunct="0">
              <a:defRPr kumimoji="1" sz="2800" b="1">
                <a:solidFill>
                  <a:srgbClr val="0000CC"/>
                </a:solidFill>
                <a:latin typeface="Times New Roman" pitchFamily="18" charset="0"/>
                <a:ea typeface="宋体" pitchFamily="2" charset="-122"/>
              </a:defRPr>
            </a:lvl3pPr>
            <a:lvl4pPr marL="1600200" indent="-228600" eaLnBrk="0" hangingPunct="0">
              <a:defRPr kumimoji="1" sz="2800" b="1">
                <a:solidFill>
                  <a:srgbClr val="0000CC"/>
                </a:solidFill>
                <a:latin typeface="Times New Roman" pitchFamily="18" charset="0"/>
                <a:ea typeface="宋体" pitchFamily="2" charset="-122"/>
              </a:defRPr>
            </a:lvl4pPr>
            <a:lvl5pPr marL="2057400" indent="-228600" eaLnBrk="0" hangingPunct="0">
              <a:defRPr kumimoji="1" sz="2800" b="1">
                <a:solidFill>
                  <a:srgbClr val="0000CC"/>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9pPr>
          </a:lstStyle>
          <a:p>
            <a:pPr eaLnBrk="1" hangingPunct="1">
              <a:defRPr/>
            </a:pPr>
            <a:r>
              <a:rPr lang="en-US" altLang="zh-CN" dirty="0">
                <a:solidFill>
                  <a:schemeClr val="accent4"/>
                </a:solidFill>
              </a:rPr>
              <a:t>2</a:t>
            </a:r>
            <a:r>
              <a:rPr lang="zh-CN" altLang="en-US" dirty="0">
                <a:solidFill>
                  <a:schemeClr val="accent4"/>
                </a:solidFill>
              </a:rPr>
              <a:t>、波动光学</a:t>
            </a:r>
            <a:r>
              <a:rPr lang="en-US" altLang="zh-CN" dirty="0">
                <a:solidFill>
                  <a:schemeClr val="accent4"/>
                </a:solidFill>
              </a:rPr>
              <a:t>(</a:t>
            </a:r>
            <a:r>
              <a:rPr lang="zh-CN" altLang="en-US" dirty="0">
                <a:solidFill>
                  <a:schemeClr val="accent4"/>
                </a:solidFill>
              </a:rPr>
              <a:t>物理光学</a:t>
            </a:r>
            <a:r>
              <a:rPr lang="en-US" altLang="zh-CN" dirty="0">
                <a:solidFill>
                  <a:schemeClr val="accent4"/>
                </a:solidFill>
              </a:rPr>
              <a:t>)</a:t>
            </a:r>
          </a:p>
        </p:txBody>
      </p:sp>
      <p:sp>
        <p:nvSpPr>
          <p:cNvPr id="51206" name="Text Box 1030"/>
          <p:cNvSpPr txBox="1">
            <a:spLocks noChangeArrowheads="1"/>
          </p:cNvSpPr>
          <p:nvPr/>
        </p:nvSpPr>
        <p:spPr bwMode="auto">
          <a:xfrm>
            <a:off x="3657600" y="4478338"/>
            <a:ext cx="274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B050"/>
                </a:solidFill>
              </a:rPr>
              <a:t>3</a:t>
            </a:r>
            <a:r>
              <a:rPr lang="zh-CN" altLang="en-US" sz="2800">
                <a:solidFill>
                  <a:srgbClr val="00B050"/>
                </a:solidFill>
              </a:rPr>
              <a:t>、量子光学</a:t>
            </a:r>
          </a:p>
        </p:txBody>
      </p:sp>
      <p:sp>
        <p:nvSpPr>
          <p:cNvPr id="51207" name="Text Box 1031"/>
          <p:cNvSpPr txBox="1">
            <a:spLocks noChangeArrowheads="1"/>
          </p:cNvSpPr>
          <p:nvPr/>
        </p:nvSpPr>
        <p:spPr bwMode="auto">
          <a:xfrm>
            <a:off x="4191000" y="806450"/>
            <a:ext cx="533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00B050"/>
                </a:solidFill>
              </a:rPr>
              <a:t>以光的直线传播特性为基础研究</a:t>
            </a:r>
            <a:r>
              <a:rPr lang="zh-CN" altLang="en-US" sz="2800" i="1" u="sng">
                <a:solidFill>
                  <a:srgbClr val="CC3300"/>
                </a:solidFill>
              </a:rPr>
              <a:t>光学仪器的成像理论</a:t>
            </a:r>
          </a:p>
        </p:txBody>
      </p:sp>
      <p:graphicFrame>
        <p:nvGraphicFramePr>
          <p:cNvPr id="51208" name="Object 1032"/>
          <p:cNvGraphicFramePr>
            <a:graphicFrameLocks noChangeAspect="1"/>
          </p:cNvGraphicFramePr>
          <p:nvPr/>
        </p:nvGraphicFramePr>
        <p:xfrm>
          <a:off x="5664200" y="44450"/>
          <a:ext cx="1989138" cy="914400"/>
        </p:xfrm>
        <a:graphic>
          <a:graphicData uri="http://schemas.openxmlformats.org/presentationml/2006/ole">
            <mc:AlternateContent xmlns:mc="http://schemas.openxmlformats.org/markup-compatibility/2006">
              <mc:Choice xmlns:v="urn:schemas-microsoft-com:vml" Requires="v">
                <p:oleObj spid="_x0000_s29982" name="公式" r:id="rId3" imgW="596900" imgH="431800" progId="Equation.3">
                  <p:embed/>
                </p:oleObj>
              </mc:Choice>
              <mc:Fallback>
                <p:oleObj name="公式" r:id="rId3" imgW="596900" imgH="431800" progId="Equation.3">
                  <p:embed/>
                  <p:pic>
                    <p:nvPicPr>
                      <p:cNvPr id="0" name="Object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200" y="44450"/>
                        <a:ext cx="19891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9" name="Object 1033"/>
          <p:cNvGraphicFramePr>
            <a:graphicFrameLocks noChangeAspect="1"/>
          </p:cNvGraphicFramePr>
          <p:nvPr/>
        </p:nvGraphicFramePr>
        <p:xfrm>
          <a:off x="7608889" y="1700213"/>
          <a:ext cx="1692275" cy="914400"/>
        </p:xfrm>
        <a:graphic>
          <a:graphicData uri="http://schemas.openxmlformats.org/presentationml/2006/ole">
            <mc:AlternateContent xmlns:mc="http://schemas.openxmlformats.org/markup-compatibility/2006">
              <mc:Choice xmlns:v="urn:schemas-microsoft-com:vml" Requires="v">
                <p:oleObj spid="_x0000_s29983" name="公式" r:id="rId5" imgW="508000" imgH="431800" progId="Equation.3">
                  <p:embed/>
                </p:oleObj>
              </mc:Choice>
              <mc:Fallback>
                <p:oleObj name="公式" r:id="rId5" imgW="508000" imgH="431800" progId="Equation.3">
                  <p:embed/>
                  <p:pic>
                    <p:nvPicPr>
                      <p:cNvPr id="0" name="Object 10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8889" y="1700213"/>
                        <a:ext cx="16922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0" name="Text Box 1034"/>
          <p:cNvSpPr txBox="1">
            <a:spLocks noChangeArrowheads="1"/>
          </p:cNvSpPr>
          <p:nvPr/>
        </p:nvSpPr>
        <p:spPr bwMode="auto">
          <a:xfrm>
            <a:off x="4222751" y="2559050"/>
            <a:ext cx="55022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B0F0"/>
                </a:solidFill>
              </a:rPr>
              <a:t>Huygens-Fresnel </a:t>
            </a:r>
            <a:r>
              <a:rPr lang="zh-CN" altLang="en-US" sz="2800">
                <a:solidFill>
                  <a:srgbClr val="00B0F0"/>
                </a:solidFill>
              </a:rPr>
              <a:t>理论</a:t>
            </a:r>
            <a:endParaRPr lang="en-US" altLang="zh-CN" sz="2800">
              <a:solidFill>
                <a:srgbClr val="00B0F0"/>
              </a:solidFill>
            </a:endParaRPr>
          </a:p>
          <a:p>
            <a:pPr eaLnBrk="1" hangingPunct="1">
              <a:spcBef>
                <a:spcPct val="0"/>
              </a:spcBef>
              <a:buFontTx/>
              <a:buNone/>
            </a:pPr>
            <a:r>
              <a:rPr lang="en-US" altLang="zh-CN" sz="2800">
                <a:solidFill>
                  <a:srgbClr val="9900FF"/>
                </a:solidFill>
              </a:rPr>
              <a:t>Maxwell </a:t>
            </a:r>
            <a:r>
              <a:rPr lang="zh-CN" altLang="en-US" sz="2800">
                <a:solidFill>
                  <a:srgbClr val="9900FF"/>
                </a:solidFill>
              </a:rPr>
              <a:t>的电磁波理论</a:t>
            </a:r>
          </a:p>
        </p:txBody>
      </p:sp>
      <p:sp>
        <p:nvSpPr>
          <p:cNvPr id="51211" name="Text Box 1035"/>
          <p:cNvSpPr txBox="1">
            <a:spLocks noChangeArrowheads="1"/>
          </p:cNvSpPr>
          <p:nvPr/>
        </p:nvSpPr>
        <p:spPr bwMode="auto">
          <a:xfrm>
            <a:off x="4216401" y="3540125"/>
            <a:ext cx="5959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rgbClr val="0000CC"/>
                </a:solidFill>
                <a:latin typeface="Times New Roman" pitchFamily="18" charset="0"/>
                <a:ea typeface="宋体" pitchFamily="2" charset="-122"/>
              </a:defRPr>
            </a:lvl1pPr>
            <a:lvl2pPr marL="742950" indent="-285750" eaLnBrk="0" hangingPunct="0">
              <a:defRPr kumimoji="1" sz="2800" b="1">
                <a:solidFill>
                  <a:srgbClr val="0000CC"/>
                </a:solidFill>
                <a:latin typeface="Times New Roman" pitchFamily="18" charset="0"/>
                <a:ea typeface="宋体" pitchFamily="2" charset="-122"/>
              </a:defRPr>
            </a:lvl2pPr>
            <a:lvl3pPr marL="1143000" indent="-228600" eaLnBrk="0" hangingPunct="0">
              <a:defRPr kumimoji="1" sz="2800" b="1">
                <a:solidFill>
                  <a:srgbClr val="0000CC"/>
                </a:solidFill>
                <a:latin typeface="Times New Roman" pitchFamily="18" charset="0"/>
                <a:ea typeface="宋体" pitchFamily="2" charset="-122"/>
              </a:defRPr>
            </a:lvl3pPr>
            <a:lvl4pPr marL="1600200" indent="-228600" eaLnBrk="0" hangingPunct="0">
              <a:defRPr kumimoji="1" sz="2800" b="1">
                <a:solidFill>
                  <a:srgbClr val="0000CC"/>
                </a:solidFill>
                <a:latin typeface="Times New Roman" pitchFamily="18" charset="0"/>
                <a:ea typeface="宋体" pitchFamily="2" charset="-122"/>
              </a:defRPr>
            </a:lvl4pPr>
            <a:lvl5pPr marL="2057400" indent="-228600" eaLnBrk="0" hangingPunct="0">
              <a:defRPr kumimoji="1" sz="2800" b="1">
                <a:solidFill>
                  <a:srgbClr val="0000CC"/>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9pPr>
          </a:lstStyle>
          <a:p>
            <a:pPr eaLnBrk="1" hangingPunct="1">
              <a:defRPr/>
            </a:pPr>
            <a:r>
              <a:rPr lang="zh-CN" altLang="en-US" dirty="0">
                <a:solidFill>
                  <a:schemeClr val="accent4"/>
                </a:solidFill>
              </a:rPr>
              <a:t>研究光的传播规律</a:t>
            </a:r>
            <a:r>
              <a:rPr lang="en-US" altLang="zh-CN" dirty="0"/>
              <a:t>——</a:t>
            </a:r>
            <a:r>
              <a:rPr lang="zh-CN" altLang="en-US" i="1" u="sng" dirty="0">
                <a:solidFill>
                  <a:srgbClr val="CC3300"/>
                </a:solidFill>
              </a:rPr>
              <a:t>干涉</a:t>
            </a:r>
            <a:r>
              <a:rPr lang="zh-CN" altLang="en-US" dirty="0">
                <a:solidFill>
                  <a:srgbClr val="CC3300"/>
                </a:solidFill>
              </a:rPr>
              <a:t>、</a:t>
            </a:r>
            <a:r>
              <a:rPr lang="zh-CN" altLang="en-US" i="1" u="sng" dirty="0">
                <a:solidFill>
                  <a:srgbClr val="CC3300"/>
                </a:solidFill>
              </a:rPr>
              <a:t>衍射</a:t>
            </a:r>
            <a:r>
              <a:rPr lang="zh-CN" altLang="en-US" dirty="0">
                <a:solidFill>
                  <a:srgbClr val="CC3300"/>
                </a:solidFill>
              </a:rPr>
              <a:t>、</a:t>
            </a:r>
            <a:r>
              <a:rPr lang="zh-CN" altLang="en-US" i="1" u="sng" dirty="0">
                <a:solidFill>
                  <a:srgbClr val="CC3300"/>
                </a:solidFill>
              </a:rPr>
              <a:t>偏振 </a:t>
            </a:r>
            <a:r>
              <a:rPr lang="zh-CN" altLang="en-US" dirty="0"/>
              <a:t>性质</a:t>
            </a:r>
          </a:p>
        </p:txBody>
      </p:sp>
      <p:sp>
        <p:nvSpPr>
          <p:cNvPr id="51213" name="Text Box 1037"/>
          <p:cNvSpPr txBox="1">
            <a:spLocks noChangeArrowheads="1"/>
          </p:cNvSpPr>
          <p:nvPr/>
        </p:nvSpPr>
        <p:spPr bwMode="auto">
          <a:xfrm>
            <a:off x="4198939" y="4965700"/>
            <a:ext cx="5959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660033"/>
                </a:solidFill>
              </a:rPr>
              <a:t>以量子力学为基础</a:t>
            </a:r>
            <a:r>
              <a:rPr lang="en-US" altLang="zh-CN" sz="2800">
                <a:solidFill>
                  <a:srgbClr val="660033"/>
                </a:solidFill>
              </a:rPr>
              <a:t>——</a:t>
            </a:r>
            <a:r>
              <a:rPr lang="zh-CN" altLang="en-US" sz="2800">
                <a:solidFill>
                  <a:srgbClr val="660033"/>
                </a:solidFill>
              </a:rPr>
              <a:t>研究</a:t>
            </a:r>
            <a:r>
              <a:rPr lang="zh-CN" altLang="en-US" sz="2800" i="1" u="sng">
                <a:solidFill>
                  <a:srgbClr val="CC3300"/>
                </a:solidFill>
              </a:rPr>
              <a:t>光与物质的相互作用</a:t>
            </a:r>
          </a:p>
        </p:txBody>
      </p:sp>
      <p:sp>
        <p:nvSpPr>
          <p:cNvPr id="51214" name="Text Box 1038"/>
          <p:cNvSpPr txBox="1">
            <a:spLocks noChangeArrowheads="1"/>
          </p:cNvSpPr>
          <p:nvPr/>
        </p:nvSpPr>
        <p:spPr bwMode="auto">
          <a:xfrm>
            <a:off x="3648076" y="5934076"/>
            <a:ext cx="7705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b="1">
                <a:solidFill>
                  <a:srgbClr val="0000CC"/>
                </a:solidFill>
                <a:latin typeface="Times New Roman" pitchFamily="18" charset="0"/>
                <a:ea typeface="宋体" pitchFamily="2" charset="-122"/>
              </a:defRPr>
            </a:lvl1pPr>
            <a:lvl2pPr marL="742950" indent="-285750" eaLnBrk="0" hangingPunct="0">
              <a:defRPr kumimoji="1" sz="2800" b="1">
                <a:solidFill>
                  <a:srgbClr val="0000CC"/>
                </a:solidFill>
                <a:latin typeface="Times New Roman" pitchFamily="18" charset="0"/>
                <a:ea typeface="宋体" pitchFamily="2" charset="-122"/>
              </a:defRPr>
            </a:lvl2pPr>
            <a:lvl3pPr marL="1143000" indent="-228600" eaLnBrk="0" hangingPunct="0">
              <a:defRPr kumimoji="1" sz="2800" b="1">
                <a:solidFill>
                  <a:srgbClr val="0000CC"/>
                </a:solidFill>
                <a:latin typeface="Times New Roman" pitchFamily="18" charset="0"/>
                <a:ea typeface="宋体" pitchFamily="2" charset="-122"/>
              </a:defRPr>
            </a:lvl3pPr>
            <a:lvl4pPr marL="1600200" indent="-228600" eaLnBrk="0" hangingPunct="0">
              <a:defRPr kumimoji="1" sz="2800" b="1">
                <a:solidFill>
                  <a:srgbClr val="0000CC"/>
                </a:solidFill>
                <a:latin typeface="Times New Roman" pitchFamily="18" charset="0"/>
                <a:ea typeface="宋体" pitchFamily="2" charset="-122"/>
              </a:defRPr>
            </a:lvl4pPr>
            <a:lvl5pPr marL="2057400" indent="-228600" eaLnBrk="0" hangingPunct="0">
              <a:defRPr kumimoji="1" sz="2800" b="1">
                <a:solidFill>
                  <a:srgbClr val="0000CC"/>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9pPr>
          </a:lstStyle>
          <a:p>
            <a:pPr eaLnBrk="1" hangingPunct="1">
              <a:defRPr/>
            </a:pPr>
            <a:r>
              <a:rPr lang="en-US" altLang="zh-CN" dirty="0">
                <a:solidFill>
                  <a:schemeClr val="accent4"/>
                </a:solidFill>
              </a:rPr>
              <a:t>4</a:t>
            </a:r>
            <a:r>
              <a:rPr lang="zh-CN" altLang="en-US" dirty="0">
                <a:solidFill>
                  <a:schemeClr val="accent4"/>
                </a:solidFill>
              </a:rPr>
              <a:t>、现代光学</a:t>
            </a:r>
            <a:r>
              <a:rPr lang="en-US" altLang="zh-CN" dirty="0">
                <a:solidFill>
                  <a:schemeClr val="accent4"/>
                </a:solidFill>
              </a:rPr>
              <a:t>,</a:t>
            </a:r>
            <a:r>
              <a:rPr lang="zh-CN" altLang="en-US" dirty="0">
                <a:solidFill>
                  <a:schemeClr val="accent4"/>
                </a:solidFill>
              </a:rPr>
              <a:t>如傅里叶光学，非线性光学等</a:t>
            </a:r>
          </a:p>
        </p:txBody>
      </p:sp>
      <p:sp>
        <p:nvSpPr>
          <p:cNvPr id="51220" name="Text Box 1044"/>
          <p:cNvSpPr txBox="1">
            <a:spLocks noChangeArrowheads="1"/>
          </p:cNvSpPr>
          <p:nvPr/>
        </p:nvSpPr>
        <p:spPr bwMode="auto">
          <a:xfrm>
            <a:off x="7537451" y="260350"/>
            <a:ext cx="3527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600">
                <a:solidFill>
                  <a:srgbClr val="FF00FF"/>
                </a:solidFill>
              </a:rPr>
              <a:t>约在十七、十八两个世纪内形成。</a:t>
            </a:r>
          </a:p>
        </p:txBody>
      </p:sp>
      <p:sp>
        <p:nvSpPr>
          <p:cNvPr id="51221" name="Text Box 1045"/>
          <p:cNvSpPr txBox="1">
            <a:spLocks noChangeArrowheads="1"/>
          </p:cNvSpPr>
          <p:nvPr/>
        </p:nvSpPr>
        <p:spPr bwMode="auto">
          <a:xfrm>
            <a:off x="4367214" y="2300288"/>
            <a:ext cx="2446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600">
                <a:solidFill>
                  <a:srgbClr val="FF00FF"/>
                </a:solidFill>
              </a:rPr>
              <a:t>约在十九世纪内形成。</a:t>
            </a:r>
          </a:p>
        </p:txBody>
      </p:sp>
      <p:sp>
        <p:nvSpPr>
          <p:cNvPr id="51222" name="Text Box 1046"/>
          <p:cNvSpPr txBox="1">
            <a:spLocks noChangeArrowheads="1"/>
          </p:cNvSpPr>
          <p:nvPr/>
        </p:nvSpPr>
        <p:spPr bwMode="auto">
          <a:xfrm>
            <a:off x="5737226" y="4532313"/>
            <a:ext cx="3598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600">
                <a:solidFill>
                  <a:srgbClr val="FF00FF"/>
                </a:solidFill>
              </a:rPr>
              <a:t>约在十九世纪末到二十世纪初形成。</a:t>
            </a:r>
          </a:p>
        </p:txBody>
      </p:sp>
      <p:sp>
        <p:nvSpPr>
          <p:cNvPr id="51223" name="Text Box 1047"/>
          <p:cNvSpPr txBox="1">
            <a:spLocks noChangeArrowheads="1"/>
          </p:cNvSpPr>
          <p:nvPr/>
        </p:nvSpPr>
        <p:spPr bwMode="auto">
          <a:xfrm>
            <a:off x="4079876" y="6405563"/>
            <a:ext cx="3598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600">
                <a:solidFill>
                  <a:srgbClr val="FF00FF"/>
                </a:solidFill>
              </a:rPr>
              <a:t>约始于二十世纪五十年代。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wipe(up)">
                                      <p:cBhvr>
                                        <p:cTn id="7" dur="500"/>
                                        <p:tgtEl>
                                          <p:spTgt spid="5120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1203"/>
                                        </p:tgtEl>
                                        <p:attrNameLst>
                                          <p:attrName>style.visibility</p:attrName>
                                        </p:attrNameLst>
                                      </p:cBhvr>
                                      <p:to>
                                        <p:strVal val="visible"/>
                                      </p:to>
                                    </p:set>
                                    <p:animEffect transition="in" filter="wipe(up)">
                                      <p:cBhvr>
                                        <p:cTn id="11" dur="500"/>
                                        <p:tgtEl>
                                          <p:spTgt spid="512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1204"/>
                                        </p:tgtEl>
                                        <p:attrNameLst>
                                          <p:attrName>style.visibility</p:attrName>
                                        </p:attrNameLst>
                                      </p:cBhvr>
                                      <p:to>
                                        <p:strVal val="visible"/>
                                      </p:to>
                                    </p:set>
                                    <p:animEffect transition="in" filter="wipe(left)">
                                      <p:cBhvr>
                                        <p:cTn id="16" dur="500"/>
                                        <p:tgtEl>
                                          <p:spTgt spid="512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1208"/>
                                        </p:tgtEl>
                                        <p:attrNameLst>
                                          <p:attrName>style.visibility</p:attrName>
                                        </p:attrNameLst>
                                      </p:cBhvr>
                                      <p:to>
                                        <p:strVal val="visible"/>
                                      </p:to>
                                    </p:set>
                                    <p:animEffect transition="in" filter="wipe(left)">
                                      <p:cBhvr>
                                        <p:cTn id="21" dur="500"/>
                                        <p:tgtEl>
                                          <p:spTgt spid="5120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wd">
                                    <p:tmPct val="100000"/>
                                  </p:iterate>
                                  <p:childTnLst>
                                    <p:set>
                                      <p:cBhvr>
                                        <p:cTn id="25" dur="1" fill="hold">
                                          <p:stCondLst>
                                            <p:cond delay="0"/>
                                          </p:stCondLst>
                                        </p:cTn>
                                        <p:tgtEl>
                                          <p:spTgt spid="51220"/>
                                        </p:tgtEl>
                                        <p:attrNameLst>
                                          <p:attrName>style.visibility</p:attrName>
                                        </p:attrNameLst>
                                      </p:cBhvr>
                                      <p:to>
                                        <p:strVal val="visible"/>
                                      </p:to>
                                    </p:set>
                                    <p:animEffect transition="in" filter="wipe(left)">
                                      <p:cBhvr>
                                        <p:cTn id="26" dur="500"/>
                                        <p:tgtEl>
                                          <p:spTgt spid="512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1207"/>
                                        </p:tgtEl>
                                        <p:attrNameLst>
                                          <p:attrName>style.visibility</p:attrName>
                                        </p:attrNameLst>
                                      </p:cBhvr>
                                      <p:to>
                                        <p:strVal val="visible"/>
                                      </p:to>
                                    </p:set>
                                    <p:animEffect transition="in" filter="wipe(left)">
                                      <p:cBhvr>
                                        <p:cTn id="31" dur="500"/>
                                        <p:tgtEl>
                                          <p:spTgt spid="5120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1205"/>
                                        </p:tgtEl>
                                        <p:attrNameLst>
                                          <p:attrName>style.visibility</p:attrName>
                                        </p:attrNameLst>
                                      </p:cBhvr>
                                      <p:to>
                                        <p:strVal val="visible"/>
                                      </p:to>
                                    </p:set>
                                    <p:animEffect transition="in" filter="wipe(left)">
                                      <p:cBhvr>
                                        <p:cTn id="36" dur="500"/>
                                        <p:tgtEl>
                                          <p:spTgt spid="5120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1209"/>
                                        </p:tgtEl>
                                        <p:attrNameLst>
                                          <p:attrName>style.visibility</p:attrName>
                                        </p:attrNameLst>
                                      </p:cBhvr>
                                      <p:to>
                                        <p:strVal val="visible"/>
                                      </p:to>
                                    </p:set>
                                    <p:animEffect transition="in" filter="wipe(left)">
                                      <p:cBhvr>
                                        <p:cTn id="41" dur="500"/>
                                        <p:tgtEl>
                                          <p:spTgt spid="5120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iterate type="wd">
                                    <p:tmPct val="100000"/>
                                  </p:iterate>
                                  <p:childTnLst>
                                    <p:set>
                                      <p:cBhvr>
                                        <p:cTn id="45" dur="1" fill="hold">
                                          <p:stCondLst>
                                            <p:cond delay="0"/>
                                          </p:stCondLst>
                                        </p:cTn>
                                        <p:tgtEl>
                                          <p:spTgt spid="51221"/>
                                        </p:tgtEl>
                                        <p:attrNameLst>
                                          <p:attrName>style.visibility</p:attrName>
                                        </p:attrNameLst>
                                      </p:cBhvr>
                                      <p:to>
                                        <p:strVal val="visible"/>
                                      </p:to>
                                    </p:set>
                                    <p:animEffect transition="in" filter="wipe(left)">
                                      <p:cBhvr>
                                        <p:cTn id="46" dur="500"/>
                                        <p:tgtEl>
                                          <p:spTgt spid="5122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1210"/>
                                        </p:tgtEl>
                                        <p:attrNameLst>
                                          <p:attrName>style.visibility</p:attrName>
                                        </p:attrNameLst>
                                      </p:cBhvr>
                                      <p:to>
                                        <p:strVal val="visible"/>
                                      </p:to>
                                    </p:set>
                                    <p:animEffect transition="in" filter="wipe(left)">
                                      <p:cBhvr>
                                        <p:cTn id="51" dur="500"/>
                                        <p:tgtEl>
                                          <p:spTgt spid="5121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1211"/>
                                        </p:tgtEl>
                                        <p:attrNameLst>
                                          <p:attrName>style.visibility</p:attrName>
                                        </p:attrNameLst>
                                      </p:cBhvr>
                                      <p:to>
                                        <p:strVal val="visible"/>
                                      </p:to>
                                    </p:set>
                                    <p:animEffect transition="in" filter="wipe(left)">
                                      <p:cBhvr>
                                        <p:cTn id="56" dur="500"/>
                                        <p:tgtEl>
                                          <p:spTgt spid="5121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1206"/>
                                        </p:tgtEl>
                                        <p:attrNameLst>
                                          <p:attrName>style.visibility</p:attrName>
                                        </p:attrNameLst>
                                      </p:cBhvr>
                                      <p:to>
                                        <p:strVal val="visible"/>
                                      </p:to>
                                    </p:set>
                                    <p:animEffect transition="in" filter="wipe(left)">
                                      <p:cBhvr>
                                        <p:cTn id="61" dur="500"/>
                                        <p:tgtEl>
                                          <p:spTgt spid="5120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iterate type="wd">
                                    <p:tmPct val="100000"/>
                                  </p:iterate>
                                  <p:childTnLst>
                                    <p:set>
                                      <p:cBhvr>
                                        <p:cTn id="65" dur="1" fill="hold">
                                          <p:stCondLst>
                                            <p:cond delay="0"/>
                                          </p:stCondLst>
                                        </p:cTn>
                                        <p:tgtEl>
                                          <p:spTgt spid="51222"/>
                                        </p:tgtEl>
                                        <p:attrNameLst>
                                          <p:attrName>style.visibility</p:attrName>
                                        </p:attrNameLst>
                                      </p:cBhvr>
                                      <p:to>
                                        <p:strVal val="visible"/>
                                      </p:to>
                                    </p:set>
                                    <p:animEffect transition="in" filter="wipe(left)">
                                      <p:cBhvr>
                                        <p:cTn id="66" dur="500"/>
                                        <p:tgtEl>
                                          <p:spTgt spid="5122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1213"/>
                                        </p:tgtEl>
                                        <p:attrNameLst>
                                          <p:attrName>style.visibility</p:attrName>
                                        </p:attrNameLst>
                                      </p:cBhvr>
                                      <p:to>
                                        <p:strVal val="visible"/>
                                      </p:to>
                                    </p:set>
                                    <p:animEffect transition="in" filter="wipe(left)">
                                      <p:cBhvr>
                                        <p:cTn id="71" dur="500"/>
                                        <p:tgtEl>
                                          <p:spTgt spid="5121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1214"/>
                                        </p:tgtEl>
                                        <p:attrNameLst>
                                          <p:attrName>style.visibility</p:attrName>
                                        </p:attrNameLst>
                                      </p:cBhvr>
                                      <p:to>
                                        <p:strVal val="visible"/>
                                      </p:to>
                                    </p:set>
                                    <p:animEffect transition="in" filter="wipe(left)">
                                      <p:cBhvr>
                                        <p:cTn id="76" dur="500"/>
                                        <p:tgtEl>
                                          <p:spTgt spid="5121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iterate type="wd">
                                    <p:tmPct val="100000"/>
                                  </p:iterate>
                                  <p:childTnLst>
                                    <p:set>
                                      <p:cBhvr>
                                        <p:cTn id="80" dur="1" fill="hold">
                                          <p:stCondLst>
                                            <p:cond delay="0"/>
                                          </p:stCondLst>
                                        </p:cTn>
                                        <p:tgtEl>
                                          <p:spTgt spid="51223"/>
                                        </p:tgtEl>
                                        <p:attrNameLst>
                                          <p:attrName>style.visibility</p:attrName>
                                        </p:attrNameLst>
                                      </p:cBhvr>
                                      <p:to>
                                        <p:strVal val="visible"/>
                                      </p:to>
                                    </p:set>
                                    <p:animEffect transition="in" filter="wipe(left)">
                                      <p:cBhvr>
                                        <p:cTn id="81" dur="500"/>
                                        <p:tgtEl>
                                          <p:spTgt spid="51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autoUpdateAnimBg="0"/>
      <p:bldP spid="51203" grpId="0" animBg="1"/>
      <p:bldP spid="51204" grpId="0" autoUpdateAnimBg="0"/>
      <p:bldP spid="51205" grpId="0" autoUpdateAnimBg="0"/>
      <p:bldP spid="51206" grpId="0" autoUpdateAnimBg="0"/>
      <p:bldP spid="51207" grpId="0" autoUpdateAnimBg="0"/>
      <p:bldP spid="51210" grpId="0" autoUpdateAnimBg="0"/>
      <p:bldP spid="51211" grpId="0" autoUpdateAnimBg="0"/>
      <p:bldP spid="51213" grpId="0" autoUpdateAnimBg="0"/>
      <p:bldP spid="51214" grpId="0" autoUpdateAnimBg="0"/>
      <p:bldP spid="51220" grpId="0"/>
      <p:bldP spid="51221" grpId="0"/>
      <p:bldP spid="51222" grpId="0"/>
      <p:bldP spid="512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2"/>
          <p:cNvSpPr>
            <a:spLocks noChangeArrowheads="1"/>
          </p:cNvSpPr>
          <p:nvPr/>
        </p:nvSpPr>
        <p:spPr bwMode="auto">
          <a:xfrm>
            <a:off x="1952626" y="582614"/>
            <a:ext cx="8501063"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0000CC"/>
                </a:solidFill>
              </a:rPr>
              <a:t>爱因斯坦的广义相对论预言，在星系、星系团及黑洞等具有巨大引力的天体附近，引力使光线发生弯曲（光线沿弯曲空间的短程线传播）。如果在观测者到光源的视线上有一个大质量的前景天体，则在光源的两侧会形成两个像，就好像有一面透镜放在观测者和天体之间一样，这种现象称之为引力透镜效应。</a:t>
            </a:r>
          </a:p>
        </p:txBody>
      </p:sp>
      <p:sp>
        <p:nvSpPr>
          <p:cNvPr id="32771" name="矩形 3"/>
          <p:cNvSpPr>
            <a:spLocks noChangeArrowheads="1"/>
          </p:cNvSpPr>
          <p:nvPr/>
        </p:nvSpPr>
        <p:spPr bwMode="auto">
          <a:xfrm>
            <a:off x="1952626" y="3286126"/>
            <a:ext cx="7358063"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0000CC"/>
                </a:solidFill>
              </a:rPr>
              <a:t>一个引力透镜现象中涉及两种天体，一个是在遥远处的作为光源的天体相当于透镜试验中的蜡烛，称为背景天体，另一个是在背景和观测者之间存在的，使背景光源发出的光线弯曲的透镜天体。</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2010824952357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1" y="214314"/>
            <a:ext cx="7580313"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2" descr="http://upload.wikimedia.org/wikipedia/commons/f/f6/Gravitational_mic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0" y="4105276"/>
            <a:ext cx="361950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E:\Pictures\gl-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1" y="285751"/>
            <a:ext cx="3648075"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descr="E:\Pictures\gl-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1" y="214313"/>
            <a:ext cx="3643313"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4" descr="E:\Pictures\gl-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326" y="4071938"/>
            <a:ext cx="4511675"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660526" y="5889626"/>
            <a:ext cx="8893175"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eaLnBrk="1" hangingPunct="1">
              <a:lnSpc>
                <a:spcPct val="120000"/>
              </a:lnSpc>
              <a:buNone/>
              <a:defRPr/>
            </a:pPr>
            <a:r>
              <a:rPr lang="en-US" altLang="zh-CN" sz="2400" kern="0" dirty="0"/>
              <a:t>       1621</a:t>
            </a:r>
            <a:r>
              <a:rPr lang="zh-CN" altLang="en-US" sz="2400" kern="0" dirty="0">
                <a:ea typeface="楷体_GB2312" pitchFamily="49" charset="-122"/>
              </a:rPr>
              <a:t>年荷兰科学家菲涅耳</a:t>
            </a:r>
            <a:r>
              <a:rPr lang="zh-CN" altLang="en-US" sz="2400" kern="0" dirty="0"/>
              <a:t>（</a:t>
            </a:r>
            <a:r>
              <a:rPr lang="en-US" altLang="zh-CN" sz="2400" kern="0" dirty="0"/>
              <a:t>W. </a:t>
            </a:r>
            <a:r>
              <a:rPr lang="en-US" altLang="zh-CN" sz="2400" kern="0" dirty="0" err="1"/>
              <a:t>snell</a:t>
            </a:r>
            <a:r>
              <a:rPr lang="en-US" altLang="zh-CN" sz="2400" kern="0" dirty="0"/>
              <a:t>, 1580~1626</a:t>
            </a:r>
            <a:r>
              <a:rPr lang="zh-CN" altLang="en-US" sz="2400" kern="0" dirty="0"/>
              <a:t>）</a:t>
            </a:r>
            <a:r>
              <a:rPr lang="zh-CN" altLang="en-US" sz="2400" kern="0" dirty="0">
                <a:ea typeface="楷体_GB2312" pitchFamily="49" charset="-122"/>
              </a:rPr>
              <a:t>从实验归纳出反射定律、折射定律，在此基础上诞生了几何光学。</a:t>
            </a:r>
          </a:p>
        </p:txBody>
      </p:sp>
      <p:sp>
        <p:nvSpPr>
          <p:cNvPr id="3" name="Rectangle 4"/>
          <p:cNvSpPr>
            <a:spLocks noChangeArrowheads="1"/>
          </p:cNvSpPr>
          <p:nvPr/>
        </p:nvSpPr>
        <p:spPr bwMode="auto">
          <a:xfrm>
            <a:off x="1631951" y="3016250"/>
            <a:ext cx="9009063" cy="2751522"/>
          </a:xfrm>
          <a:prstGeom prst="rect">
            <a:avLst/>
          </a:prstGeom>
          <a:noFill/>
          <a:ln w="9525" algn="ctr">
            <a:noFill/>
            <a:miter lim="800000"/>
            <a:headEnd/>
            <a:tailEnd/>
          </a:ln>
          <a:effectLst/>
        </p:spPr>
        <p:txBody>
          <a:bodyPr>
            <a:spAutoFit/>
          </a:bodyPr>
          <a:lstStyle/>
          <a:p>
            <a:pPr>
              <a:lnSpc>
                <a:spcPct val="120000"/>
              </a:lnSpc>
              <a:spcBef>
                <a:spcPct val="20000"/>
              </a:spcBef>
              <a:defRPr/>
            </a:pPr>
            <a:r>
              <a:rPr kumimoji="0" lang="en-US" altLang="zh-CN" sz="32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Symbol" pitchFamily="18" charset="2"/>
                <a:ea typeface="楷体_GB2312" pitchFamily="49" charset="-122"/>
              </a:rPr>
              <a:t>      </a:t>
            </a:r>
            <a:r>
              <a:rPr kumimoji="0" lang="zh-CN" altLang="en-US" dirty="0">
                <a:latin typeface="Symbol" pitchFamily="18" charset="2"/>
                <a:ea typeface="楷体_GB2312" pitchFamily="49" charset="-122"/>
              </a:rPr>
              <a:t>早在我国先秦时代（公元前</a:t>
            </a:r>
            <a:r>
              <a:rPr kumimoji="0" lang="en-US" altLang="zh-CN" dirty="0">
                <a:ea typeface="楷体_GB2312" pitchFamily="49" charset="-122"/>
              </a:rPr>
              <a:t>400</a:t>
            </a:r>
            <a:r>
              <a:rPr kumimoji="0" lang="zh-CN" altLang="en-US" dirty="0">
                <a:ea typeface="楷体_GB2312" pitchFamily="49" charset="-122"/>
              </a:rPr>
              <a:t>－</a:t>
            </a:r>
            <a:r>
              <a:rPr kumimoji="0" lang="en-US" altLang="zh-CN" dirty="0">
                <a:ea typeface="楷体_GB2312" pitchFamily="49" charset="-122"/>
              </a:rPr>
              <a:t>382</a:t>
            </a:r>
            <a:r>
              <a:rPr kumimoji="0" lang="zh-CN" altLang="en-US" dirty="0">
                <a:latin typeface="Symbol" pitchFamily="18" charset="2"/>
                <a:ea typeface="楷体_GB2312" pitchFamily="49" charset="-122"/>
              </a:rPr>
              <a:t>年），</a:t>
            </a:r>
            <a:r>
              <a:rPr kumimoji="0" lang="en-US" altLang="zh-CN" dirty="0">
                <a:latin typeface="Symbol" pitchFamily="18" charset="2"/>
                <a:ea typeface="楷体_GB2312" pitchFamily="49" charset="-122"/>
              </a:rPr>
              <a:t>《</a:t>
            </a:r>
            <a:r>
              <a:rPr kumimoji="0" lang="zh-CN" altLang="en-US" dirty="0">
                <a:latin typeface="Symbol" pitchFamily="18" charset="2"/>
                <a:ea typeface="楷体_GB2312" pitchFamily="49" charset="-122"/>
              </a:rPr>
              <a:t>墨经</a:t>
            </a:r>
            <a:r>
              <a:rPr kumimoji="0" lang="en-US" altLang="zh-CN" dirty="0">
                <a:latin typeface="Symbol" pitchFamily="18" charset="2"/>
                <a:ea typeface="楷体_GB2312" pitchFamily="49" charset="-122"/>
              </a:rPr>
              <a:t>》</a:t>
            </a:r>
            <a:r>
              <a:rPr kumimoji="0" lang="zh-CN" altLang="en-US" dirty="0">
                <a:latin typeface="Symbol" pitchFamily="18" charset="2"/>
                <a:ea typeface="楷体_GB2312" pitchFamily="49" charset="-122"/>
              </a:rPr>
              <a:t>中就详细论述了光的直线传播、光的反射以及平面镜、凹面镜和凸面镜的成像规律。</a:t>
            </a:r>
            <a:r>
              <a:rPr kumimoji="0" lang="zh-CN" altLang="en-US" dirty="0">
                <a:ea typeface="楷体_GB2312" pitchFamily="49" charset="-122"/>
              </a:rPr>
              <a:t>而在之后约一百年，古希腊的欧几里德也专门著书</a:t>
            </a:r>
            <a:r>
              <a:rPr kumimoji="0" lang="en-US" altLang="zh-CN" dirty="0">
                <a:ea typeface="楷体_GB2312" pitchFamily="49" charset="-122"/>
              </a:rPr>
              <a:t>《</a:t>
            </a:r>
            <a:r>
              <a:rPr kumimoji="0" lang="zh-CN" altLang="en-US" dirty="0">
                <a:ea typeface="楷体_GB2312" pitchFamily="49" charset="-122"/>
              </a:rPr>
              <a:t>光学</a:t>
            </a:r>
            <a:r>
              <a:rPr kumimoji="0" lang="en-US" altLang="zh-CN" dirty="0">
                <a:ea typeface="楷体_GB2312" pitchFamily="49" charset="-122"/>
              </a:rPr>
              <a:t>》</a:t>
            </a:r>
            <a:r>
              <a:rPr kumimoji="0" lang="zh-CN" altLang="en-US" dirty="0">
                <a:ea typeface="楷体_GB2312" pitchFamily="49" charset="-122"/>
              </a:rPr>
              <a:t>，对人眼为何能看到物体、光的反射性质、球面镜焦点等问题进行了探讨。</a:t>
            </a:r>
            <a:r>
              <a:rPr kumimoji="0" lang="zh-CN" altLang="en-US" dirty="0"/>
              <a:t> </a:t>
            </a:r>
          </a:p>
        </p:txBody>
      </p:sp>
      <p:sp>
        <p:nvSpPr>
          <p:cNvPr id="4" name="Rectangle 5"/>
          <p:cNvSpPr>
            <a:spLocks noChangeArrowheads="1"/>
          </p:cNvSpPr>
          <p:nvPr/>
        </p:nvSpPr>
        <p:spPr bwMode="auto">
          <a:xfrm>
            <a:off x="4872038" y="333375"/>
            <a:ext cx="2386012"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3333CC"/>
                </a:solidFill>
                <a:ea typeface="黑体" panose="02010609060101010101" pitchFamily="49" charset="-122"/>
              </a:rPr>
              <a:t>光学发展史</a:t>
            </a:r>
          </a:p>
        </p:txBody>
      </p:sp>
      <p:sp>
        <p:nvSpPr>
          <p:cNvPr id="5" name="Rectangle 6"/>
          <p:cNvSpPr>
            <a:spLocks noChangeArrowheads="1"/>
          </p:cNvSpPr>
          <p:nvPr/>
        </p:nvSpPr>
        <p:spPr bwMode="auto">
          <a:xfrm>
            <a:off x="1685926" y="2509839"/>
            <a:ext cx="3960813"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0000FF"/>
                </a:solidFill>
                <a:ea typeface="楷体_GB2312" pitchFamily="49" charset="-122"/>
              </a:rPr>
              <a:t>一、几何光学时期</a:t>
            </a:r>
          </a:p>
        </p:txBody>
      </p:sp>
      <p:grpSp>
        <p:nvGrpSpPr>
          <p:cNvPr id="6" name="Group 8"/>
          <p:cNvGrpSpPr>
            <a:grpSpLocks/>
          </p:cNvGrpSpPr>
          <p:nvPr/>
        </p:nvGrpSpPr>
        <p:grpSpPr bwMode="auto">
          <a:xfrm>
            <a:off x="3071814" y="908051"/>
            <a:ext cx="6192837" cy="1406525"/>
            <a:chOff x="1066" y="1071"/>
            <a:chExt cx="2767" cy="726"/>
          </a:xfrm>
        </p:grpSpPr>
        <p:pic>
          <p:nvPicPr>
            <p:cNvPr id="6151" name="Picture 9" descr="光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 y="1071"/>
              <a:ext cx="2767"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0"/>
            <p:cNvSpPr>
              <a:spLocks noChangeArrowheads="1"/>
            </p:cNvSpPr>
            <p:nvPr/>
          </p:nvSpPr>
          <p:spPr bwMode="auto">
            <a:xfrm>
              <a:off x="2642" y="1364"/>
              <a:ext cx="80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solidFill>
                    <a:srgbClr val="FF0000"/>
                  </a:solidFill>
                  <a:latin typeface="仿宋_GB2312"/>
                  <a:ea typeface="仿宋_GB2312"/>
                  <a:cs typeface="仿宋_GB2312"/>
                </a:rPr>
                <a:t>光是什么</a:t>
              </a:r>
              <a:r>
                <a:rPr lang="en-US" altLang="zh-CN" sz="2800">
                  <a:solidFill>
                    <a:srgbClr val="FF0000"/>
                  </a:solidFill>
                  <a:latin typeface="仿宋_GB2312"/>
                  <a:ea typeface="仿宋_GB2312"/>
                  <a:cs typeface="仿宋_GB231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P spid="3"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2010824952361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688" y="285751"/>
            <a:ext cx="5643562" cy="564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489201" y="242868"/>
            <a:ext cx="30305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dirty="0" smtClean="0">
                <a:solidFill>
                  <a:srgbClr val="FF0000"/>
                </a:solidFill>
              </a:rPr>
              <a:t>18.1</a:t>
            </a:r>
            <a:r>
              <a:rPr lang="zh-CN" altLang="en-US" sz="2800" dirty="0">
                <a:solidFill>
                  <a:srgbClr val="3333FF"/>
                </a:solidFill>
                <a:latin typeface="宋体" pitchFamily="2" charset="-122"/>
              </a:rPr>
              <a:t>光学基本</a:t>
            </a:r>
            <a:r>
              <a:rPr lang="zh-CN" altLang="en-US" sz="2800" dirty="0" smtClean="0">
                <a:solidFill>
                  <a:srgbClr val="3333FF"/>
                </a:solidFill>
                <a:latin typeface="宋体" pitchFamily="2" charset="-122"/>
              </a:rPr>
              <a:t>概念</a:t>
            </a:r>
            <a:endParaRPr lang="en-US" altLang="zh-CN" sz="2800" dirty="0" smtClean="0">
              <a:solidFill>
                <a:srgbClr val="FF0000"/>
              </a:solidFill>
            </a:endParaRPr>
          </a:p>
        </p:txBody>
      </p:sp>
      <p:sp>
        <p:nvSpPr>
          <p:cNvPr id="4" name="Text Box 7"/>
          <p:cNvSpPr txBox="1">
            <a:spLocks noChangeArrowheads="1"/>
          </p:cNvSpPr>
          <p:nvPr/>
        </p:nvSpPr>
        <p:spPr bwMode="auto">
          <a:xfrm>
            <a:off x="1558926" y="1196976"/>
            <a:ext cx="1368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solidFill>
                  <a:srgbClr val="FF0066"/>
                </a:solidFill>
                <a:latin typeface="Book Antiqua" panose="02040602050305030304" pitchFamily="18" charset="0"/>
              </a:rPr>
              <a:t>光源</a:t>
            </a:r>
            <a:r>
              <a:rPr lang="zh-CN" altLang="en-US" sz="2800"/>
              <a:t> </a:t>
            </a:r>
            <a:endParaRPr lang="zh-CN" altLang="en-US" sz="2800">
              <a:latin typeface="Book Antiqua" panose="02040602050305030304" pitchFamily="18" charset="0"/>
            </a:endParaRPr>
          </a:p>
        </p:txBody>
      </p:sp>
      <p:sp>
        <p:nvSpPr>
          <p:cNvPr id="5" name="Text Box 17"/>
          <p:cNvSpPr txBox="1">
            <a:spLocks noChangeArrowheads="1"/>
          </p:cNvSpPr>
          <p:nvPr/>
        </p:nvSpPr>
        <p:spPr bwMode="auto">
          <a:xfrm>
            <a:off x="2895600" y="2832101"/>
            <a:ext cx="2624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FF0066"/>
                </a:solidFill>
              </a:rPr>
              <a:t>（</a:t>
            </a:r>
            <a:r>
              <a:rPr lang="en-US" altLang="zh-CN" sz="2800">
                <a:solidFill>
                  <a:srgbClr val="FF0066"/>
                </a:solidFill>
              </a:rPr>
              <a:t>1</a:t>
            </a:r>
            <a:r>
              <a:rPr lang="zh-CN" altLang="en-US" sz="2800">
                <a:solidFill>
                  <a:srgbClr val="FF0066"/>
                </a:solidFill>
              </a:rPr>
              <a:t>）热光源</a:t>
            </a:r>
          </a:p>
        </p:txBody>
      </p:sp>
      <p:sp>
        <p:nvSpPr>
          <p:cNvPr id="6" name="Text Box 18"/>
          <p:cNvSpPr txBox="1">
            <a:spLocks noChangeArrowheads="1"/>
          </p:cNvSpPr>
          <p:nvPr/>
        </p:nvSpPr>
        <p:spPr bwMode="auto">
          <a:xfrm>
            <a:off x="2895600" y="4060826"/>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CC3300"/>
                </a:solidFill>
              </a:rPr>
              <a:t>（</a:t>
            </a:r>
            <a:r>
              <a:rPr lang="en-US" altLang="zh-CN" sz="2800">
                <a:solidFill>
                  <a:srgbClr val="CC3300"/>
                </a:solidFill>
              </a:rPr>
              <a:t>2</a:t>
            </a:r>
            <a:r>
              <a:rPr lang="zh-CN" altLang="en-US" sz="2800">
                <a:solidFill>
                  <a:srgbClr val="CC3300"/>
                </a:solidFill>
              </a:rPr>
              <a:t>）冷光源</a:t>
            </a:r>
          </a:p>
        </p:txBody>
      </p:sp>
      <p:sp>
        <p:nvSpPr>
          <p:cNvPr id="7" name="Text Box 20"/>
          <p:cNvSpPr txBox="1">
            <a:spLocks noChangeArrowheads="1"/>
          </p:cNvSpPr>
          <p:nvPr/>
        </p:nvSpPr>
        <p:spPr bwMode="auto">
          <a:xfrm>
            <a:off x="3429000" y="3429001"/>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9900"/>
                </a:solidFill>
              </a:rPr>
              <a:t>靠维持发光物体的温度，如白炽灯</a:t>
            </a:r>
          </a:p>
        </p:txBody>
      </p:sp>
      <p:sp>
        <p:nvSpPr>
          <p:cNvPr id="8" name="Text Box 21"/>
          <p:cNvSpPr txBox="1">
            <a:spLocks noChangeArrowheads="1"/>
          </p:cNvSpPr>
          <p:nvPr/>
        </p:nvSpPr>
        <p:spPr bwMode="auto">
          <a:xfrm>
            <a:off x="2514600" y="4586288"/>
            <a:ext cx="7829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70C0"/>
                </a:solidFill>
              </a:rPr>
              <a:t>（生物）化学反应、光致发光、电致发光等</a:t>
            </a:r>
          </a:p>
        </p:txBody>
      </p:sp>
      <p:sp>
        <p:nvSpPr>
          <p:cNvPr id="9" name="Text Box 23"/>
          <p:cNvSpPr txBox="1">
            <a:spLocks noChangeArrowheads="1"/>
          </p:cNvSpPr>
          <p:nvPr/>
        </p:nvSpPr>
        <p:spPr bwMode="auto">
          <a:xfrm>
            <a:off x="2495550" y="5119688"/>
            <a:ext cx="2547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660033"/>
                </a:solidFill>
              </a:rPr>
              <a:t>荧火虫</a:t>
            </a:r>
          </a:p>
        </p:txBody>
      </p:sp>
      <p:sp>
        <p:nvSpPr>
          <p:cNvPr id="10" name="Text Box 24"/>
          <p:cNvSpPr txBox="1">
            <a:spLocks noChangeArrowheads="1"/>
          </p:cNvSpPr>
          <p:nvPr/>
        </p:nvSpPr>
        <p:spPr bwMode="auto">
          <a:xfrm>
            <a:off x="4583114" y="5111751"/>
            <a:ext cx="3095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FF00FF"/>
                </a:solidFill>
              </a:rPr>
              <a:t>红宝石激光器</a:t>
            </a:r>
          </a:p>
        </p:txBody>
      </p:sp>
      <p:sp>
        <p:nvSpPr>
          <p:cNvPr id="11" name="Text Box 27"/>
          <p:cNvSpPr txBox="1">
            <a:spLocks noChangeArrowheads="1"/>
          </p:cNvSpPr>
          <p:nvPr/>
        </p:nvSpPr>
        <p:spPr bwMode="auto">
          <a:xfrm>
            <a:off x="2438400" y="2333626"/>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00CC"/>
                </a:solidFill>
              </a:rPr>
              <a:t> </a:t>
            </a:r>
            <a:r>
              <a:rPr lang="en-US" altLang="zh-CN" sz="2800">
                <a:solidFill>
                  <a:srgbClr val="FF00FF"/>
                </a:solidFill>
              </a:rPr>
              <a:t>1. </a:t>
            </a:r>
            <a:r>
              <a:rPr lang="zh-CN" altLang="en-US" sz="2800">
                <a:solidFill>
                  <a:srgbClr val="0000CC"/>
                </a:solidFill>
              </a:rPr>
              <a:t>按能量补充方式不同，光源分为：</a:t>
            </a:r>
          </a:p>
        </p:txBody>
      </p:sp>
      <p:sp>
        <p:nvSpPr>
          <p:cNvPr id="12" name="Text Box 25"/>
          <p:cNvSpPr txBox="1">
            <a:spLocks noChangeArrowheads="1"/>
          </p:cNvSpPr>
          <p:nvPr/>
        </p:nvSpPr>
        <p:spPr bwMode="auto">
          <a:xfrm>
            <a:off x="7696201" y="5119688"/>
            <a:ext cx="1495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CC3300"/>
                </a:solidFill>
              </a:rPr>
              <a:t>日光灯</a:t>
            </a:r>
          </a:p>
        </p:txBody>
      </p:sp>
      <p:sp>
        <p:nvSpPr>
          <p:cNvPr id="13" name="Text Box 54"/>
          <p:cNvSpPr txBox="1">
            <a:spLocks noChangeArrowheads="1"/>
          </p:cNvSpPr>
          <p:nvPr/>
        </p:nvSpPr>
        <p:spPr bwMode="auto">
          <a:xfrm>
            <a:off x="1779589" y="5697539"/>
            <a:ext cx="8785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FF0066"/>
                </a:solidFill>
              </a:rPr>
              <a:t>荧光</a:t>
            </a:r>
            <a:r>
              <a:rPr lang="zh-CN" altLang="en-US" sz="2800">
                <a:solidFill>
                  <a:srgbClr val="9900FF"/>
                </a:solidFill>
              </a:rPr>
              <a:t>（日光灯管壁物质、示波器、电视显像管的荧光屏）</a:t>
            </a:r>
          </a:p>
        </p:txBody>
      </p:sp>
      <p:sp>
        <p:nvSpPr>
          <p:cNvPr id="14" name="Text Box 55"/>
          <p:cNvSpPr txBox="1">
            <a:spLocks noChangeArrowheads="1"/>
          </p:cNvSpPr>
          <p:nvPr/>
        </p:nvSpPr>
        <p:spPr bwMode="auto">
          <a:xfrm>
            <a:off x="3216275" y="6270626"/>
            <a:ext cx="5265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C00000"/>
                </a:solidFill>
              </a:rPr>
              <a:t>磷光</a:t>
            </a:r>
            <a:r>
              <a:rPr lang="zh-CN" altLang="en-US" sz="2800" dirty="0">
                <a:solidFill>
                  <a:srgbClr val="009900"/>
                </a:solidFill>
              </a:rPr>
              <a:t>（夜光表上的磷光物质）</a:t>
            </a:r>
          </a:p>
        </p:txBody>
      </p:sp>
      <p:sp>
        <p:nvSpPr>
          <p:cNvPr id="15" name="Rectangle 56"/>
          <p:cNvSpPr>
            <a:spLocks noChangeArrowheads="1"/>
          </p:cNvSpPr>
          <p:nvPr/>
        </p:nvSpPr>
        <p:spPr bwMode="auto">
          <a:xfrm>
            <a:off x="2613025" y="1717676"/>
            <a:ext cx="7632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t>光源的特性反映在其大小、强度和颜色等方面</a:t>
            </a:r>
          </a:p>
        </p:txBody>
      </p:sp>
      <p:sp>
        <p:nvSpPr>
          <p:cNvPr id="16" name="Text Box 61"/>
          <p:cNvSpPr txBox="1">
            <a:spLocks noChangeArrowheads="1"/>
          </p:cNvSpPr>
          <p:nvPr/>
        </p:nvSpPr>
        <p:spPr bwMode="auto">
          <a:xfrm>
            <a:off x="2279650" y="1196976"/>
            <a:ext cx="8642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dirty="0">
                <a:solidFill>
                  <a:srgbClr val="9900FF"/>
                </a:solidFill>
              </a:rPr>
              <a:t>——</a:t>
            </a:r>
            <a:r>
              <a:rPr lang="zh-CN" altLang="en-US" sz="2800" dirty="0">
                <a:solidFill>
                  <a:srgbClr val="9900FF"/>
                </a:solidFill>
                <a:latin typeface="Book Antiqua" panose="02040602050305030304" pitchFamily="18" charset="0"/>
              </a:rPr>
              <a:t>发射光的物体：如太阳、恒星、各种人造光源等 </a:t>
            </a:r>
          </a:p>
        </p:txBody>
      </p:sp>
      <p:sp>
        <p:nvSpPr>
          <p:cNvPr id="17" name="Rectangle 63"/>
          <p:cNvSpPr>
            <a:spLocks noChangeArrowheads="1"/>
          </p:cNvSpPr>
          <p:nvPr/>
        </p:nvSpPr>
        <p:spPr bwMode="auto">
          <a:xfrm>
            <a:off x="5880101" y="2852738"/>
            <a:ext cx="1527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660033"/>
                </a:solidFill>
              </a:rPr>
              <a:t>热辐射</a:t>
            </a:r>
          </a:p>
        </p:txBody>
      </p:sp>
      <p:sp>
        <p:nvSpPr>
          <p:cNvPr id="18" name="Rectangle 65"/>
          <p:cNvSpPr>
            <a:spLocks noChangeArrowheads="1"/>
          </p:cNvSpPr>
          <p:nvPr/>
        </p:nvSpPr>
        <p:spPr bwMode="auto">
          <a:xfrm>
            <a:off x="5953125" y="3989388"/>
            <a:ext cx="215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FF00FF"/>
                </a:solidFill>
              </a:rPr>
              <a:t>非热辐射</a:t>
            </a:r>
          </a:p>
        </p:txBody>
      </p:sp>
      <p:sp>
        <p:nvSpPr>
          <p:cNvPr id="2" name="矩形 1"/>
          <p:cNvSpPr/>
          <p:nvPr/>
        </p:nvSpPr>
        <p:spPr>
          <a:xfrm>
            <a:off x="2074302" y="700453"/>
            <a:ext cx="2709396" cy="523220"/>
          </a:xfrm>
          <a:prstGeom prst="rect">
            <a:avLst/>
          </a:prstGeom>
        </p:spPr>
        <p:txBody>
          <a:bodyPr wrap="none">
            <a:spAutoFit/>
          </a:bodyPr>
          <a:lstStyle/>
          <a:p>
            <a:r>
              <a:rPr lang="zh-CN" altLang="en-US" dirty="0">
                <a:solidFill>
                  <a:srgbClr val="FF00FF"/>
                </a:solidFill>
                <a:latin typeface="Book Antiqua" panose="02040602050305030304" pitchFamily="18" charset="0"/>
              </a:rPr>
              <a:t>一、光源和光谱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ircle(in)">
                                      <p:cBhvr>
                                        <p:cTn id="10" dur="200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circle(in)">
                                      <p:cBhvr>
                                        <p:cTn id="35" dur="2000"/>
                                        <p:tgtEl>
                                          <p:spTgt spid="1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circle(in)">
                                      <p:cBhvr>
                                        <p:cTn id="40" dur="2000"/>
                                        <p:tgtEl>
                                          <p:spTgt spid="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down)">
                                      <p:cBhvr>
                                        <p:cTn id="45" dur="500"/>
                                        <p:tgtEl>
                                          <p:spTgt spid="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1" presetClass="entr" presetSubtype="1"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heel(1)">
                                      <p:cBhvr>
                                        <p:cTn id="50" dur="2000"/>
                                        <p:tgtEl>
                                          <p:spTgt spid="1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p:cTn id="55" dur="500" fill="hold"/>
                                        <p:tgtEl>
                                          <p:spTgt spid="8"/>
                                        </p:tgtEl>
                                        <p:attrNameLst>
                                          <p:attrName>ppt_w</p:attrName>
                                        </p:attrNameLst>
                                      </p:cBhvr>
                                      <p:tavLst>
                                        <p:tav tm="0">
                                          <p:val>
                                            <p:fltVal val="0"/>
                                          </p:val>
                                        </p:tav>
                                        <p:tav tm="100000">
                                          <p:val>
                                            <p:strVal val="#ppt_w"/>
                                          </p:val>
                                        </p:tav>
                                      </p:tavLst>
                                    </p:anim>
                                    <p:anim calcmode="lin" valueType="num">
                                      <p:cBhvr>
                                        <p:cTn id="56" dur="500" fill="hold"/>
                                        <p:tgtEl>
                                          <p:spTgt spid="8"/>
                                        </p:tgtEl>
                                        <p:attrNameLst>
                                          <p:attrName>ppt_h</p:attrName>
                                        </p:attrNameLst>
                                      </p:cBhvr>
                                      <p:tavLst>
                                        <p:tav tm="0">
                                          <p:val>
                                            <p:fltVal val="0"/>
                                          </p:val>
                                        </p:tav>
                                        <p:tav tm="100000">
                                          <p:val>
                                            <p:strVal val="#ppt_h"/>
                                          </p:val>
                                        </p:tav>
                                      </p:tavLst>
                                    </p:anim>
                                    <p:animEffect transition="in" filter="fade">
                                      <p:cBhvr>
                                        <p:cTn id="57" dur="500"/>
                                        <p:tgtEl>
                                          <p:spTgt spid="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additive="base">
                                        <p:cTn id="62" dur="500" fill="hold"/>
                                        <p:tgtEl>
                                          <p:spTgt spid="9"/>
                                        </p:tgtEl>
                                        <p:attrNameLst>
                                          <p:attrName>ppt_x</p:attrName>
                                        </p:attrNameLst>
                                      </p:cBhvr>
                                      <p:tavLst>
                                        <p:tav tm="0">
                                          <p:val>
                                            <p:strVal val="#ppt_x"/>
                                          </p:val>
                                        </p:tav>
                                        <p:tav tm="100000">
                                          <p:val>
                                            <p:strVal val="#ppt_x"/>
                                          </p:val>
                                        </p:tav>
                                      </p:tavLst>
                                    </p:anim>
                                    <p:anim calcmode="lin" valueType="num">
                                      <p:cBhvr additive="base">
                                        <p:cTn id="6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1000"/>
                                        <p:tgtEl>
                                          <p:spTgt spid="12"/>
                                        </p:tgtEl>
                                      </p:cBhvr>
                                    </p:animEffect>
                                    <p:anim calcmode="lin" valueType="num">
                                      <p:cBhvr>
                                        <p:cTn id="75" dur="1000" fill="hold"/>
                                        <p:tgtEl>
                                          <p:spTgt spid="12"/>
                                        </p:tgtEl>
                                        <p:attrNameLst>
                                          <p:attrName>ppt_x</p:attrName>
                                        </p:attrNameLst>
                                      </p:cBhvr>
                                      <p:tavLst>
                                        <p:tav tm="0">
                                          <p:val>
                                            <p:strVal val="#ppt_x"/>
                                          </p:val>
                                        </p:tav>
                                        <p:tav tm="100000">
                                          <p:val>
                                            <p:strVal val="#ppt_x"/>
                                          </p:val>
                                        </p:tav>
                                      </p:tavLst>
                                    </p:anim>
                                    <p:anim calcmode="lin" valueType="num">
                                      <p:cBhvr>
                                        <p:cTn id="7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6" presetClass="entr" presetSubtype="16"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circle(in)">
                                      <p:cBhvr>
                                        <p:cTn id="81" dur="2000"/>
                                        <p:tgtEl>
                                          <p:spTgt spid="1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1" presetClass="entr" presetSubtype="1"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heel(1)">
                                      <p:cBhvr>
                                        <p:cTn id="86"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66938" y="428626"/>
            <a:ext cx="714375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800">
                <a:solidFill>
                  <a:srgbClr val="0000CC"/>
                </a:solidFill>
                <a:latin typeface="楷体_GB2312" pitchFamily="49" charset="-122"/>
                <a:ea typeface="楷体_GB2312" pitchFamily="49" charset="-122"/>
              </a:rPr>
              <a:t>    </a:t>
            </a:r>
            <a:r>
              <a:rPr lang="zh-CN" altLang="en-US" sz="2800">
                <a:solidFill>
                  <a:srgbClr val="0000CC"/>
                </a:solidFill>
                <a:latin typeface="楷体_GB2312" pitchFamily="49" charset="-122"/>
                <a:ea typeface="楷体_GB2312" pitchFamily="49" charset="-122"/>
              </a:rPr>
              <a:t>按照</a:t>
            </a:r>
            <a:r>
              <a:rPr lang="zh-CN" altLang="en-US" sz="2800">
                <a:solidFill>
                  <a:srgbClr val="FF6600"/>
                </a:solidFill>
                <a:latin typeface="楷体_GB2312" pitchFamily="49" charset="-122"/>
                <a:ea typeface="楷体_GB2312" pitchFamily="49" charset="-122"/>
              </a:rPr>
              <a:t>激发方式</a:t>
            </a:r>
            <a:r>
              <a:rPr lang="zh-CN" altLang="en-US" sz="2800">
                <a:solidFill>
                  <a:srgbClr val="0000CC"/>
                </a:solidFill>
                <a:latin typeface="楷体_GB2312" pitchFamily="49" charset="-122"/>
                <a:ea typeface="楷体_GB2312" pitchFamily="49" charset="-122"/>
              </a:rPr>
              <a:t>的不同，普通光源的发光过程有以下几种：</a:t>
            </a:r>
          </a:p>
        </p:txBody>
      </p:sp>
      <p:sp>
        <p:nvSpPr>
          <p:cNvPr id="3" name="Rectangle 3"/>
          <p:cNvSpPr>
            <a:spLocks noChangeArrowheads="1"/>
          </p:cNvSpPr>
          <p:nvPr/>
        </p:nvSpPr>
        <p:spPr bwMode="auto">
          <a:xfrm>
            <a:off x="1947864" y="1414463"/>
            <a:ext cx="1411287"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solidFill>
                  <a:srgbClr val="FF0000"/>
                </a:solidFill>
              </a:rPr>
              <a:t>热辐射：</a:t>
            </a:r>
          </a:p>
        </p:txBody>
      </p:sp>
      <p:sp>
        <p:nvSpPr>
          <p:cNvPr id="4" name="Rectangle 4"/>
          <p:cNvSpPr>
            <a:spLocks noChangeArrowheads="1"/>
          </p:cNvSpPr>
          <p:nvPr/>
        </p:nvSpPr>
        <p:spPr bwMode="auto">
          <a:xfrm>
            <a:off x="2952750" y="1928813"/>
            <a:ext cx="7056438"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350" indent="-6350" eaLnBrk="1" hangingPunct="1">
              <a:lnSpc>
                <a:spcPct val="120000"/>
              </a:lnSpc>
              <a:spcBef>
                <a:spcPct val="20000"/>
              </a:spcBef>
              <a:buClr>
                <a:schemeClr val="folHlink"/>
              </a:buClr>
              <a:defRPr/>
            </a:pPr>
            <a:r>
              <a:rPr lang="zh-CN" altLang="en-US" dirty="0">
                <a:solidFill>
                  <a:schemeClr val="accent4"/>
                </a:solidFill>
                <a:latin typeface="楷体_GB2312" pitchFamily="49" charset="-122"/>
                <a:ea typeface="楷体_GB2312" pitchFamily="49" charset="-122"/>
              </a:rPr>
              <a:t>任何物体都向外辐射电磁波，当物体温度偏低时，辐射的主要是红外线，当温度比较高时，可以发射出可见光，温度更高时会发射紫外线等，这就是</a:t>
            </a:r>
            <a:r>
              <a:rPr lang="zh-CN" altLang="en-US" dirty="0">
                <a:solidFill>
                  <a:srgbClr val="FF6600"/>
                </a:solidFill>
                <a:latin typeface="楷体_GB2312" pitchFamily="49" charset="-122"/>
                <a:ea typeface="楷体_GB2312" pitchFamily="49" charset="-122"/>
              </a:rPr>
              <a:t>热能转化为光能</a:t>
            </a:r>
            <a:r>
              <a:rPr lang="zh-CN" altLang="en-US" dirty="0">
                <a:solidFill>
                  <a:schemeClr val="accent4"/>
                </a:solidFill>
                <a:latin typeface="楷体_GB2312" pitchFamily="49" charset="-122"/>
                <a:ea typeface="楷体_GB2312" pitchFamily="49" charset="-122"/>
              </a:rPr>
              <a:t>的过程。</a:t>
            </a:r>
          </a:p>
        </p:txBody>
      </p:sp>
      <p:sp>
        <p:nvSpPr>
          <p:cNvPr id="5" name="Rectangle 5"/>
          <p:cNvSpPr>
            <a:spLocks noChangeArrowheads="1"/>
          </p:cNvSpPr>
          <p:nvPr/>
        </p:nvSpPr>
        <p:spPr bwMode="auto">
          <a:xfrm>
            <a:off x="1881189" y="4786313"/>
            <a:ext cx="18192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solidFill>
                  <a:srgbClr val="FF0000"/>
                </a:solidFill>
              </a:rPr>
              <a:t>电致发光：</a:t>
            </a:r>
          </a:p>
        </p:txBody>
      </p:sp>
      <p:sp>
        <p:nvSpPr>
          <p:cNvPr id="6" name="Rectangle 6"/>
          <p:cNvSpPr>
            <a:spLocks noChangeArrowheads="1"/>
          </p:cNvSpPr>
          <p:nvPr/>
        </p:nvSpPr>
        <p:spPr bwMode="auto">
          <a:xfrm>
            <a:off x="3952876" y="4643438"/>
            <a:ext cx="5910263"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Tx/>
              <a:buNone/>
            </a:pPr>
            <a:r>
              <a:rPr lang="zh-CN" altLang="en-US" sz="2800" dirty="0">
                <a:solidFill>
                  <a:srgbClr val="009900"/>
                </a:solidFill>
                <a:latin typeface="楷体_GB2312" pitchFamily="49" charset="-122"/>
                <a:ea typeface="楷体_GB2312" pitchFamily="49" charset="-122"/>
              </a:rPr>
              <a:t>对光源物质采用电激发，使</a:t>
            </a:r>
            <a:r>
              <a:rPr lang="zh-CN" altLang="en-US" sz="2800" dirty="0">
                <a:solidFill>
                  <a:srgbClr val="FF6600"/>
                </a:solidFill>
                <a:latin typeface="楷体_GB2312" pitchFamily="49" charset="-122"/>
                <a:ea typeface="楷体_GB2312" pitchFamily="49" charset="-122"/>
              </a:rPr>
              <a:t>电能直接转化为光能的过程</a:t>
            </a:r>
            <a:r>
              <a:rPr lang="zh-CN" altLang="en-US" sz="2800" dirty="0">
                <a:solidFill>
                  <a:srgbClr val="009900"/>
                </a:solidFill>
                <a:latin typeface="楷体_GB2312" pitchFamily="49" charset="-122"/>
                <a:ea typeface="楷体_GB2312" pitchFamily="49" charset="-122"/>
              </a:rPr>
              <a:t>称为电致发光。</a:t>
            </a:r>
          </a:p>
        </p:txBody>
      </p:sp>
      <p:sp>
        <p:nvSpPr>
          <p:cNvPr id="7" name="Text Box 12"/>
          <p:cNvSpPr txBox="1">
            <a:spLocks noChangeArrowheads="1"/>
          </p:cNvSpPr>
          <p:nvPr/>
        </p:nvSpPr>
        <p:spPr bwMode="auto">
          <a:xfrm>
            <a:off x="2452689" y="4000500"/>
            <a:ext cx="62642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rgbClr val="FF6600"/>
                </a:solidFill>
                <a:ea typeface="楷体_GB2312" pitchFamily="49" charset="-122"/>
              </a:rPr>
              <a:t>如：</a:t>
            </a:r>
            <a:r>
              <a:rPr lang="zh-CN" altLang="en-US" sz="2800">
                <a:solidFill>
                  <a:srgbClr val="0000CC"/>
                </a:solidFill>
                <a:ea typeface="楷体_GB2312" pitchFamily="49" charset="-122"/>
              </a:rPr>
              <a:t>太阳、白炽灯、烧红的铁棒等。</a:t>
            </a:r>
          </a:p>
        </p:txBody>
      </p:sp>
      <p:sp>
        <p:nvSpPr>
          <p:cNvPr id="8" name="Text Box 13"/>
          <p:cNvSpPr txBox="1">
            <a:spLocks noChangeArrowheads="1"/>
          </p:cNvSpPr>
          <p:nvPr/>
        </p:nvSpPr>
        <p:spPr bwMode="auto">
          <a:xfrm>
            <a:off x="2309813" y="6000751"/>
            <a:ext cx="7429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FF6600"/>
                </a:solidFill>
                <a:latin typeface="楷体_GB2312" pitchFamily="49" charset="-122"/>
                <a:ea typeface="楷体_GB2312" pitchFamily="49" charset="-122"/>
              </a:rPr>
              <a:t>如：</a:t>
            </a:r>
            <a:r>
              <a:rPr lang="zh-CN" altLang="en-US" sz="2800" dirty="0">
                <a:solidFill>
                  <a:srgbClr val="0070C0"/>
                </a:solidFill>
                <a:latin typeface="楷体_GB2312" pitchFamily="49" charset="-122"/>
                <a:ea typeface="楷体_GB2312" pitchFamily="49" charset="-122"/>
              </a:rPr>
              <a:t>闪电、霓虹灯、发光二极管等的发光。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1636714" y="3068638"/>
            <a:ext cx="1455737"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0000"/>
                </a:solidFill>
              </a:rPr>
              <a:t>化学发光：</a:t>
            </a:r>
          </a:p>
        </p:txBody>
      </p:sp>
      <p:sp>
        <p:nvSpPr>
          <p:cNvPr id="3" name="Rectangle 40"/>
          <p:cNvSpPr>
            <a:spLocks noChangeArrowheads="1"/>
          </p:cNvSpPr>
          <p:nvPr/>
        </p:nvSpPr>
        <p:spPr bwMode="auto">
          <a:xfrm>
            <a:off x="2573338" y="3068638"/>
            <a:ext cx="76184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Tx/>
              <a:buNone/>
            </a:pPr>
            <a:r>
              <a:rPr lang="en-US" altLang="zh-CN" sz="2400">
                <a:solidFill>
                  <a:srgbClr val="0000CC"/>
                </a:solidFill>
                <a:latin typeface="楷体_GB2312" pitchFamily="49" charset="-122"/>
                <a:ea typeface="楷体_GB2312" pitchFamily="49" charset="-122"/>
              </a:rPr>
              <a:t>    </a:t>
            </a:r>
            <a:r>
              <a:rPr lang="zh-CN" altLang="en-US" sz="2400">
                <a:solidFill>
                  <a:srgbClr val="0000CC"/>
                </a:solidFill>
                <a:latin typeface="楷体_GB2312" pitchFamily="49" charset="-122"/>
                <a:ea typeface="楷体_GB2312" pitchFamily="49" charset="-122"/>
              </a:rPr>
              <a:t>由化学反应而引起的发光过程称为</a:t>
            </a:r>
            <a:r>
              <a:rPr lang="zh-CN" altLang="en-US" sz="2400">
                <a:solidFill>
                  <a:srgbClr val="FF6600"/>
                </a:solidFill>
                <a:latin typeface="楷体_GB2312" pitchFamily="49" charset="-122"/>
                <a:ea typeface="楷体_GB2312" pitchFamily="49" charset="-122"/>
              </a:rPr>
              <a:t>化学发光</a:t>
            </a:r>
            <a:r>
              <a:rPr lang="zh-CN" altLang="en-US" sz="2400">
                <a:solidFill>
                  <a:srgbClr val="0000CC"/>
                </a:solidFill>
                <a:latin typeface="楷体_GB2312" pitchFamily="49" charset="-122"/>
                <a:ea typeface="楷体_GB2312" pitchFamily="49" charset="-122"/>
              </a:rPr>
              <a:t>。</a:t>
            </a:r>
          </a:p>
        </p:txBody>
      </p:sp>
      <p:sp>
        <p:nvSpPr>
          <p:cNvPr id="4" name="Rectangle 42"/>
          <p:cNvSpPr>
            <a:spLocks noChangeArrowheads="1"/>
          </p:cNvSpPr>
          <p:nvPr/>
        </p:nvSpPr>
        <p:spPr bwMode="auto">
          <a:xfrm>
            <a:off x="1565275" y="417513"/>
            <a:ext cx="150018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0000"/>
                </a:solidFill>
              </a:rPr>
              <a:t>光致发光：</a:t>
            </a:r>
          </a:p>
        </p:txBody>
      </p:sp>
      <p:sp>
        <p:nvSpPr>
          <p:cNvPr id="5" name="Rectangle 43"/>
          <p:cNvSpPr>
            <a:spLocks noChangeArrowheads="1"/>
          </p:cNvSpPr>
          <p:nvPr/>
        </p:nvSpPr>
        <p:spPr bwMode="auto">
          <a:xfrm>
            <a:off x="2284414" y="403226"/>
            <a:ext cx="83835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Tx/>
              <a:buNone/>
            </a:pPr>
            <a:r>
              <a:rPr lang="en-US" altLang="zh-CN" sz="2400" dirty="0">
                <a:solidFill>
                  <a:srgbClr val="0000CC"/>
                </a:solidFill>
                <a:latin typeface="楷体_GB2312" pitchFamily="49" charset="-122"/>
                <a:ea typeface="楷体_GB2312" pitchFamily="49" charset="-122"/>
              </a:rPr>
              <a:t>    </a:t>
            </a:r>
            <a:r>
              <a:rPr lang="zh-CN" altLang="en-US" sz="2400" dirty="0">
                <a:solidFill>
                  <a:srgbClr val="009900"/>
                </a:solidFill>
                <a:latin typeface="楷体_GB2312" pitchFamily="49" charset="-122"/>
                <a:ea typeface="楷体_GB2312" pitchFamily="49" charset="-122"/>
              </a:rPr>
              <a:t>对光源物质采用光激发而引起的发光过程称为光致发光。</a:t>
            </a:r>
          </a:p>
        </p:txBody>
      </p:sp>
      <p:sp>
        <p:nvSpPr>
          <p:cNvPr id="6" name="Text Box 44"/>
          <p:cNvSpPr txBox="1">
            <a:spLocks noChangeArrowheads="1"/>
          </p:cNvSpPr>
          <p:nvPr/>
        </p:nvSpPr>
        <p:spPr bwMode="auto">
          <a:xfrm>
            <a:off x="2284414" y="1052514"/>
            <a:ext cx="770572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rgbClr val="0000CC"/>
                </a:solidFill>
                <a:latin typeface="Times New Roman" pitchFamily="18" charset="0"/>
                <a:ea typeface="宋体" pitchFamily="2" charset="-122"/>
              </a:defRPr>
            </a:lvl1pPr>
            <a:lvl2pPr marL="742950" indent="-285750" eaLnBrk="0" hangingPunct="0">
              <a:defRPr kumimoji="1" sz="2800" b="1">
                <a:solidFill>
                  <a:srgbClr val="0000CC"/>
                </a:solidFill>
                <a:latin typeface="Times New Roman" pitchFamily="18" charset="0"/>
                <a:ea typeface="宋体" pitchFamily="2" charset="-122"/>
              </a:defRPr>
            </a:lvl2pPr>
            <a:lvl3pPr marL="1143000" indent="-228600" eaLnBrk="0" hangingPunct="0">
              <a:defRPr kumimoji="1" sz="2800" b="1">
                <a:solidFill>
                  <a:srgbClr val="0000CC"/>
                </a:solidFill>
                <a:latin typeface="Times New Roman" pitchFamily="18" charset="0"/>
                <a:ea typeface="宋体" pitchFamily="2" charset="-122"/>
              </a:defRPr>
            </a:lvl3pPr>
            <a:lvl4pPr marL="1600200" indent="-228600" eaLnBrk="0" hangingPunct="0">
              <a:defRPr kumimoji="1" sz="2800" b="1">
                <a:solidFill>
                  <a:srgbClr val="0000CC"/>
                </a:solidFill>
                <a:latin typeface="Times New Roman" pitchFamily="18" charset="0"/>
                <a:ea typeface="宋体" pitchFamily="2" charset="-122"/>
              </a:defRPr>
            </a:lvl4pPr>
            <a:lvl5pPr marL="2057400" indent="-228600" eaLnBrk="0" hangingPunct="0">
              <a:defRPr kumimoji="1" sz="2800" b="1">
                <a:solidFill>
                  <a:srgbClr val="0000CC"/>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CC"/>
                </a:solidFill>
                <a:latin typeface="Times New Roman" pitchFamily="18" charset="0"/>
                <a:ea typeface="宋体" pitchFamily="2" charset="-122"/>
              </a:defRPr>
            </a:lvl9pPr>
          </a:lstStyle>
          <a:p>
            <a:pPr eaLnBrk="1" hangingPunct="1">
              <a:lnSpc>
                <a:spcPct val="120000"/>
              </a:lnSpc>
              <a:spcBef>
                <a:spcPct val="20000"/>
              </a:spcBef>
              <a:defRPr/>
            </a:pPr>
            <a:r>
              <a:rPr lang="zh-CN" altLang="en-US" sz="2400" dirty="0">
                <a:solidFill>
                  <a:srgbClr val="FF6600"/>
                </a:solidFill>
                <a:latin typeface="楷体_GB2312" pitchFamily="49" charset="-122"/>
                <a:ea typeface="楷体_GB2312" pitchFamily="49" charset="-122"/>
              </a:rPr>
              <a:t>如：</a:t>
            </a:r>
            <a:r>
              <a:rPr lang="zh-CN" altLang="en-US" sz="2400" dirty="0">
                <a:solidFill>
                  <a:schemeClr val="accent2"/>
                </a:solidFill>
                <a:latin typeface="楷体_GB2312" pitchFamily="49" charset="-122"/>
                <a:ea typeface="楷体_GB2312" pitchFamily="49" charset="-122"/>
              </a:rPr>
              <a:t>日光灯</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Hg</a:t>
            </a:r>
            <a:r>
              <a:rPr lang="zh-CN" altLang="en-US" sz="2400" dirty="0">
                <a:latin typeface="楷体_GB2312" pitchFamily="49" charset="-122"/>
                <a:ea typeface="楷体_GB2312" pitchFamily="49" charset="-122"/>
              </a:rPr>
              <a:t>蒸汽被击穿导电后发出紫外线，紫外线</a:t>
            </a:r>
          </a:p>
          <a:p>
            <a:pPr eaLnBrk="1" hangingPunct="1">
              <a:lnSpc>
                <a:spcPct val="120000"/>
              </a:lnSpc>
              <a:spcBef>
                <a:spcPct val="20000"/>
              </a:spcBef>
              <a:defRPr/>
            </a:pPr>
            <a:r>
              <a:rPr lang="zh-CN" altLang="en-US" sz="2400" dirty="0">
                <a:latin typeface="楷体_GB2312" pitchFamily="49" charset="-122"/>
                <a:ea typeface="楷体_GB2312" pitchFamily="49" charset="-122"/>
              </a:rPr>
              <a:t>    激发管壁上的荧光粉发射可见光）；</a:t>
            </a:r>
          </a:p>
          <a:p>
            <a:pPr eaLnBrk="1" hangingPunct="1">
              <a:lnSpc>
                <a:spcPct val="120000"/>
              </a:lnSpc>
              <a:spcBef>
                <a:spcPct val="20000"/>
              </a:spcBef>
              <a:defRPr/>
            </a:pPr>
            <a:r>
              <a:rPr lang="zh-CN" altLang="en-US" sz="2400" dirty="0">
                <a:latin typeface="楷体_GB2312" pitchFamily="49" charset="-122"/>
                <a:ea typeface="楷体_GB2312" pitchFamily="49" charset="-122"/>
              </a:rPr>
              <a:t>    </a:t>
            </a:r>
            <a:r>
              <a:rPr lang="zh-CN" altLang="en-US" sz="2400" dirty="0">
                <a:solidFill>
                  <a:schemeClr val="accent2"/>
                </a:solidFill>
                <a:latin typeface="楷体_GB2312" pitchFamily="49" charset="-122"/>
                <a:ea typeface="楷体_GB2312" pitchFamily="49" charset="-122"/>
              </a:rPr>
              <a:t>夜光表</a:t>
            </a:r>
            <a:r>
              <a:rPr lang="zh-CN" altLang="en-US" sz="2400" dirty="0">
                <a:solidFill>
                  <a:schemeClr val="accent4"/>
                </a:solidFill>
                <a:latin typeface="楷体_GB2312" pitchFamily="49" charset="-122"/>
                <a:ea typeface="楷体_GB2312" pitchFamily="49" charset="-122"/>
              </a:rPr>
              <a:t>（表针或表盘上的磷光物质被光线照射时吸</a:t>
            </a:r>
          </a:p>
          <a:p>
            <a:pPr eaLnBrk="1" hangingPunct="1">
              <a:lnSpc>
                <a:spcPct val="120000"/>
              </a:lnSpc>
              <a:spcBef>
                <a:spcPct val="20000"/>
              </a:spcBef>
              <a:defRPr/>
            </a:pPr>
            <a:r>
              <a:rPr lang="zh-CN" altLang="en-US" sz="2400" dirty="0">
                <a:solidFill>
                  <a:schemeClr val="accent4"/>
                </a:solidFill>
                <a:latin typeface="楷体_GB2312" pitchFamily="49" charset="-122"/>
                <a:ea typeface="楷体_GB2312" pitchFamily="49" charset="-122"/>
              </a:rPr>
              <a:t>    收光能后，能够在一段时间内持续发光）。</a:t>
            </a:r>
          </a:p>
        </p:txBody>
      </p:sp>
      <p:sp>
        <p:nvSpPr>
          <p:cNvPr id="7" name="Text Box 45"/>
          <p:cNvSpPr txBox="1">
            <a:spLocks noChangeArrowheads="1"/>
          </p:cNvSpPr>
          <p:nvPr/>
        </p:nvSpPr>
        <p:spPr bwMode="auto">
          <a:xfrm>
            <a:off x="2351089" y="3573463"/>
            <a:ext cx="7704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6600"/>
                </a:solidFill>
                <a:latin typeface="楷体_GB2312" pitchFamily="49" charset="-122"/>
                <a:ea typeface="楷体_GB2312" pitchFamily="49" charset="-122"/>
              </a:rPr>
              <a:t>如：</a:t>
            </a:r>
            <a:r>
              <a:rPr lang="zh-CN" altLang="en-US" sz="2400">
                <a:solidFill>
                  <a:schemeClr val="accent2"/>
                </a:solidFill>
                <a:latin typeface="楷体_GB2312" pitchFamily="49" charset="-122"/>
                <a:ea typeface="楷体_GB2312" pitchFamily="49" charset="-122"/>
              </a:rPr>
              <a:t>物质的燃烧过程</a:t>
            </a:r>
            <a:r>
              <a:rPr lang="zh-CN" altLang="en-US" sz="2400">
                <a:solidFill>
                  <a:srgbClr val="0000CC"/>
                </a:solidFill>
                <a:latin typeface="楷体_GB2312" pitchFamily="49" charset="-122"/>
                <a:ea typeface="楷体_GB2312" pitchFamily="49" charset="-122"/>
              </a:rPr>
              <a:t>；</a:t>
            </a:r>
            <a:r>
              <a:rPr lang="zh-CN" altLang="en-US" sz="2400">
                <a:solidFill>
                  <a:schemeClr val="accent2"/>
                </a:solidFill>
                <a:latin typeface="楷体_GB2312" pitchFamily="49" charset="-122"/>
                <a:ea typeface="楷体_GB2312" pitchFamily="49" charset="-122"/>
              </a:rPr>
              <a:t>萤火虫的发光</a:t>
            </a:r>
            <a:r>
              <a:rPr lang="zh-CN" altLang="en-US" sz="2400">
                <a:solidFill>
                  <a:srgbClr val="0000CC"/>
                </a:solidFill>
                <a:latin typeface="楷体_GB2312" pitchFamily="49" charset="-122"/>
                <a:ea typeface="楷体_GB2312" pitchFamily="49" charset="-122"/>
              </a:rPr>
              <a:t>是</a:t>
            </a:r>
            <a:r>
              <a:rPr lang="zh-CN" altLang="en-US" sz="2400">
                <a:solidFill>
                  <a:srgbClr val="FF6600"/>
                </a:solidFill>
                <a:latin typeface="楷体_GB2312" pitchFamily="49" charset="-122"/>
                <a:ea typeface="楷体_GB2312" pitchFamily="49" charset="-122"/>
              </a:rPr>
              <a:t>生物发光。</a:t>
            </a:r>
            <a:endParaRPr lang="zh-CN" altLang="en-US" sz="2400">
              <a:solidFill>
                <a:srgbClr val="0000CC"/>
              </a:solidFill>
              <a:latin typeface="楷体_GB2312" pitchFamily="49" charset="-122"/>
              <a:ea typeface="楷体_GB2312" pitchFamily="49" charset="-122"/>
            </a:endParaRPr>
          </a:p>
        </p:txBody>
      </p:sp>
      <p:sp>
        <p:nvSpPr>
          <p:cNvPr id="8" name="Text Box 48"/>
          <p:cNvSpPr txBox="1">
            <a:spLocks noChangeArrowheads="1"/>
          </p:cNvSpPr>
          <p:nvPr/>
        </p:nvSpPr>
        <p:spPr bwMode="auto">
          <a:xfrm>
            <a:off x="2927350" y="4508500"/>
            <a:ext cx="5032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solidFill>
                  <a:schemeClr val="accent2"/>
                </a:solidFill>
                <a:ea typeface="楷体_GB2312" pitchFamily="49" charset="-122"/>
              </a:rPr>
              <a:t>发光真菌</a:t>
            </a:r>
          </a:p>
        </p:txBody>
      </p:sp>
      <p:grpSp>
        <p:nvGrpSpPr>
          <p:cNvPr id="9" name="Group 51"/>
          <p:cNvGrpSpPr>
            <a:grpSpLocks/>
          </p:cNvGrpSpPr>
          <p:nvPr/>
        </p:nvGrpSpPr>
        <p:grpSpPr bwMode="auto">
          <a:xfrm>
            <a:off x="3575050" y="4076701"/>
            <a:ext cx="2679700" cy="2447925"/>
            <a:chOff x="1292" y="2568"/>
            <a:chExt cx="1688" cy="1542"/>
          </a:xfrm>
        </p:grpSpPr>
        <p:pic>
          <p:nvPicPr>
            <p:cNvPr id="38925" name="Picture 46" descr="生物发光"/>
            <p:cNvPicPr>
              <a:picLocks noChangeAspect="1" noChangeArrowheads="1"/>
            </p:cNvPicPr>
            <p:nvPr/>
          </p:nvPicPr>
          <p:blipFill>
            <a:blip r:embed="rId2">
              <a:extLst>
                <a:ext uri="{28A0092B-C50C-407E-A947-70E740481C1C}">
                  <a14:useLocalDpi xmlns:a14="http://schemas.microsoft.com/office/drawing/2010/main" val="0"/>
                </a:ext>
              </a:extLst>
            </a:blip>
            <a:srcRect r="49368" b="13345"/>
            <a:stretch>
              <a:fillRect/>
            </a:stretch>
          </p:blipFill>
          <p:spPr bwMode="auto">
            <a:xfrm>
              <a:off x="1292" y="2568"/>
              <a:ext cx="1424"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6" name="Text Box 49"/>
            <p:cNvSpPr txBox="1">
              <a:spLocks noChangeArrowheads="1"/>
            </p:cNvSpPr>
            <p:nvPr/>
          </p:nvSpPr>
          <p:spPr bwMode="auto">
            <a:xfrm>
              <a:off x="2663" y="3003"/>
              <a:ext cx="31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solidFill>
                    <a:srgbClr val="FF0000"/>
                  </a:solidFill>
                  <a:ea typeface="楷体_GB2312" pitchFamily="49" charset="-122"/>
                </a:rPr>
                <a:t>白天</a:t>
              </a:r>
            </a:p>
          </p:txBody>
        </p:sp>
      </p:grpSp>
      <p:grpSp>
        <p:nvGrpSpPr>
          <p:cNvPr id="10" name="Group 52"/>
          <p:cNvGrpSpPr>
            <a:grpSpLocks/>
          </p:cNvGrpSpPr>
          <p:nvPr/>
        </p:nvGrpSpPr>
        <p:grpSpPr bwMode="auto">
          <a:xfrm>
            <a:off x="6400800" y="4076701"/>
            <a:ext cx="2647950" cy="2447925"/>
            <a:chOff x="3072" y="2568"/>
            <a:chExt cx="1668" cy="1542"/>
          </a:xfrm>
        </p:grpSpPr>
        <p:pic>
          <p:nvPicPr>
            <p:cNvPr id="38923" name="Picture 47" descr="生物发光"/>
            <p:cNvPicPr>
              <a:picLocks noChangeAspect="1" noChangeArrowheads="1"/>
            </p:cNvPicPr>
            <p:nvPr/>
          </p:nvPicPr>
          <p:blipFill>
            <a:blip r:embed="rId2">
              <a:extLst>
                <a:ext uri="{28A0092B-C50C-407E-A947-70E740481C1C}">
                  <a14:useLocalDpi xmlns:a14="http://schemas.microsoft.com/office/drawing/2010/main" val="0"/>
                </a:ext>
              </a:extLst>
            </a:blip>
            <a:srcRect l="52306" b="13345"/>
            <a:stretch>
              <a:fillRect/>
            </a:stretch>
          </p:blipFill>
          <p:spPr bwMode="auto">
            <a:xfrm>
              <a:off x="3399" y="2568"/>
              <a:ext cx="1341"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4" name="Text Box 50"/>
            <p:cNvSpPr txBox="1">
              <a:spLocks noChangeArrowheads="1"/>
            </p:cNvSpPr>
            <p:nvPr/>
          </p:nvSpPr>
          <p:spPr bwMode="auto">
            <a:xfrm>
              <a:off x="3072" y="3022"/>
              <a:ext cx="31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solidFill>
                    <a:srgbClr val="0000CC"/>
                  </a:solidFill>
                  <a:ea typeface="楷体_GB2312" pitchFamily="49" charset="-122"/>
                </a:rPr>
                <a:t>夜晚</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ox(out)">
                                      <p:cBhvr>
                                        <p:cTn id="37" dur="500"/>
                                        <p:tgtEl>
                                          <p:spTgt spid="9"/>
                                        </p:tgtEl>
                                      </p:cBhvr>
                                    </p:animEffect>
                                  </p:childTnLst>
                                </p:cTn>
                              </p:par>
                            </p:childTnLst>
                          </p:cTn>
                        </p:par>
                        <p:par>
                          <p:cTn id="38" fill="hold" nodeType="afterGroup">
                            <p:stCondLst>
                              <p:cond delay="500"/>
                            </p:stCondLst>
                            <p:childTnLst>
                              <p:par>
                                <p:cTn id="39" presetID="4" presetClass="entr" presetSubtype="32"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ox(out)">
                                      <p:cBhvr>
                                        <p:cTn id="41" dur="500"/>
                                        <p:tgtEl>
                                          <p:spTgt spid="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led发光二极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1" y="763589"/>
            <a:ext cx="24479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3" descr="三灯发光棒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726" y="692151"/>
            <a:ext cx="2519363"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4" descr="一种新型LED霓虹灯面世"/>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4005263"/>
            <a:ext cx="26368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5" descr="xin_1404022009320363201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2263" y="4057651"/>
            <a:ext cx="2881312"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Text Box 6"/>
          <p:cNvSpPr txBox="1">
            <a:spLocks noChangeArrowheads="1"/>
          </p:cNvSpPr>
          <p:nvPr/>
        </p:nvSpPr>
        <p:spPr bwMode="auto">
          <a:xfrm>
            <a:off x="2884488" y="3357563"/>
            <a:ext cx="21320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solidFill>
                  <a:schemeClr val="accent2"/>
                </a:solidFill>
                <a:ea typeface="楷体_GB2312" pitchFamily="49" charset="-122"/>
              </a:rPr>
              <a:t>led</a:t>
            </a:r>
            <a:r>
              <a:rPr lang="zh-CN" altLang="en-US" sz="1800">
                <a:solidFill>
                  <a:schemeClr val="accent2"/>
                </a:solidFill>
                <a:ea typeface="楷体_GB2312" pitchFamily="49" charset="-122"/>
              </a:rPr>
              <a:t>发光二极管</a:t>
            </a:r>
          </a:p>
        </p:txBody>
      </p:sp>
      <p:sp>
        <p:nvSpPr>
          <p:cNvPr id="39943" name="Text Box 7"/>
          <p:cNvSpPr txBox="1">
            <a:spLocks noChangeArrowheads="1"/>
          </p:cNvSpPr>
          <p:nvPr/>
        </p:nvSpPr>
        <p:spPr bwMode="auto">
          <a:xfrm>
            <a:off x="7443788" y="3362326"/>
            <a:ext cx="1820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a:solidFill>
                  <a:schemeClr val="accent2"/>
                </a:solidFill>
                <a:ea typeface="楷体_GB2312" pitchFamily="49" charset="-122"/>
              </a:rPr>
              <a:t>三灯发光棒</a:t>
            </a:r>
          </a:p>
        </p:txBody>
      </p:sp>
      <p:sp>
        <p:nvSpPr>
          <p:cNvPr id="39944" name="Text Box 8"/>
          <p:cNvSpPr txBox="1">
            <a:spLocks noChangeArrowheads="1"/>
          </p:cNvSpPr>
          <p:nvPr/>
        </p:nvSpPr>
        <p:spPr bwMode="auto">
          <a:xfrm>
            <a:off x="2495551" y="6165851"/>
            <a:ext cx="2951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a:solidFill>
                  <a:schemeClr val="accent2"/>
                </a:solidFill>
                <a:ea typeface="楷体_GB2312" pitchFamily="49" charset="-122"/>
              </a:rPr>
              <a:t>一种新型</a:t>
            </a:r>
            <a:r>
              <a:rPr lang="en-US" altLang="zh-CN" sz="1800">
                <a:solidFill>
                  <a:schemeClr val="accent2"/>
                </a:solidFill>
                <a:ea typeface="楷体_GB2312" pitchFamily="49" charset="-122"/>
              </a:rPr>
              <a:t>LED</a:t>
            </a:r>
            <a:r>
              <a:rPr lang="zh-CN" altLang="en-US" sz="1800">
                <a:solidFill>
                  <a:schemeClr val="accent2"/>
                </a:solidFill>
                <a:ea typeface="楷体_GB2312" pitchFamily="49" charset="-122"/>
              </a:rPr>
              <a:t>霓虹灯面世</a:t>
            </a:r>
          </a:p>
        </p:txBody>
      </p:sp>
      <p:sp>
        <p:nvSpPr>
          <p:cNvPr id="39945" name="Text Box 9"/>
          <p:cNvSpPr txBox="1">
            <a:spLocks noChangeArrowheads="1"/>
          </p:cNvSpPr>
          <p:nvPr/>
        </p:nvSpPr>
        <p:spPr bwMode="auto">
          <a:xfrm>
            <a:off x="7535863" y="6092826"/>
            <a:ext cx="1439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a:solidFill>
                  <a:schemeClr val="accent2"/>
                </a:solidFill>
                <a:ea typeface="楷体_GB2312" pitchFamily="49" charset="-122"/>
              </a:rPr>
              <a:t>物理之光</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65"/>
          <p:cNvSpPr txBox="1">
            <a:spLocks noChangeArrowheads="1"/>
          </p:cNvSpPr>
          <p:nvPr/>
        </p:nvSpPr>
        <p:spPr>
          <a:xfrm>
            <a:off x="5626586" y="31750"/>
            <a:ext cx="4267200" cy="838200"/>
          </a:xfrm>
          <a:prstGeom prst="horizontalScroll">
            <a:avLst>
              <a:gd name="adj" fmla="val 12500"/>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zh-CN" altLang="en-US" sz="3600" kern="0" dirty="0">
                <a:solidFill>
                  <a:srgbClr val="FF3300"/>
                </a:solidFill>
                <a:latin typeface="+mn-ea"/>
                <a:ea typeface="+mn-ea"/>
              </a:rPr>
              <a:t>电磁波谱</a:t>
            </a:r>
          </a:p>
        </p:txBody>
      </p:sp>
      <p:grpSp>
        <p:nvGrpSpPr>
          <p:cNvPr id="3" name="Group 3"/>
          <p:cNvGrpSpPr>
            <a:grpSpLocks/>
          </p:cNvGrpSpPr>
          <p:nvPr/>
        </p:nvGrpSpPr>
        <p:grpSpPr bwMode="auto">
          <a:xfrm>
            <a:off x="1605887" y="2420888"/>
            <a:ext cx="8991600" cy="4267200"/>
            <a:chOff x="48" y="432"/>
            <a:chExt cx="5664" cy="2688"/>
          </a:xfrm>
        </p:grpSpPr>
        <p:sp>
          <p:nvSpPr>
            <p:cNvPr id="4" name="Rectangle 4"/>
            <p:cNvSpPr>
              <a:spLocks noChangeArrowheads="1"/>
            </p:cNvSpPr>
            <p:nvPr/>
          </p:nvSpPr>
          <p:spPr bwMode="auto">
            <a:xfrm>
              <a:off x="48" y="432"/>
              <a:ext cx="5664" cy="2688"/>
            </a:xfrm>
            <a:prstGeom prst="rect">
              <a:avLst/>
            </a:prstGeom>
            <a:solidFill>
              <a:schemeClr val="bg1"/>
            </a:solidFill>
            <a:ln w="9525">
              <a:solidFill>
                <a:schemeClr val="tx1"/>
              </a:solidFill>
              <a:miter lim="800000"/>
              <a:headEnd/>
              <a:tailEnd/>
            </a:ln>
          </p:spPr>
          <p:txBody>
            <a:bodyPr wrap="none"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en-US" i="0"/>
            </a:p>
          </p:txBody>
        </p:sp>
        <p:sp>
          <p:nvSpPr>
            <p:cNvPr id="5" name="Rectangle 5"/>
            <p:cNvSpPr>
              <a:spLocks noChangeArrowheads="1"/>
            </p:cNvSpPr>
            <p:nvPr/>
          </p:nvSpPr>
          <p:spPr bwMode="auto">
            <a:xfrm>
              <a:off x="2223" y="1736"/>
              <a:ext cx="2223" cy="308"/>
            </a:xfrm>
            <a:prstGeom prst="rect">
              <a:avLst/>
            </a:prstGeom>
            <a:gradFill rotWithShape="0">
              <a:gsLst>
                <a:gs pos="0">
                  <a:srgbClr val="FF3399"/>
                </a:gs>
                <a:gs pos="25000">
                  <a:srgbClr val="FF6633"/>
                </a:gs>
                <a:gs pos="50000">
                  <a:srgbClr val="FFFF00"/>
                </a:gs>
                <a:gs pos="75000">
                  <a:srgbClr val="01A78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en-US" i="0"/>
            </a:p>
          </p:txBody>
        </p:sp>
        <p:sp>
          <p:nvSpPr>
            <p:cNvPr id="6" name="Text Box 6"/>
            <p:cNvSpPr txBox="1">
              <a:spLocks noChangeArrowheads="1"/>
            </p:cNvSpPr>
            <p:nvPr/>
          </p:nvSpPr>
          <p:spPr bwMode="auto">
            <a:xfrm>
              <a:off x="2256" y="1790"/>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i="0">
                  <a:solidFill>
                    <a:schemeClr val="bg1"/>
                  </a:solidFill>
                </a:rPr>
                <a:t>760nm</a:t>
              </a:r>
            </a:p>
          </p:txBody>
        </p:sp>
        <p:sp>
          <p:nvSpPr>
            <p:cNvPr id="7" name="Text Box 7"/>
            <p:cNvSpPr txBox="1">
              <a:spLocks noChangeArrowheads="1"/>
            </p:cNvSpPr>
            <p:nvPr/>
          </p:nvSpPr>
          <p:spPr bwMode="auto">
            <a:xfrm>
              <a:off x="3792" y="1788"/>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i="0">
                  <a:solidFill>
                    <a:schemeClr val="bg1"/>
                  </a:solidFill>
                </a:rPr>
                <a:t>400nm</a:t>
              </a:r>
            </a:p>
          </p:txBody>
        </p:sp>
        <p:sp>
          <p:nvSpPr>
            <p:cNvPr id="8" name="Line 8"/>
            <p:cNvSpPr>
              <a:spLocks noChangeShapeType="1"/>
            </p:cNvSpPr>
            <p:nvPr/>
          </p:nvSpPr>
          <p:spPr bwMode="auto">
            <a:xfrm>
              <a:off x="2848" y="1966"/>
              <a:ext cx="960" cy="0"/>
            </a:xfrm>
            <a:prstGeom prst="line">
              <a:avLst/>
            </a:prstGeom>
            <a:noFill/>
            <a:ln w="38100">
              <a:pattFill prst="pct90">
                <a:fgClr>
                  <a:schemeClr val="tx1"/>
                </a:fgClr>
                <a:bgClr>
                  <a:srgbClr val="FFFFFF"/>
                </a:bgClr>
              </a:pattFill>
              <a:round/>
              <a:headEnd type="triangl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9" name="Text Box 9"/>
            <p:cNvSpPr txBox="1">
              <a:spLocks noChangeArrowheads="1"/>
            </p:cNvSpPr>
            <p:nvPr/>
          </p:nvSpPr>
          <p:spPr bwMode="auto">
            <a:xfrm>
              <a:off x="2944" y="1702"/>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i="0">
                  <a:solidFill>
                    <a:srgbClr val="CC0099"/>
                  </a:solidFill>
                </a:rPr>
                <a:t> </a:t>
              </a:r>
              <a:r>
                <a:rPr lang="zh-CN" altLang="en-US" sz="2400" i="0"/>
                <a:t>可见光</a:t>
              </a:r>
            </a:p>
          </p:txBody>
        </p:sp>
        <p:sp>
          <p:nvSpPr>
            <p:cNvPr id="10" name="AutoShape 10"/>
            <p:cNvSpPr>
              <a:spLocks noChangeArrowheads="1"/>
            </p:cNvSpPr>
            <p:nvPr/>
          </p:nvSpPr>
          <p:spPr bwMode="auto">
            <a:xfrm>
              <a:off x="3312" y="1296"/>
              <a:ext cx="192" cy="432"/>
            </a:xfrm>
            <a:prstGeom prst="upArrow">
              <a:avLst>
                <a:gd name="adj1" fmla="val 41667"/>
                <a:gd name="adj2" fmla="val 76563"/>
              </a:avLst>
            </a:prstGeom>
            <a:solidFill>
              <a:srgbClr val="FF99CC">
                <a:alpha val="50195"/>
              </a:srgbClr>
            </a:solidFill>
            <a:ln w="38100">
              <a:solidFill>
                <a:srgbClr val="FF0066"/>
              </a:solidFill>
              <a:miter lim="800000"/>
              <a:headEnd/>
              <a:tailEnd/>
            </a:ln>
          </p:spPr>
          <p:txBody>
            <a:bodyPr wrap="none"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en-US" i="0"/>
            </a:p>
          </p:txBody>
        </p:sp>
        <p:sp>
          <p:nvSpPr>
            <p:cNvPr id="11" name="Text Box 11"/>
            <p:cNvSpPr txBox="1">
              <a:spLocks noChangeArrowheads="1"/>
            </p:cNvSpPr>
            <p:nvPr/>
          </p:nvSpPr>
          <p:spPr bwMode="auto">
            <a:xfrm>
              <a:off x="1403" y="445"/>
              <a:ext cx="2920" cy="410"/>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defRPr/>
              </a:pPr>
              <a:r>
                <a:rPr lang="en-US" altLang="zh-CN" sz="3600">
                  <a:solidFill>
                    <a:srgbClr val="000000"/>
                  </a:solidFill>
                  <a:ea typeface="楷体_GB2312" pitchFamily="49" charset="-122"/>
                </a:rPr>
                <a:t> </a:t>
              </a:r>
              <a:r>
                <a:rPr lang="zh-CN" altLang="en-US" sz="3600">
                  <a:ea typeface="楷体_GB2312" pitchFamily="49" charset="-122"/>
                </a:rPr>
                <a:t>电  磁  波  谱</a:t>
              </a:r>
              <a:endParaRPr lang="zh-CN" altLang="en-US">
                <a:ea typeface="楷体_GB2312" pitchFamily="49" charset="-122"/>
              </a:endParaRPr>
            </a:p>
          </p:txBody>
        </p:sp>
        <p:sp>
          <p:nvSpPr>
            <p:cNvPr id="12" name="Line 12"/>
            <p:cNvSpPr>
              <a:spLocks noChangeShapeType="1"/>
            </p:cNvSpPr>
            <p:nvPr/>
          </p:nvSpPr>
          <p:spPr bwMode="auto">
            <a:xfrm flipH="1">
              <a:off x="2976" y="1460"/>
              <a:ext cx="336"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3"/>
            <p:cNvSpPr>
              <a:spLocks noChangeShapeType="1"/>
            </p:cNvSpPr>
            <p:nvPr/>
          </p:nvSpPr>
          <p:spPr bwMode="auto">
            <a:xfrm>
              <a:off x="3552" y="1460"/>
              <a:ext cx="192" cy="0"/>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4"/>
            <p:cNvSpPr>
              <a:spLocks noChangeShapeType="1"/>
            </p:cNvSpPr>
            <p:nvPr/>
          </p:nvSpPr>
          <p:spPr bwMode="auto">
            <a:xfrm>
              <a:off x="3312" y="1460"/>
              <a:ext cx="240" cy="0"/>
            </a:xfrm>
            <a:prstGeom prst="line">
              <a:avLst/>
            </a:prstGeom>
            <a:noFill/>
            <a:ln w="38100" cap="rnd">
              <a:solidFill>
                <a:srgbClr val="0099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15"/>
            <p:cNvSpPr>
              <a:spLocks noChangeShapeType="1"/>
            </p:cNvSpPr>
            <p:nvPr/>
          </p:nvSpPr>
          <p:spPr bwMode="auto">
            <a:xfrm flipH="1">
              <a:off x="2832" y="1460"/>
              <a:ext cx="144" cy="0"/>
            </a:xfrm>
            <a:prstGeom prst="line">
              <a:avLst/>
            </a:prstGeom>
            <a:noFill/>
            <a:ln w="57150" cap="rnd">
              <a:solidFill>
                <a:srgbClr val="FF33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6"/>
            <p:cNvSpPr>
              <a:spLocks noChangeShapeType="1"/>
            </p:cNvSpPr>
            <p:nvPr/>
          </p:nvSpPr>
          <p:spPr bwMode="auto">
            <a:xfrm>
              <a:off x="3792" y="1460"/>
              <a:ext cx="96" cy="0"/>
            </a:xfrm>
            <a:prstGeom prst="line">
              <a:avLst/>
            </a:prstGeom>
            <a:noFill/>
            <a:ln w="38100" cap="rnd">
              <a:solidFill>
                <a:srgbClr val="9900CC"/>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Text Box 17"/>
            <p:cNvSpPr txBox="1">
              <a:spLocks noChangeArrowheads="1"/>
            </p:cNvSpPr>
            <p:nvPr/>
          </p:nvSpPr>
          <p:spPr bwMode="auto">
            <a:xfrm>
              <a:off x="2784" y="1508"/>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i="0">
                  <a:solidFill>
                    <a:srgbClr val="FF0000"/>
                  </a:solidFill>
                </a:rPr>
                <a:t>红外线</a:t>
              </a:r>
              <a:r>
                <a:rPr lang="zh-CN" altLang="en-US" sz="2000" i="0"/>
                <a:t>     </a:t>
              </a:r>
              <a:r>
                <a:rPr lang="zh-CN" altLang="en-US" sz="2000" i="0">
                  <a:solidFill>
                    <a:srgbClr val="9900CC"/>
                  </a:solidFill>
                </a:rPr>
                <a:t>紫外线</a:t>
              </a:r>
            </a:p>
          </p:txBody>
        </p:sp>
        <p:sp>
          <p:nvSpPr>
            <p:cNvPr id="18" name="Line 18"/>
            <p:cNvSpPr>
              <a:spLocks noChangeShapeType="1"/>
            </p:cNvSpPr>
            <p:nvPr/>
          </p:nvSpPr>
          <p:spPr bwMode="auto">
            <a:xfrm>
              <a:off x="4224" y="1604"/>
              <a:ext cx="1248" cy="0"/>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nvGrpSpPr>
            <p:cNvPr id="19" name="Group 19"/>
            <p:cNvGrpSpPr>
              <a:grpSpLocks/>
            </p:cNvGrpSpPr>
            <p:nvPr/>
          </p:nvGrpSpPr>
          <p:grpSpPr bwMode="auto">
            <a:xfrm>
              <a:off x="4512" y="1652"/>
              <a:ext cx="768" cy="294"/>
              <a:chOff x="4512" y="1652"/>
              <a:chExt cx="768" cy="294"/>
            </a:xfrm>
          </p:grpSpPr>
          <p:sp>
            <p:nvSpPr>
              <p:cNvPr id="116" name="Text Box 20"/>
              <p:cNvSpPr txBox="1">
                <a:spLocks noChangeArrowheads="1"/>
              </p:cNvSpPr>
              <p:nvPr/>
            </p:nvSpPr>
            <p:spPr bwMode="auto">
              <a:xfrm>
                <a:off x="4512" y="1652"/>
                <a:ext cx="768" cy="294"/>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headEnd/>
                <a:tailEnd/>
              </a:ln>
              <a:effectLst/>
            </p:spPr>
            <p:txBody>
              <a:bodyPr>
                <a:spAutoFit/>
              </a:bodyPr>
              <a:lstStyle/>
              <a:p>
                <a:pPr>
                  <a:spcBef>
                    <a:spcPct val="50000"/>
                  </a:spcBef>
                  <a:defRPr/>
                </a:pPr>
                <a:r>
                  <a:rPr lang="en-US" altLang="zh-CN" sz="2400"/>
                  <a:t>    </a:t>
                </a:r>
                <a:r>
                  <a:rPr lang="zh-CN" altLang="en-US" sz="2000"/>
                  <a:t>射 线</a:t>
                </a:r>
                <a:endParaRPr lang="zh-CN" altLang="en-US" sz="2400"/>
              </a:p>
            </p:txBody>
          </p:sp>
          <p:graphicFrame>
            <p:nvGraphicFramePr>
              <p:cNvPr id="117" name="Object 21"/>
              <p:cNvGraphicFramePr>
                <a:graphicFrameLocks noChangeAspect="1"/>
              </p:cNvGraphicFramePr>
              <p:nvPr/>
            </p:nvGraphicFramePr>
            <p:xfrm>
              <a:off x="4608" y="1748"/>
              <a:ext cx="146" cy="192"/>
            </p:xfrm>
            <a:graphic>
              <a:graphicData uri="http://schemas.openxmlformats.org/presentationml/2006/ole">
                <mc:AlternateContent xmlns:mc="http://schemas.openxmlformats.org/markup-compatibility/2006">
                  <mc:Choice xmlns:v="urn:schemas-microsoft-com:vml" Requires="v">
                    <p:oleObj spid="_x0000_s109224" name="公式" r:id="rId3" imgW="368140" imgH="482391" progId="Equation.3">
                      <p:embed/>
                    </p:oleObj>
                  </mc:Choice>
                  <mc:Fallback>
                    <p:oleObj name="公式" r:id="rId3" imgW="368140" imgH="4823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 y="1748"/>
                            <a:ext cx="146" cy="192"/>
                          </a:xfrm>
                          <a:prstGeom prst="rect">
                            <a:avLst/>
                          </a:prstGeom>
                          <a:gradFill rotWithShape="0">
                            <a:gsLst>
                              <a:gs pos="0">
                                <a:schemeClr val="accent1"/>
                              </a:gs>
                              <a:gs pos="5000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Group 22"/>
            <p:cNvGrpSpPr>
              <a:grpSpLocks/>
            </p:cNvGrpSpPr>
            <p:nvPr/>
          </p:nvGrpSpPr>
          <p:grpSpPr bwMode="auto">
            <a:xfrm>
              <a:off x="3529" y="2516"/>
              <a:ext cx="1008" cy="0"/>
              <a:chOff x="3529" y="2516"/>
              <a:chExt cx="1008" cy="0"/>
            </a:xfrm>
          </p:grpSpPr>
          <p:sp>
            <p:nvSpPr>
              <p:cNvPr id="113" name="Line 23"/>
              <p:cNvSpPr>
                <a:spLocks noChangeShapeType="1"/>
              </p:cNvSpPr>
              <p:nvPr/>
            </p:nvSpPr>
            <p:spPr bwMode="auto">
              <a:xfrm>
                <a:off x="3721" y="2516"/>
                <a:ext cx="672" cy="0"/>
              </a:xfrm>
              <a:prstGeom prst="line">
                <a:avLst/>
              </a:prstGeom>
              <a:noFill/>
              <a:ln w="38100">
                <a:solidFill>
                  <a:srgbClr val="CC0099"/>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4" name="Line 24"/>
              <p:cNvSpPr>
                <a:spLocks noChangeShapeType="1"/>
              </p:cNvSpPr>
              <p:nvPr/>
            </p:nvSpPr>
            <p:spPr bwMode="auto">
              <a:xfrm>
                <a:off x="3529" y="2516"/>
                <a:ext cx="144" cy="0"/>
              </a:xfrm>
              <a:prstGeom prst="line">
                <a:avLst/>
              </a:prstGeom>
              <a:noFill/>
              <a:ln w="38100" cap="rnd">
                <a:solidFill>
                  <a:srgbClr val="CC0099"/>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5" name="Line 25"/>
              <p:cNvSpPr>
                <a:spLocks noChangeShapeType="1"/>
              </p:cNvSpPr>
              <p:nvPr/>
            </p:nvSpPr>
            <p:spPr bwMode="auto">
              <a:xfrm>
                <a:off x="4393" y="2516"/>
                <a:ext cx="144" cy="0"/>
              </a:xfrm>
              <a:prstGeom prst="line">
                <a:avLst/>
              </a:prstGeom>
              <a:noFill/>
              <a:ln w="38100" cap="rnd">
                <a:solidFill>
                  <a:srgbClr val="CC0099"/>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1" name="Text Box 26"/>
            <p:cNvSpPr txBox="1">
              <a:spLocks noChangeArrowheads="1"/>
            </p:cNvSpPr>
            <p:nvPr/>
          </p:nvSpPr>
          <p:spPr bwMode="auto">
            <a:xfrm>
              <a:off x="3792" y="2228"/>
              <a:ext cx="553" cy="446"/>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spcBef>
                  <a:spcPct val="50000"/>
                </a:spcBef>
                <a:defRPr/>
              </a:pPr>
              <a:r>
                <a:rPr lang="en-US" altLang="zh-CN" sz="2000"/>
                <a:t>X</a:t>
              </a:r>
              <a:r>
                <a:rPr lang="zh-CN" altLang="en-US" sz="2000"/>
                <a:t>射线</a:t>
              </a:r>
            </a:p>
          </p:txBody>
        </p:sp>
        <p:grpSp>
          <p:nvGrpSpPr>
            <p:cNvPr id="22" name="Group 27"/>
            <p:cNvGrpSpPr>
              <a:grpSpLocks/>
            </p:cNvGrpSpPr>
            <p:nvPr/>
          </p:nvGrpSpPr>
          <p:grpSpPr bwMode="auto">
            <a:xfrm>
              <a:off x="720" y="1556"/>
              <a:ext cx="1375" cy="352"/>
              <a:chOff x="720" y="1556"/>
              <a:chExt cx="1375" cy="352"/>
            </a:xfrm>
          </p:grpSpPr>
          <p:sp>
            <p:nvSpPr>
              <p:cNvPr id="110" name="Line 28"/>
              <p:cNvSpPr>
                <a:spLocks noChangeShapeType="1"/>
              </p:cNvSpPr>
              <p:nvPr/>
            </p:nvSpPr>
            <p:spPr bwMode="auto">
              <a:xfrm flipH="1">
                <a:off x="720" y="1556"/>
                <a:ext cx="1169" cy="0"/>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11" name="Line 29"/>
              <p:cNvSpPr>
                <a:spLocks noChangeShapeType="1"/>
              </p:cNvSpPr>
              <p:nvPr/>
            </p:nvSpPr>
            <p:spPr bwMode="auto">
              <a:xfrm flipV="1">
                <a:off x="1872" y="1556"/>
                <a:ext cx="223" cy="0"/>
              </a:xfrm>
              <a:prstGeom prst="line">
                <a:avLst/>
              </a:prstGeom>
              <a:noFill/>
              <a:ln w="38100" cap="rnd">
                <a:solidFill>
                  <a:srgbClr val="0099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 name="Text Box 30"/>
              <p:cNvSpPr txBox="1">
                <a:spLocks noChangeArrowheads="1"/>
              </p:cNvSpPr>
              <p:nvPr/>
            </p:nvSpPr>
            <p:spPr bwMode="auto">
              <a:xfrm>
                <a:off x="768" y="1652"/>
                <a:ext cx="1104" cy="256"/>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spcBef>
                    <a:spcPct val="50000"/>
                  </a:spcBef>
                  <a:defRPr/>
                </a:pPr>
                <a:r>
                  <a:rPr lang="zh-CN" altLang="en-US" sz="2000"/>
                  <a:t>长波无线电波</a:t>
                </a:r>
              </a:p>
            </p:txBody>
          </p:sp>
        </p:grpSp>
        <p:sp>
          <p:nvSpPr>
            <p:cNvPr id="23" name="Line 31"/>
            <p:cNvSpPr>
              <a:spLocks noChangeShapeType="1"/>
            </p:cNvSpPr>
            <p:nvPr/>
          </p:nvSpPr>
          <p:spPr bwMode="auto">
            <a:xfrm flipH="1">
              <a:off x="5303" y="1256"/>
              <a:ext cx="384"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 name="Line 32"/>
            <p:cNvSpPr>
              <a:spLocks noChangeShapeType="1"/>
            </p:cNvSpPr>
            <p:nvPr/>
          </p:nvSpPr>
          <p:spPr bwMode="auto">
            <a:xfrm>
              <a:off x="503" y="1256"/>
              <a:ext cx="48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33"/>
            <p:cNvSpPr>
              <a:spLocks noChangeShapeType="1"/>
            </p:cNvSpPr>
            <p:nvPr/>
          </p:nvSpPr>
          <p:spPr bwMode="auto">
            <a:xfrm>
              <a:off x="669"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34"/>
            <p:cNvSpPr>
              <a:spLocks noChangeShapeType="1"/>
            </p:cNvSpPr>
            <p:nvPr/>
          </p:nvSpPr>
          <p:spPr bwMode="auto">
            <a:xfrm>
              <a:off x="849"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35"/>
            <p:cNvSpPr>
              <a:spLocks noChangeShapeType="1"/>
            </p:cNvSpPr>
            <p:nvPr/>
          </p:nvSpPr>
          <p:spPr bwMode="auto">
            <a:xfrm>
              <a:off x="1028"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36"/>
            <p:cNvSpPr>
              <a:spLocks noChangeShapeType="1"/>
            </p:cNvSpPr>
            <p:nvPr/>
          </p:nvSpPr>
          <p:spPr bwMode="auto">
            <a:xfrm>
              <a:off x="1207"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9" name="Line 37"/>
            <p:cNvSpPr>
              <a:spLocks noChangeShapeType="1"/>
            </p:cNvSpPr>
            <p:nvPr/>
          </p:nvSpPr>
          <p:spPr bwMode="auto">
            <a:xfrm>
              <a:off x="1387"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38"/>
            <p:cNvSpPr>
              <a:spLocks noChangeShapeType="1"/>
            </p:cNvSpPr>
            <p:nvPr/>
          </p:nvSpPr>
          <p:spPr bwMode="auto">
            <a:xfrm>
              <a:off x="1565"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 name="Line 39"/>
            <p:cNvSpPr>
              <a:spLocks noChangeShapeType="1"/>
            </p:cNvSpPr>
            <p:nvPr/>
          </p:nvSpPr>
          <p:spPr bwMode="auto">
            <a:xfrm>
              <a:off x="1744"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40"/>
            <p:cNvSpPr>
              <a:spLocks noChangeShapeType="1"/>
            </p:cNvSpPr>
            <p:nvPr/>
          </p:nvSpPr>
          <p:spPr bwMode="auto">
            <a:xfrm>
              <a:off x="1924"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41"/>
            <p:cNvSpPr>
              <a:spLocks noChangeShapeType="1"/>
            </p:cNvSpPr>
            <p:nvPr/>
          </p:nvSpPr>
          <p:spPr bwMode="auto">
            <a:xfrm>
              <a:off x="2103"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42"/>
            <p:cNvSpPr>
              <a:spLocks noChangeShapeType="1"/>
            </p:cNvSpPr>
            <p:nvPr/>
          </p:nvSpPr>
          <p:spPr bwMode="auto">
            <a:xfrm>
              <a:off x="2282"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 name="Line 43"/>
            <p:cNvSpPr>
              <a:spLocks noChangeShapeType="1"/>
            </p:cNvSpPr>
            <p:nvPr/>
          </p:nvSpPr>
          <p:spPr bwMode="auto">
            <a:xfrm>
              <a:off x="2462"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44"/>
            <p:cNvSpPr>
              <a:spLocks noChangeShapeType="1"/>
            </p:cNvSpPr>
            <p:nvPr/>
          </p:nvSpPr>
          <p:spPr bwMode="auto">
            <a:xfrm>
              <a:off x="2640"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45"/>
            <p:cNvSpPr>
              <a:spLocks noChangeShapeType="1"/>
            </p:cNvSpPr>
            <p:nvPr/>
          </p:nvSpPr>
          <p:spPr bwMode="auto">
            <a:xfrm>
              <a:off x="2819"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46"/>
            <p:cNvSpPr>
              <a:spLocks noChangeShapeType="1"/>
            </p:cNvSpPr>
            <p:nvPr/>
          </p:nvSpPr>
          <p:spPr bwMode="auto">
            <a:xfrm>
              <a:off x="2999"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 name="Line 47"/>
            <p:cNvSpPr>
              <a:spLocks noChangeShapeType="1"/>
            </p:cNvSpPr>
            <p:nvPr/>
          </p:nvSpPr>
          <p:spPr bwMode="auto">
            <a:xfrm>
              <a:off x="3178"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48"/>
            <p:cNvSpPr>
              <a:spLocks noChangeShapeType="1"/>
            </p:cNvSpPr>
            <p:nvPr/>
          </p:nvSpPr>
          <p:spPr bwMode="auto">
            <a:xfrm>
              <a:off x="3358"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 name="Line 49"/>
            <p:cNvSpPr>
              <a:spLocks noChangeShapeType="1"/>
            </p:cNvSpPr>
            <p:nvPr/>
          </p:nvSpPr>
          <p:spPr bwMode="auto">
            <a:xfrm>
              <a:off x="3537"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 name="Line 50"/>
            <p:cNvSpPr>
              <a:spLocks noChangeShapeType="1"/>
            </p:cNvSpPr>
            <p:nvPr/>
          </p:nvSpPr>
          <p:spPr bwMode="auto">
            <a:xfrm>
              <a:off x="3715"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 name="Line 51"/>
            <p:cNvSpPr>
              <a:spLocks noChangeShapeType="1"/>
            </p:cNvSpPr>
            <p:nvPr/>
          </p:nvSpPr>
          <p:spPr bwMode="auto">
            <a:xfrm>
              <a:off x="3895"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 name="Line 52"/>
            <p:cNvSpPr>
              <a:spLocks noChangeShapeType="1"/>
            </p:cNvSpPr>
            <p:nvPr/>
          </p:nvSpPr>
          <p:spPr bwMode="auto">
            <a:xfrm>
              <a:off x="4074"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 name="Line 53"/>
            <p:cNvSpPr>
              <a:spLocks noChangeShapeType="1"/>
            </p:cNvSpPr>
            <p:nvPr/>
          </p:nvSpPr>
          <p:spPr bwMode="auto">
            <a:xfrm>
              <a:off x="4253"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 name="Line 54"/>
            <p:cNvSpPr>
              <a:spLocks noChangeShapeType="1"/>
            </p:cNvSpPr>
            <p:nvPr/>
          </p:nvSpPr>
          <p:spPr bwMode="auto">
            <a:xfrm>
              <a:off x="4433"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 name="Line 55"/>
            <p:cNvSpPr>
              <a:spLocks noChangeShapeType="1"/>
            </p:cNvSpPr>
            <p:nvPr/>
          </p:nvSpPr>
          <p:spPr bwMode="auto">
            <a:xfrm>
              <a:off x="4612"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56"/>
            <p:cNvSpPr>
              <a:spLocks noChangeShapeType="1"/>
            </p:cNvSpPr>
            <p:nvPr/>
          </p:nvSpPr>
          <p:spPr bwMode="auto">
            <a:xfrm>
              <a:off x="4790"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57"/>
            <p:cNvSpPr>
              <a:spLocks noChangeShapeType="1"/>
            </p:cNvSpPr>
            <p:nvPr/>
          </p:nvSpPr>
          <p:spPr bwMode="auto">
            <a:xfrm>
              <a:off x="4970" y="1256"/>
              <a:ext cx="0"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58"/>
            <p:cNvSpPr>
              <a:spLocks noChangeShapeType="1"/>
            </p:cNvSpPr>
            <p:nvPr/>
          </p:nvSpPr>
          <p:spPr bwMode="auto">
            <a:xfrm>
              <a:off x="5149" y="1256"/>
              <a:ext cx="0" cy="170"/>
            </a:xfrm>
            <a:prstGeom prst="line">
              <a:avLst/>
            </a:prstGeom>
            <a:noFill/>
            <a:ln w="19050">
              <a:solidFill>
                <a:srgbClr val="D60093"/>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 name="Line 59"/>
            <p:cNvSpPr>
              <a:spLocks noChangeShapeType="1"/>
            </p:cNvSpPr>
            <p:nvPr/>
          </p:nvSpPr>
          <p:spPr bwMode="auto">
            <a:xfrm flipH="1">
              <a:off x="119" y="1256"/>
              <a:ext cx="384"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2" name="Object 60"/>
            <p:cNvGraphicFramePr>
              <a:graphicFrameLocks noChangeAspect="1"/>
            </p:cNvGraphicFramePr>
            <p:nvPr/>
          </p:nvGraphicFramePr>
          <p:xfrm>
            <a:off x="1799" y="932"/>
            <a:ext cx="328" cy="312"/>
          </p:xfrm>
          <a:graphic>
            <a:graphicData uri="http://schemas.openxmlformats.org/presentationml/2006/ole">
              <mc:AlternateContent xmlns:mc="http://schemas.openxmlformats.org/markup-compatibility/2006">
                <mc:Choice xmlns:v="urn:schemas-microsoft-com:vml" Requires="v">
                  <p:oleObj spid="_x0000_s109225" name="公式" r:id="rId5" imgW="520700" imgH="558800" progId="Equation.3">
                    <p:embed/>
                  </p:oleObj>
                </mc:Choice>
                <mc:Fallback>
                  <p:oleObj name="公式" r:id="rId5" imgW="520700" imgH="558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9" y="932"/>
                          <a:ext cx="32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61"/>
            <p:cNvGraphicFramePr>
              <a:graphicFrameLocks noChangeAspect="1"/>
            </p:cNvGraphicFramePr>
            <p:nvPr/>
          </p:nvGraphicFramePr>
          <p:xfrm>
            <a:off x="2519" y="932"/>
            <a:ext cx="392" cy="312"/>
          </p:xfrm>
          <a:graphic>
            <a:graphicData uri="http://schemas.openxmlformats.org/presentationml/2006/ole">
              <mc:AlternateContent xmlns:mc="http://schemas.openxmlformats.org/markup-compatibility/2006">
                <mc:Choice xmlns:v="urn:schemas-microsoft-com:vml" Requires="v">
                  <p:oleObj spid="_x0000_s109226" name="公式" r:id="rId7" imgW="622030" imgH="558558" progId="Equation.3">
                    <p:embed/>
                  </p:oleObj>
                </mc:Choice>
                <mc:Fallback>
                  <p:oleObj name="公式" r:id="rId7" imgW="622030" imgH="55855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9" y="932"/>
                          <a:ext cx="39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62"/>
            <p:cNvGraphicFramePr>
              <a:graphicFrameLocks noChangeAspect="1"/>
            </p:cNvGraphicFramePr>
            <p:nvPr/>
          </p:nvGraphicFramePr>
          <p:xfrm>
            <a:off x="3239" y="932"/>
            <a:ext cx="392" cy="312"/>
          </p:xfrm>
          <a:graphic>
            <a:graphicData uri="http://schemas.openxmlformats.org/presentationml/2006/ole">
              <mc:AlternateContent xmlns:mc="http://schemas.openxmlformats.org/markup-compatibility/2006">
                <mc:Choice xmlns:v="urn:schemas-microsoft-com:vml" Requires="v">
                  <p:oleObj spid="_x0000_s109227" name="公式" r:id="rId9" imgW="622030" imgH="558558" progId="Equation.3">
                    <p:embed/>
                  </p:oleObj>
                </mc:Choice>
                <mc:Fallback>
                  <p:oleObj name="公式" r:id="rId9" imgW="622030" imgH="55855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9" y="932"/>
                          <a:ext cx="39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63"/>
            <p:cNvGraphicFramePr>
              <a:graphicFrameLocks noChangeAspect="1"/>
            </p:cNvGraphicFramePr>
            <p:nvPr/>
          </p:nvGraphicFramePr>
          <p:xfrm>
            <a:off x="3959" y="932"/>
            <a:ext cx="384" cy="312"/>
          </p:xfrm>
          <a:graphic>
            <a:graphicData uri="http://schemas.openxmlformats.org/presentationml/2006/ole">
              <mc:AlternateContent xmlns:mc="http://schemas.openxmlformats.org/markup-compatibility/2006">
                <mc:Choice xmlns:v="urn:schemas-microsoft-com:vml" Requires="v">
                  <p:oleObj spid="_x0000_s109228" name="公式" r:id="rId11" imgW="609600" imgH="558800" progId="Equation.3">
                    <p:embed/>
                  </p:oleObj>
                </mc:Choice>
                <mc:Fallback>
                  <p:oleObj name="公式" r:id="rId11" imgW="609600" imgH="558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9" y="932"/>
                          <a:ext cx="38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64"/>
            <p:cNvGraphicFramePr>
              <a:graphicFrameLocks noChangeAspect="1"/>
            </p:cNvGraphicFramePr>
            <p:nvPr/>
          </p:nvGraphicFramePr>
          <p:xfrm>
            <a:off x="4679" y="932"/>
            <a:ext cx="408" cy="312"/>
          </p:xfrm>
          <a:graphic>
            <a:graphicData uri="http://schemas.openxmlformats.org/presentationml/2006/ole">
              <mc:AlternateContent xmlns:mc="http://schemas.openxmlformats.org/markup-compatibility/2006">
                <mc:Choice xmlns:v="urn:schemas-microsoft-com:vml" Requires="v">
                  <p:oleObj spid="_x0000_s109229" name="公式" r:id="rId13" imgW="647700" imgH="558800" progId="Equation.3">
                    <p:embed/>
                  </p:oleObj>
                </mc:Choice>
                <mc:Fallback>
                  <p:oleObj name="公式" r:id="rId13" imgW="647700" imgH="558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79" y="932"/>
                          <a:ext cx="40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65"/>
            <p:cNvGraphicFramePr>
              <a:graphicFrameLocks noChangeAspect="1"/>
            </p:cNvGraphicFramePr>
            <p:nvPr/>
          </p:nvGraphicFramePr>
          <p:xfrm>
            <a:off x="1079" y="932"/>
            <a:ext cx="336" cy="312"/>
          </p:xfrm>
          <a:graphic>
            <a:graphicData uri="http://schemas.openxmlformats.org/presentationml/2006/ole">
              <mc:AlternateContent xmlns:mc="http://schemas.openxmlformats.org/markup-compatibility/2006">
                <mc:Choice xmlns:v="urn:schemas-microsoft-com:vml" Requires="v">
                  <p:oleObj spid="_x0000_s109230" name="公式" r:id="rId15" imgW="533169" imgH="558558" progId="Equation.3">
                    <p:embed/>
                  </p:oleObj>
                </mc:Choice>
                <mc:Fallback>
                  <p:oleObj name="公式" r:id="rId15" imgW="533169" imgH="558558"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9" y="932"/>
                          <a:ext cx="33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 name="Object 66"/>
            <p:cNvGraphicFramePr>
              <a:graphicFrameLocks noChangeAspect="1"/>
            </p:cNvGraphicFramePr>
            <p:nvPr/>
          </p:nvGraphicFramePr>
          <p:xfrm>
            <a:off x="1463" y="946"/>
            <a:ext cx="336" cy="312"/>
          </p:xfrm>
          <a:graphic>
            <a:graphicData uri="http://schemas.openxmlformats.org/presentationml/2006/ole">
              <mc:AlternateContent xmlns:mc="http://schemas.openxmlformats.org/markup-compatibility/2006">
                <mc:Choice xmlns:v="urn:schemas-microsoft-com:vml" Requires="v">
                  <p:oleObj spid="_x0000_s109231" name="公式" r:id="rId17" imgW="533169" imgH="558558" progId="Equation.3">
                    <p:embed/>
                  </p:oleObj>
                </mc:Choice>
                <mc:Fallback>
                  <p:oleObj name="公式" r:id="rId17" imgW="533169" imgH="55855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3" y="946"/>
                          <a:ext cx="33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 name="Object 67"/>
            <p:cNvGraphicFramePr>
              <a:graphicFrameLocks noChangeAspect="1"/>
            </p:cNvGraphicFramePr>
            <p:nvPr/>
          </p:nvGraphicFramePr>
          <p:xfrm>
            <a:off x="2143" y="946"/>
            <a:ext cx="328" cy="312"/>
          </p:xfrm>
          <a:graphic>
            <a:graphicData uri="http://schemas.openxmlformats.org/presentationml/2006/ole">
              <mc:AlternateContent xmlns:mc="http://schemas.openxmlformats.org/markup-compatibility/2006">
                <mc:Choice xmlns:v="urn:schemas-microsoft-com:vml" Requires="v">
                  <p:oleObj spid="_x0000_s109232" name="公式" r:id="rId19" imgW="520700" imgH="558800" progId="Equation.3">
                    <p:embed/>
                  </p:oleObj>
                </mc:Choice>
                <mc:Fallback>
                  <p:oleObj name="公式" r:id="rId19" imgW="520700" imgH="558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43" y="946"/>
                          <a:ext cx="32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68"/>
            <p:cNvGraphicFramePr>
              <a:graphicFrameLocks noChangeAspect="1"/>
            </p:cNvGraphicFramePr>
            <p:nvPr/>
          </p:nvGraphicFramePr>
          <p:xfrm>
            <a:off x="2855" y="946"/>
            <a:ext cx="392" cy="312"/>
          </p:xfrm>
          <a:graphic>
            <a:graphicData uri="http://schemas.openxmlformats.org/presentationml/2006/ole">
              <mc:AlternateContent xmlns:mc="http://schemas.openxmlformats.org/markup-compatibility/2006">
                <mc:Choice xmlns:v="urn:schemas-microsoft-com:vml" Requires="v">
                  <p:oleObj spid="_x0000_s109233" name="公式" r:id="rId21" imgW="622030" imgH="558558" progId="Equation.3">
                    <p:embed/>
                  </p:oleObj>
                </mc:Choice>
                <mc:Fallback>
                  <p:oleObj name="公式" r:id="rId21" imgW="622030" imgH="55855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55" y="946"/>
                          <a:ext cx="39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69"/>
            <p:cNvGraphicFramePr>
              <a:graphicFrameLocks noChangeAspect="1"/>
            </p:cNvGraphicFramePr>
            <p:nvPr/>
          </p:nvGraphicFramePr>
          <p:xfrm>
            <a:off x="3575" y="946"/>
            <a:ext cx="392" cy="312"/>
          </p:xfrm>
          <a:graphic>
            <a:graphicData uri="http://schemas.openxmlformats.org/presentationml/2006/ole">
              <mc:AlternateContent xmlns:mc="http://schemas.openxmlformats.org/markup-compatibility/2006">
                <mc:Choice xmlns:v="urn:schemas-microsoft-com:vml" Requires="v">
                  <p:oleObj spid="_x0000_s109234" name="公式" r:id="rId23" imgW="622030" imgH="558558" progId="Equation.3">
                    <p:embed/>
                  </p:oleObj>
                </mc:Choice>
                <mc:Fallback>
                  <p:oleObj name="公式" r:id="rId23" imgW="622030" imgH="558558"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75" y="946"/>
                          <a:ext cx="39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70"/>
            <p:cNvGraphicFramePr>
              <a:graphicFrameLocks noChangeAspect="1"/>
            </p:cNvGraphicFramePr>
            <p:nvPr/>
          </p:nvGraphicFramePr>
          <p:xfrm>
            <a:off x="4319" y="932"/>
            <a:ext cx="408" cy="312"/>
          </p:xfrm>
          <a:graphic>
            <a:graphicData uri="http://schemas.openxmlformats.org/presentationml/2006/ole">
              <mc:AlternateContent xmlns:mc="http://schemas.openxmlformats.org/markup-compatibility/2006">
                <mc:Choice xmlns:v="urn:schemas-microsoft-com:vml" Requires="v">
                  <p:oleObj spid="_x0000_s109235" name="公式" r:id="rId25" imgW="647700" imgH="558800" progId="Equation.3">
                    <p:embed/>
                  </p:oleObj>
                </mc:Choice>
                <mc:Fallback>
                  <p:oleObj name="公式" r:id="rId25" imgW="647700" imgH="5588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19" y="932"/>
                          <a:ext cx="40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71"/>
            <p:cNvGraphicFramePr>
              <a:graphicFrameLocks noChangeAspect="1"/>
            </p:cNvGraphicFramePr>
            <p:nvPr/>
          </p:nvGraphicFramePr>
          <p:xfrm>
            <a:off x="5039" y="946"/>
            <a:ext cx="408" cy="312"/>
          </p:xfrm>
          <a:graphic>
            <a:graphicData uri="http://schemas.openxmlformats.org/presentationml/2006/ole">
              <mc:AlternateContent xmlns:mc="http://schemas.openxmlformats.org/markup-compatibility/2006">
                <mc:Choice xmlns:v="urn:schemas-microsoft-com:vml" Requires="v">
                  <p:oleObj spid="_x0000_s109236" name="公式" r:id="rId27" imgW="647700" imgH="558800" progId="Equation.3">
                    <p:embed/>
                  </p:oleObj>
                </mc:Choice>
                <mc:Fallback>
                  <p:oleObj name="公式" r:id="rId27" imgW="647700" imgH="5588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39" y="946"/>
                          <a:ext cx="40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72"/>
            <p:cNvGraphicFramePr>
              <a:graphicFrameLocks noChangeAspect="1"/>
            </p:cNvGraphicFramePr>
            <p:nvPr/>
          </p:nvGraphicFramePr>
          <p:xfrm>
            <a:off x="695" y="932"/>
            <a:ext cx="328" cy="312"/>
          </p:xfrm>
          <a:graphic>
            <a:graphicData uri="http://schemas.openxmlformats.org/presentationml/2006/ole">
              <mc:AlternateContent xmlns:mc="http://schemas.openxmlformats.org/markup-compatibility/2006">
                <mc:Choice xmlns:v="urn:schemas-microsoft-com:vml" Requires="v">
                  <p:oleObj spid="_x0000_s109237" name="公式" r:id="rId29" imgW="520700" imgH="558800" progId="Equation.3">
                    <p:embed/>
                  </p:oleObj>
                </mc:Choice>
                <mc:Fallback>
                  <p:oleObj name="公式" r:id="rId29" imgW="520700" imgH="5588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95" y="932"/>
                          <a:ext cx="32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 name="Text Box 73"/>
            <p:cNvSpPr txBox="1">
              <a:spLocks noChangeArrowheads="1"/>
            </p:cNvSpPr>
            <p:nvPr/>
          </p:nvSpPr>
          <p:spPr bwMode="auto">
            <a:xfrm>
              <a:off x="119" y="1412"/>
              <a:ext cx="624" cy="258"/>
            </a:xfrm>
            <a:prstGeom prst="rect">
              <a:avLst/>
            </a:prstGeom>
            <a:gradFill rotWithShape="0">
              <a:gsLst>
                <a:gs pos="0">
                  <a:srgbClr val="FBE0FC"/>
                </a:gs>
                <a:gs pos="50000">
                  <a:srgbClr val="FFFFFF"/>
                </a:gs>
                <a:gs pos="100000">
                  <a:srgbClr val="FBE0FC"/>
                </a:gs>
              </a:gsLst>
              <a:lin ang="5400000" scaled="1"/>
            </a:gradFill>
            <a:ln w="12700">
              <a:solidFill>
                <a:srgbClr val="CC00FF"/>
              </a:solidFill>
              <a:miter lim="800000"/>
              <a:headEnd/>
              <a:tailEnd/>
            </a:ln>
          </p:spPr>
          <p:txBody>
            <a:bodyPr>
              <a:spAutoFit/>
            </a:bodyP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i="0"/>
                <a:t>频率</a:t>
              </a:r>
              <a:endParaRPr lang="zh-CN" altLang="en-US" sz="2400" i="0">
                <a:solidFill>
                  <a:srgbClr val="CC0000"/>
                </a:solidFill>
              </a:endParaRPr>
            </a:p>
          </p:txBody>
        </p:sp>
        <p:graphicFrame>
          <p:nvGraphicFramePr>
            <p:cNvPr id="66" name="Object 74"/>
            <p:cNvGraphicFramePr>
              <a:graphicFrameLocks noChangeAspect="1"/>
            </p:cNvGraphicFramePr>
            <p:nvPr/>
          </p:nvGraphicFramePr>
          <p:xfrm>
            <a:off x="471" y="1446"/>
            <a:ext cx="290" cy="210"/>
          </p:xfrm>
          <a:graphic>
            <a:graphicData uri="http://schemas.openxmlformats.org/presentationml/2006/ole">
              <mc:AlternateContent xmlns:mc="http://schemas.openxmlformats.org/markup-compatibility/2006">
                <mc:Choice xmlns:v="urn:schemas-microsoft-com:vml" Requires="v">
                  <p:oleObj spid="_x0000_s109238" name="公式" r:id="rId31" imgW="123903" imgH="57226" progId="Equation.3">
                    <p:embed/>
                  </p:oleObj>
                </mc:Choice>
                <mc:Fallback>
                  <p:oleObj name="公式" r:id="rId31" imgW="123903" imgH="57226"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71" y="1446"/>
                          <a:ext cx="290"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 name="Object 75"/>
            <p:cNvGraphicFramePr>
              <a:graphicFrameLocks noChangeAspect="1"/>
            </p:cNvGraphicFramePr>
            <p:nvPr/>
          </p:nvGraphicFramePr>
          <p:xfrm>
            <a:off x="5136" y="2804"/>
            <a:ext cx="455" cy="198"/>
          </p:xfrm>
          <a:graphic>
            <a:graphicData uri="http://schemas.openxmlformats.org/presentationml/2006/ole">
              <mc:AlternateContent xmlns:mc="http://schemas.openxmlformats.org/markup-compatibility/2006">
                <mc:Choice xmlns:v="urn:schemas-microsoft-com:vml" Requires="v">
                  <p:oleObj spid="_x0000_s109239" name="公式" r:id="rId33" imgW="723586" imgH="355446" progId="Equation.3">
                    <p:embed/>
                  </p:oleObj>
                </mc:Choice>
                <mc:Fallback>
                  <p:oleObj name="公式" r:id="rId33" imgW="723586" imgH="355446"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136" y="2804"/>
                          <a:ext cx="455"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 name="Object 76"/>
            <p:cNvGraphicFramePr>
              <a:graphicFrameLocks noChangeAspect="1"/>
            </p:cNvGraphicFramePr>
            <p:nvPr/>
          </p:nvGraphicFramePr>
          <p:xfrm>
            <a:off x="780" y="2813"/>
            <a:ext cx="303" cy="198"/>
          </p:xfrm>
          <a:graphic>
            <a:graphicData uri="http://schemas.openxmlformats.org/presentationml/2006/ole">
              <mc:AlternateContent xmlns:mc="http://schemas.openxmlformats.org/markup-compatibility/2006">
                <mc:Choice xmlns:v="urn:schemas-microsoft-com:vml" Requires="v">
                  <p:oleObj spid="_x0000_s109240" name="公式" r:id="rId35" imgW="482391" imgH="355446" progId="Equation.3">
                    <p:embed/>
                  </p:oleObj>
                </mc:Choice>
                <mc:Fallback>
                  <p:oleObj name="公式" r:id="rId35" imgW="482391" imgH="355446"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80" y="2813"/>
                          <a:ext cx="303"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 name="Text Box 77"/>
            <p:cNvSpPr txBox="1">
              <a:spLocks noChangeArrowheads="1"/>
            </p:cNvSpPr>
            <p:nvPr/>
          </p:nvSpPr>
          <p:spPr bwMode="auto">
            <a:xfrm>
              <a:off x="96" y="2756"/>
              <a:ext cx="623" cy="258"/>
            </a:xfrm>
            <a:prstGeom prst="rect">
              <a:avLst/>
            </a:prstGeom>
            <a:gradFill rotWithShape="0">
              <a:gsLst>
                <a:gs pos="0">
                  <a:srgbClr val="F2E5C6"/>
                </a:gs>
                <a:gs pos="50000">
                  <a:srgbClr val="FFFFFF"/>
                </a:gs>
                <a:gs pos="100000">
                  <a:srgbClr val="F2E5C6"/>
                </a:gs>
              </a:gsLst>
              <a:lin ang="5400000" scaled="1"/>
            </a:gradFill>
            <a:ln w="12700">
              <a:solidFill>
                <a:srgbClr val="996600"/>
              </a:solidFill>
              <a:miter lim="800000"/>
              <a:headEnd/>
              <a:tailEnd/>
            </a:ln>
          </p:spPr>
          <p:txBody>
            <a:bodyPr>
              <a:spAutoFit/>
            </a:bodyP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i="0"/>
                <a:t>波长</a:t>
              </a:r>
            </a:p>
          </p:txBody>
        </p:sp>
        <p:sp>
          <p:nvSpPr>
            <p:cNvPr id="70" name="Line 78"/>
            <p:cNvSpPr>
              <a:spLocks noChangeShapeType="1"/>
            </p:cNvSpPr>
            <p:nvPr/>
          </p:nvSpPr>
          <p:spPr bwMode="auto">
            <a:xfrm flipV="1">
              <a:off x="576" y="2708"/>
              <a:ext cx="4896"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 name="Line 79"/>
            <p:cNvSpPr>
              <a:spLocks noChangeShapeType="1"/>
            </p:cNvSpPr>
            <p:nvPr/>
          </p:nvSpPr>
          <p:spPr bwMode="auto">
            <a:xfrm flipV="1">
              <a:off x="742"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 name="Line 80"/>
            <p:cNvSpPr>
              <a:spLocks noChangeShapeType="1"/>
            </p:cNvSpPr>
            <p:nvPr/>
          </p:nvSpPr>
          <p:spPr bwMode="auto">
            <a:xfrm flipV="1">
              <a:off x="922"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 name="Line 81"/>
            <p:cNvSpPr>
              <a:spLocks noChangeShapeType="1"/>
            </p:cNvSpPr>
            <p:nvPr/>
          </p:nvSpPr>
          <p:spPr bwMode="auto">
            <a:xfrm flipV="1">
              <a:off x="1101"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 name="Line 82"/>
            <p:cNvSpPr>
              <a:spLocks noChangeShapeType="1"/>
            </p:cNvSpPr>
            <p:nvPr/>
          </p:nvSpPr>
          <p:spPr bwMode="auto">
            <a:xfrm flipV="1">
              <a:off x="1280"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 name="Line 83"/>
            <p:cNvSpPr>
              <a:spLocks noChangeShapeType="1"/>
            </p:cNvSpPr>
            <p:nvPr/>
          </p:nvSpPr>
          <p:spPr bwMode="auto">
            <a:xfrm flipV="1">
              <a:off x="1460"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6" name="Line 84"/>
            <p:cNvSpPr>
              <a:spLocks noChangeShapeType="1"/>
            </p:cNvSpPr>
            <p:nvPr/>
          </p:nvSpPr>
          <p:spPr bwMode="auto">
            <a:xfrm flipV="1">
              <a:off x="1638"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 name="Line 85"/>
            <p:cNvSpPr>
              <a:spLocks noChangeShapeType="1"/>
            </p:cNvSpPr>
            <p:nvPr/>
          </p:nvSpPr>
          <p:spPr bwMode="auto">
            <a:xfrm flipV="1">
              <a:off x="1817"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8" name="Line 86"/>
            <p:cNvSpPr>
              <a:spLocks noChangeShapeType="1"/>
            </p:cNvSpPr>
            <p:nvPr/>
          </p:nvSpPr>
          <p:spPr bwMode="auto">
            <a:xfrm flipV="1">
              <a:off x="1997"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9" name="Line 87"/>
            <p:cNvSpPr>
              <a:spLocks noChangeShapeType="1"/>
            </p:cNvSpPr>
            <p:nvPr/>
          </p:nvSpPr>
          <p:spPr bwMode="auto">
            <a:xfrm flipV="1">
              <a:off x="2176"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 name="Line 88"/>
            <p:cNvSpPr>
              <a:spLocks noChangeShapeType="1"/>
            </p:cNvSpPr>
            <p:nvPr/>
          </p:nvSpPr>
          <p:spPr bwMode="auto">
            <a:xfrm flipV="1">
              <a:off x="2355"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1" name="Line 89"/>
            <p:cNvSpPr>
              <a:spLocks noChangeShapeType="1"/>
            </p:cNvSpPr>
            <p:nvPr/>
          </p:nvSpPr>
          <p:spPr bwMode="auto">
            <a:xfrm flipV="1">
              <a:off x="2535"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 name="Line 90"/>
            <p:cNvSpPr>
              <a:spLocks noChangeShapeType="1"/>
            </p:cNvSpPr>
            <p:nvPr/>
          </p:nvSpPr>
          <p:spPr bwMode="auto">
            <a:xfrm flipV="1">
              <a:off x="2713"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3" name="Line 91"/>
            <p:cNvSpPr>
              <a:spLocks noChangeShapeType="1"/>
            </p:cNvSpPr>
            <p:nvPr/>
          </p:nvSpPr>
          <p:spPr bwMode="auto">
            <a:xfrm flipV="1">
              <a:off x="2892"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 name="Line 92"/>
            <p:cNvSpPr>
              <a:spLocks noChangeShapeType="1"/>
            </p:cNvSpPr>
            <p:nvPr/>
          </p:nvSpPr>
          <p:spPr bwMode="auto">
            <a:xfrm flipV="1">
              <a:off x="3072"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5" name="Line 93"/>
            <p:cNvSpPr>
              <a:spLocks noChangeShapeType="1"/>
            </p:cNvSpPr>
            <p:nvPr/>
          </p:nvSpPr>
          <p:spPr bwMode="auto">
            <a:xfrm flipV="1">
              <a:off x="3251"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 name="Line 94"/>
            <p:cNvSpPr>
              <a:spLocks noChangeShapeType="1"/>
            </p:cNvSpPr>
            <p:nvPr/>
          </p:nvSpPr>
          <p:spPr bwMode="auto">
            <a:xfrm flipV="1">
              <a:off x="3431"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7" name="Line 95"/>
            <p:cNvSpPr>
              <a:spLocks noChangeShapeType="1"/>
            </p:cNvSpPr>
            <p:nvPr/>
          </p:nvSpPr>
          <p:spPr bwMode="auto">
            <a:xfrm flipV="1">
              <a:off x="3610"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 name="Line 96"/>
            <p:cNvSpPr>
              <a:spLocks noChangeShapeType="1"/>
            </p:cNvSpPr>
            <p:nvPr/>
          </p:nvSpPr>
          <p:spPr bwMode="auto">
            <a:xfrm flipV="1">
              <a:off x="3788"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 name="Line 97"/>
            <p:cNvSpPr>
              <a:spLocks noChangeShapeType="1"/>
            </p:cNvSpPr>
            <p:nvPr/>
          </p:nvSpPr>
          <p:spPr bwMode="auto">
            <a:xfrm flipV="1">
              <a:off x="3968"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 name="Line 98"/>
            <p:cNvSpPr>
              <a:spLocks noChangeShapeType="1"/>
            </p:cNvSpPr>
            <p:nvPr/>
          </p:nvSpPr>
          <p:spPr bwMode="auto">
            <a:xfrm flipV="1">
              <a:off x="4147"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 name="Line 99"/>
            <p:cNvSpPr>
              <a:spLocks noChangeShapeType="1"/>
            </p:cNvSpPr>
            <p:nvPr/>
          </p:nvSpPr>
          <p:spPr bwMode="auto">
            <a:xfrm flipV="1">
              <a:off x="4326"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 name="Line 100"/>
            <p:cNvSpPr>
              <a:spLocks noChangeShapeType="1"/>
            </p:cNvSpPr>
            <p:nvPr/>
          </p:nvSpPr>
          <p:spPr bwMode="auto">
            <a:xfrm flipV="1">
              <a:off x="4506"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 name="Line 101"/>
            <p:cNvSpPr>
              <a:spLocks noChangeShapeType="1"/>
            </p:cNvSpPr>
            <p:nvPr/>
          </p:nvSpPr>
          <p:spPr bwMode="auto">
            <a:xfrm flipV="1">
              <a:off x="4685"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 name="Line 102"/>
            <p:cNvSpPr>
              <a:spLocks noChangeShapeType="1"/>
            </p:cNvSpPr>
            <p:nvPr/>
          </p:nvSpPr>
          <p:spPr bwMode="auto">
            <a:xfrm flipV="1">
              <a:off x="4863"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5" name="Line 103"/>
            <p:cNvSpPr>
              <a:spLocks noChangeShapeType="1"/>
            </p:cNvSpPr>
            <p:nvPr/>
          </p:nvSpPr>
          <p:spPr bwMode="auto">
            <a:xfrm flipV="1">
              <a:off x="5043" y="261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6" name="Line 104"/>
            <p:cNvSpPr>
              <a:spLocks noChangeShapeType="1"/>
            </p:cNvSpPr>
            <p:nvPr/>
          </p:nvSpPr>
          <p:spPr bwMode="auto">
            <a:xfrm flipV="1">
              <a:off x="5222" y="2612"/>
              <a:ext cx="0"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7" name="Line 105"/>
            <p:cNvSpPr>
              <a:spLocks noChangeShapeType="1"/>
            </p:cNvSpPr>
            <p:nvPr/>
          </p:nvSpPr>
          <p:spPr bwMode="auto">
            <a:xfrm flipH="1" flipV="1">
              <a:off x="192" y="2708"/>
              <a:ext cx="384"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8" name="Line 106"/>
            <p:cNvSpPr>
              <a:spLocks noChangeShapeType="1"/>
            </p:cNvSpPr>
            <p:nvPr/>
          </p:nvSpPr>
          <p:spPr bwMode="auto">
            <a:xfrm flipH="1" flipV="1">
              <a:off x="5328" y="2708"/>
              <a:ext cx="336"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9" name="Line 107"/>
            <p:cNvSpPr>
              <a:spLocks noChangeShapeType="1"/>
            </p:cNvSpPr>
            <p:nvPr/>
          </p:nvSpPr>
          <p:spPr bwMode="auto">
            <a:xfrm>
              <a:off x="912" y="2564"/>
              <a:ext cx="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 name="Line 108"/>
            <p:cNvSpPr>
              <a:spLocks noChangeShapeType="1"/>
            </p:cNvSpPr>
            <p:nvPr/>
          </p:nvSpPr>
          <p:spPr bwMode="auto">
            <a:xfrm>
              <a:off x="5232" y="2564"/>
              <a:ext cx="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01" name="Object 109"/>
            <p:cNvGraphicFramePr>
              <a:graphicFrameLocks noChangeAspect="1"/>
            </p:cNvGraphicFramePr>
            <p:nvPr/>
          </p:nvGraphicFramePr>
          <p:xfrm>
            <a:off x="480" y="2816"/>
            <a:ext cx="222" cy="163"/>
          </p:xfrm>
          <a:graphic>
            <a:graphicData uri="http://schemas.openxmlformats.org/presentationml/2006/ole">
              <mc:AlternateContent xmlns:mc="http://schemas.openxmlformats.org/markup-compatibility/2006">
                <mc:Choice xmlns:v="urn:schemas-microsoft-com:vml" Requires="v">
                  <p:oleObj spid="_x0000_s109241" name="公式" r:id="rId37" imgW="133351" imgH="76121" progId="Equation.3">
                    <p:embed/>
                  </p:oleObj>
                </mc:Choice>
                <mc:Fallback>
                  <p:oleObj name="公式" r:id="rId37" imgW="133351" imgH="76121"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80" y="2816"/>
                          <a:ext cx="222"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 name="Object 110"/>
            <p:cNvGraphicFramePr>
              <a:graphicFrameLocks noChangeAspect="1"/>
            </p:cNvGraphicFramePr>
            <p:nvPr/>
          </p:nvGraphicFramePr>
          <p:xfrm>
            <a:off x="1500" y="2813"/>
            <a:ext cx="312" cy="198"/>
          </p:xfrm>
          <a:graphic>
            <a:graphicData uri="http://schemas.openxmlformats.org/presentationml/2006/ole">
              <mc:AlternateContent xmlns:mc="http://schemas.openxmlformats.org/markup-compatibility/2006">
                <mc:Choice xmlns:v="urn:schemas-microsoft-com:vml" Requires="v">
                  <p:oleObj spid="_x0000_s109242" name="公式" r:id="rId39" imgW="494870" imgH="355292" progId="Equation.3">
                    <p:embed/>
                  </p:oleObj>
                </mc:Choice>
                <mc:Fallback>
                  <p:oleObj name="公式" r:id="rId39" imgW="494870" imgH="355292"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500" y="2813"/>
                          <a:ext cx="312"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 name="Object 111"/>
            <p:cNvGraphicFramePr>
              <a:graphicFrameLocks noChangeAspect="1"/>
            </p:cNvGraphicFramePr>
            <p:nvPr/>
          </p:nvGraphicFramePr>
          <p:xfrm>
            <a:off x="2928" y="2804"/>
            <a:ext cx="400" cy="197"/>
          </p:xfrm>
          <a:graphic>
            <a:graphicData uri="http://schemas.openxmlformats.org/presentationml/2006/ole">
              <mc:AlternateContent xmlns:mc="http://schemas.openxmlformats.org/markup-compatibility/2006">
                <mc:Choice xmlns:v="urn:schemas-microsoft-com:vml" Requires="v">
                  <p:oleObj spid="_x0000_s109243" name="公式" r:id="rId41" imgW="634725" imgH="355446" progId="Equation.3">
                    <p:embed/>
                  </p:oleObj>
                </mc:Choice>
                <mc:Fallback>
                  <p:oleObj name="公式" r:id="rId41" imgW="634725" imgH="355446"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928" y="2804"/>
                          <a:ext cx="40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 name="Object 112"/>
            <p:cNvGraphicFramePr>
              <a:graphicFrameLocks noChangeAspect="1"/>
            </p:cNvGraphicFramePr>
            <p:nvPr/>
          </p:nvGraphicFramePr>
          <p:xfrm>
            <a:off x="2256" y="2804"/>
            <a:ext cx="311" cy="198"/>
          </p:xfrm>
          <a:graphic>
            <a:graphicData uri="http://schemas.openxmlformats.org/presentationml/2006/ole">
              <mc:AlternateContent xmlns:mc="http://schemas.openxmlformats.org/markup-compatibility/2006">
                <mc:Choice xmlns:v="urn:schemas-microsoft-com:vml" Requires="v">
                  <p:oleObj spid="_x0000_s109244" name="公式" r:id="rId43" imgW="494870" imgH="355292" progId="Equation.3">
                    <p:embed/>
                  </p:oleObj>
                </mc:Choice>
                <mc:Fallback>
                  <p:oleObj name="公式" r:id="rId43" imgW="494870" imgH="355292"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256" y="2804"/>
                          <a:ext cx="311"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 name="Object 113"/>
            <p:cNvGraphicFramePr>
              <a:graphicFrameLocks noChangeAspect="1"/>
            </p:cNvGraphicFramePr>
            <p:nvPr/>
          </p:nvGraphicFramePr>
          <p:xfrm>
            <a:off x="3696" y="2804"/>
            <a:ext cx="384" cy="198"/>
          </p:xfrm>
          <a:graphic>
            <a:graphicData uri="http://schemas.openxmlformats.org/presentationml/2006/ole">
              <mc:AlternateContent xmlns:mc="http://schemas.openxmlformats.org/markup-compatibility/2006">
                <mc:Choice xmlns:v="urn:schemas-microsoft-com:vml" Requires="v">
                  <p:oleObj spid="_x0000_s109245" name="公式" r:id="rId45" imgW="609336" imgH="355446" progId="Equation.3">
                    <p:embed/>
                  </p:oleObj>
                </mc:Choice>
                <mc:Fallback>
                  <p:oleObj name="公式" r:id="rId45" imgW="609336" imgH="355446"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696" y="2804"/>
                          <a:ext cx="384"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 name="Object 114"/>
            <p:cNvGraphicFramePr>
              <a:graphicFrameLocks noChangeAspect="1"/>
            </p:cNvGraphicFramePr>
            <p:nvPr/>
          </p:nvGraphicFramePr>
          <p:xfrm>
            <a:off x="4368" y="2804"/>
            <a:ext cx="456" cy="198"/>
          </p:xfrm>
          <a:graphic>
            <a:graphicData uri="http://schemas.openxmlformats.org/presentationml/2006/ole">
              <mc:AlternateContent xmlns:mc="http://schemas.openxmlformats.org/markup-compatibility/2006">
                <mc:Choice xmlns:v="urn:schemas-microsoft-com:vml" Requires="v">
                  <p:oleObj spid="_x0000_s109246" name="公式" r:id="rId47" imgW="723586" imgH="355446" progId="Equation.3">
                    <p:embed/>
                  </p:oleObj>
                </mc:Choice>
                <mc:Fallback>
                  <p:oleObj name="公式" r:id="rId47" imgW="723586" imgH="355446"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368" y="2804"/>
                          <a:ext cx="456"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 name="Line 115"/>
            <p:cNvSpPr>
              <a:spLocks noChangeShapeType="1"/>
            </p:cNvSpPr>
            <p:nvPr/>
          </p:nvSpPr>
          <p:spPr bwMode="auto">
            <a:xfrm>
              <a:off x="1993" y="2504"/>
              <a:ext cx="1104" cy="0"/>
            </a:xfrm>
            <a:prstGeom prst="line">
              <a:avLst/>
            </a:prstGeom>
            <a:noFill/>
            <a:ln w="38100">
              <a:solidFill>
                <a:srgbClr val="FF99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8" name="Line 116"/>
            <p:cNvSpPr>
              <a:spLocks noChangeShapeType="1"/>
            </p:cNvSpPr>
            <p:nvPr/>
          </p:nvSpPr>
          <p:spPr bwMode="auto">
            <a:xfrm>
              <a:off x="2089" y="2508"/>
              <a:ext cx="768"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 name="Rectangle 117"/>
            <p:cNvSpPr>
              <a:spLocks noChangeArrowheads="1"/>
            </p:cNvSpPr>
            <p:nvPr/>
          </p:nvSpPr>
          <p:spPr bwMode="auto">
            <a:xfrm>
              <a:off x="1993" y="2216"/>
              <a:ext cx="1088" cy="256"/>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wrap="none">
              <a:spAutoFit/>
            </a:bodyPr>
            <a:lstStyle/>
            <a:p>
              <a:pPr>
                <a:defRPr/>
              </a:pPr>
              <a:r>
                <a:rPr lang="zh-CN" altLang="en-US" sz="2000"/>
                <a:t>短波无线电波</a:t>
              </a:r>
            </a:p>
          </p:txBody>
        </p:sp>
      </p:grpSp>
      <p:sp>
        <p:nvSpPr>
          <p:cNvPr id="118" name="Rectangle 118"/>
          <p:cNvSpPr>
            <a:spLocks noChangeArrowheads="1"/>
          </p:cNvSpPr>
          <p:nvPr/>
        </p:nvSpPr>
        <p:spPr bwMode="auto">
          <a:xfrm>
            <a:off x="1864130" y="730299"/>
            <a:ext cx="8424863" cy="1643527"/>
          </a:xfrm>
          <a:prstGeom prst="rect">
            <a:avLst/>
          </a:prstGeom>
          <a:noFill/>
          <a:ln w="9525">
            <a:noFill/>
            <a:miter lim="800000"/>
            <a:headEnd/>
            <a:tailEnd/>
          </a:ln>
          <a:effectLst/>
        </p:spPr>
        <p:txBody>
          <a:bodyPr anchor="ctr">
            <a:spAutoFit/>
          </a:bodyPr>
          <a:lstStyle/>
          <a:p>
            <a:pPr>
              <a:lnSpc>
                <a:spcPct val="120000"/>
              </a:lnSpc>
              <a:defRPr/>
            </a:pPr>
            <a:r>
              <a:rPr lang="zh-CN" altLang="en-US" dirty="0">
                <a:solidFill>
                  <a:schemeClr val="accent2"/>
                </a:solidFill>
                <a:latin typeface="+mn-ea"/>
                <a:ea typeface="+mn-ea"/>
              </a:rPr>
              <a:t>电磁波的范围很广。为了便于比较，以便对各种电磁波有全面的了解，我们可以按照波长（或频率）的大小，把它们依次排成波谱，称为电磁波谱。</a:t>
            </a:r>
            <a:r>
              <a:rPr lang="zh-CN" altLang="en-US" dirty="0">
                <a:latin typeface="+mn-ea"/>
                <a:ea typeface="+mn-ea"/>
              </a:rPr>
              <a:t> </a:t>
            </a:r>
          </a:p>
        </p:txBody>
      </p:sp>
      <p:sp>
        <p:nvSpPr>
          <p:cNvPr id="119" name="Text Box 19"/>
          <p:cNvSpPr txBox="1">
            <a:spLocks noChangeArrowheads="1"/>
          </p:cNvSpPr>
          <p:nvPr/>
        </p:nvSpPr>
        <p:spPr bwMode="auto">
          <a:xfrm>
            <a:off x="1997075" y="20638"/>
            <a:ext cx="502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solidFill>
                  <a:srgbClr val="0000CC"/>
                </a:solidFill>
              </a:rPr>
              <a:t>3. </a:t>
            </a:r>
            <a:r>
              <a:rPr lang="zh-CN" altLang="en-US" sz="2800" dirty="0">
                <a:solidFill>
                  <a:srgbClr val="0000CC"/>
                </a:solidFill>
              </a:rPr>
              <a:t>光源按光谱性质分类</a:t>
            </a:r>
          </a:p>
        </p:txBody>
      </p:sp>
    </p:spTree>
    <p:extLst>
      <p:ext uri="{BB962C8B-B14F-4D97-AF65-F5344CB8AC3E}">
        <p14:creationId xmlns:p14="http://schemas.microsoft.com/office/powerpoint/2010/main" val="347778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blinds(horizontal)">
                                      <p:cBhvr>
                                        <p:cTn id="7" dur="500"/>
                                        <p:tgtEl>
                                          <p:spTgt spid="1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3"/>
          <p:cNvSpPr txBox="1">
            <a:spLocks noChangeArrowheads="1"/>
          </p:cNvSpPr>
          <p:nvPr/>
        </p:nvSpPr>
        <p:spPr bwMode="auto">
          <a:xfrm>
            <a:off x="2189163" y="650876"/>
            <a:ext cx="6831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800" dirty="0">
                <a:solidFill>
                  <a:srgbClr val="009900"/>
                </a:solidFill>
                <a:latin typeface="Book Antiqua" panose="02040602050305030304" pitchFamily="18" charset="0"/>
              </a:rPr>
              <a:t>一般光的频率不是单一的</a:t>
            </a:r>
            <a:r>
              <a:rPr kumimoji="0" lang="en-US" altLang="zh-CN" sz="2800" dirty="0"/>
              <a:t>——</a:t>
            </a:r>
            <a:r>
              <a:rPr kumimoji="0" lang="zh-CN" altLang="en-US" sz="2800" dirty="0">
                <a:solidFill>
                  <a:srgbClr val="FF0000"/>
                </a:solidFill>
                <a:latin typeface="Book Antiqua" panose="02040602050305030304" pitchFamily="18" charset="0"/>
              </a:rPr>
              <a:t>复色光</a:t>
            </a:r>
          </a:p>
        </p:txBody>
      </p:sp>
      <p:sp>
        <p:nvSpPr>
          <p:cNvPr id="3" name="Text Box 44"/>
          <p:cNvSpPr txBox="1">
            <a:spLocks noChangeArrowheads="1"/>
          </p:cNvSpPr>
          <p:nvPr/>
        </p:nvSpPr>
        <p:spPr bwMode="auto">
          <a:xfrm>
            <a:off x="2162175" y="1131888"/>
            <a:ext cx="320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800">
                <a:solidFill>
                  <a:srgbClr val="9900FF"/>
                </a:solidFill>
                <a:latin typeface="Book Antiqua" panose="02040602050305030304" pitchFamily="18" charset="0"/>
              </a:rPr>
              <a:t>可见光的波长</a:t>
            </a:r>
          </a:p>
        </p:txBody>
      </p:sp>
      <p:sp>
        <p:nvSpPr>
          <p:cNvPr id="4" name="Text Box 46"/>
          <p:cNvSpPr txBox="1">
            <a:spLocks noChangeArrowheads="1"/>
          </p:cNvSpPr>
          <p:nvPr/>
        </p:nvSpPr>
        <p:spPr bwMode="auto">
          <a:xfrm>
            <a:off x="2162175" y="1593851"/>
            <a:ext cx="320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800">
                <a:solidFill>
                  <a:srgbClr val="FF00FF"/>
                </a:solidFill>
                <a:latin typeface="Book Antiqua" panose="02040602050305030304" pitchFamily="18" charset="0"/>
              </a:rPr>
              <a:t>其频率范围：</a:t>
            </a:r>
          </a:p>
        </p:txBody>
      </p:sp>
      <p:graphicFrame>
        <p:nvGraphicFramePr>
          <p:cNvPr id="5" name="Object 37"/>
          <p:cNvGraphicFramePr>
            <a:graphicFrameLocks noChangeAspect="1"/>
          </p:cNvGraphicFramePr>
          <p:nvPr>
            <p:extLst>
              <p:ext uri="{D42A27DB-BD31-4B8C-83A1-F6EECF244321}">
                <p14:modId xmlns:p14="http://schemas.microsoft.com/office/powerpoint/2010/main" val="188717432"/>
              </p:ext>
            </p:extLst>
          </p:nvPr>
        </p:nvGraphicFramePr>
        <p:xfrm>
          <a:off x="4478339" y="1557339"/>
          <a:ext cx="3767137" cy="498475"/>
        </p:xfrm>
        <a:graphic>
          <a:graphicData uri="http://schemas.openxmlformats.org/presentationml/2006/ole">
            <mc:AlternateContent xmlns:mc="http://schemas.openxmlformats.org/markup-compatibility/2006">
              <mc:Choice xmlns:v="urn:schemas-microsoft-com:vml" Requires="v">
                <p:oleObj spid="_x0000_s100564" name="公式" r:id="rId3" imgW="1536033" imgH="203112" progId="Equation.3">
                  <p:embed/>
                </p:oleObj>
              </mc:Choice>
              <mc:Fallback>
                <p:oleObj name="公式" r:id="rId3" imgW="1536033"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8339" y="1557339"/>
                        <a:ext cx="3767137"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38"/>
          <p:cNvGraphicFramePr>
            <a:graphicFrameLocks noChangeAspect="1"/>
          </p:cNvGraphicFramePr>
          <p:nvPr>
            <p:extLst>
              <p:ext uri="{D42A27DB-BD31-4B8C-83A1-F6EECF244321}">
                <p14:modId xmlns:p14="http://schemas.microsoft.com/office/powerpoint/2010/main" val="331250055"/>
              </p:ext>
            </p:extLst>
          </p:nvPr>
        </p:nvGraphicFramePr>
        <p:xfrm>
          <a:off x="4427538" y="1016001"/>
          <a:ext cx="2500312" cy="652463"/>
        </p:xfrm>
        <a:graphic>
          <a:graphicData uri="http://schemas.openxmlformats.org/presentationml/2006/ole">
            <mc:AlternateContent xmlns:mc="http://schemas.openxmlformats.org/markup-compatibility/2006">
              <mc:Choice xmlns:v="urn:schemas-microsoft-com:vml" Requires="v">
                <p:oleObj spid="_x0000_s100565" name="公式" r:id="rId5" imgW="1028700" imgH="279400" progId="Equation.3">
                  <p:embed/>
                </p:oleObj>
              </mc:Choice>
              <mc:Fallback>
                <p:oleObj name="公式" r:id="rId5" imgW="1028700" imgH="279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1016001"/>
                        <a:ext cx="2500312"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39"/>
          <p:cNvGraphicFramePr>
            <a:graphicFrameLocks noChangeAspect="1"/>
          </p:cNvGraphicFramePr>
          <p:nvPr>
            <p:extLst>
              <p:ext uri="{D42A27DB-BD31-4B8C-83A1-F6EECF244321}">
                <p14:modId xmlns:p14="http://schemas.microsoft.com/office/powerpoint/2010/main" val="1073371854"/>
              </p:ext>
            </p:extLst>
          </p:nvPr>
        </p:nvGraphicFramePr>
        <p:xfrm>
          <a:off x="8764589" y="1555751"/>
          <a:ext cx="1285875" cy="500063"/>
        </p:xfrm>
        <a:graphic>
          <a:graphicData uri="http://schemas.openxmlformats.org/presentationml/2006/ole">
            <mc:AlternateContent xmlns:mc="http://schemas.openxmlformats.org/markup-compatibility/2006">
              <mc:Choice xmlns:v="urn:schemas-microsoft-com:vml" Requires="v">
                <p:oleObj spid="_x0000_s100566" name="公式" r:id="rId7" imgW="457002" imgH="177723" progId="Equation.3">
                  <p:embed/>
                </p:oleObj>
              </mc:Choice>
              <mc:Fallback>
                <p:oleObj name="公式" r:id="rId7" imgW="457002" imgH="17772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64589" y="1555751"/>
                        <a:ext cx="12858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5"/>
          <p:cNvSpPr txBox="1">
            <a:spLocks noChangeArrowheads="1"/>
          </p:cNvSpPr>
          <p:nvPr/>
        </p:nvSpPr>
        <p:spPr bwMode="auto">
          <a:xfrm>
            <a:off x="1981200" y="2198688"/>
            <a:ext cx="784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a:solidFill>
                  <a:srgbClr val="CC3300"/>
                </a:solidFill>
                <a:latin typeface="Book Antiqua" panose="02040602050305030304" pitchFamily="18" charset="0"/>
              </a:rPr>
              <a:t>光的强度按频率（或波长）的分布</a:t>
            </a:r>
            <a:r>
              <a:rPr lang="en-US" altLang="zh-CN" sz="2800">
                <a:solidFill>
                  <a:srgbClr val="CC3300"/>
                </a:solidFill>
              </a:rPr>
              <a:t>——</a:t>
            </a:r>
            <a:r>
              <a:rPr lang="zh-CN" altLang="en-US" sz="2800">
                <a:solidFill>
                  <a:srgbClr val="0000CC"/>
                </a:solidFill>
                <a:latin typeface="Book Antiqua" panose="02040602050305030304" pitchFamily="18" charset="0"/>
              </a:rPr>
              <a:t>光谱</a:t>
            </a:r>
          </a:p>
        </p:txBody>
      </p:sp>
      <p:sp>
        <p:nvSpPr>
          <p:cNvPr id="9" name="Text Box 7"/>
          <p:cNvSpPr txBox="1">
            <a:spLocks noChangeArrowheads="1"/>
          </p:cNvSpPr>
          <p:nvPr/>
        </p:nvSpPr>
        <p:spPr bwMode="auto">
          <a:xfrm>
            <a:off x="2743200" y="2895601"/>
            <a:ext cx="746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a:latin typeface="Book Antiqua" panose="02040602050305030304" pitchFamily="18" charset="0"/>
              </a:rPr>
              <a:t>1</a:t>
            </a:r>
            <a:r>
              <a:rPr lang="zh-CN" altLang="en-US" sz="2800">
                <a:latin typeface="Book Antiqua" panose="02040602050305030304" pitchFamily="18" charset="0"/>
              </a:rPr>
              <a:t>、</a:t>
            </a:r>
            <a:r>
              <a:rPr lang="zh-CN" altLang="en-US" sz="2800">
                <a:solidFill>
                  <a:srgbClr val="0000CC"/>
                </a:solidFill>
                <a:latin typeface="Book Antiqua" panose="02040602050305030304" pitchFamily="18" charset="0"/>
              </a:rPr>
              <a:t>线谱</a:t>
            </a:r>
            <a:r>
              <a:rPr lang="zh-CN" altLang="en-US" sz="2800">
                <a:latin typeface="Book Antiqua" panose="02040602050305030304" pitchFamily="18" charset="0"/>
              </a:rPr>
              <a:t>光源：如钠光灯、汞灯、</a:t>
            </a:r>
            <a:r>
              <a:rPr lang="en-US" altLang="zh-CN" sz="2800"/>
              <a:t>He-Ne</a:t>
            </a:r>
            <a:r>
              <a:rPr lang="zh-CN" altLang="en-US" sz="2800">
                <a:latin typeface="Book Antiqua" panose="02040602050305030304" pitchFamily="18" charset="0"/>
              </a:rPr>
              <a:t>等</a:t>
            </a:r>
          </a:p>
        </p:txBody>
      </p:sp>
      <p:sp>
        <p:nvSpPr>
          <p:cNvPr id="10" name="Text Box 8"/>
          <p:cNvSpPr txBox="1">
            <a:spLocks noChangeArrowheads="1"/>
          </p:cNvSpPr>
          <p:nvPr/>
        </p:nvSpPr>
        <p:spPr bwMode="auto">
          <a:xfrm>
            <a:off x="2732088" y="4419601"/>
            <a:ext cx="769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a:latin typeface="Book Antiqua" panose="02040602050305030304" pitchFamily="18" charset="0"/>
              </a:rPr>
              <a:t>2</a:t>
            </a:r>
            <a:r>
              <a:rPr lang="zh-CN" altLang="en-US" sz="2800">
                <a:latin typeface="Book Antiqua" panose="02040602050305030304" pitchFamily="18" charset="0"/>
              </a:rPr>
              <a:t>、</a:t>
            </a:r>
            <a:r>
              <a:rPr lang="zh-CN" altLang="en-US" sz="2800">
                <a:solidFill>
                  <a:srgbClr val="0000CC"/>
                </a:solidFill>
                <a:latin typeface="Book Antiqua" panose="02040602050305030304" pitchFamily="18" charset="0"/>
              </a:rPr>
              <a:t>连续谱</a:t>
            </a:r>
            <a:r>
              <a:rPr lang="zh-CN" altLang="en-US" sz="2800">
                <a:latin typeface="Book Antiqua" panose="02040602050305030304" pitchFamily="18" charset="0"/>
              </a:rPr>
              <a:t>光源</a:t>
            </a:r>
            <a:r>
              <a:rPr lang="en-US" altLang="zh-CN" sz="2800">
                <a:latin typeface="Book Antiqua" panose="02040602050305030304" pitchFamily="18" charset="0"/>
              </a:rPr>
              <a:t>: </a:t>
            </a:r>
            <a:r>
              <a:rPr lang="zh-CN" altLang="en-US" sz="2800">
                <a:solidFill>
                  <a:srgbClr val="9900FF"/>
                </a:solidFill>
                <a:latin typeface="Book Antiqua" panose="02040602050305030304" pitchFamily="18" charset="0"/>
              </a:rPr>
              <a:t>如白炽灯、弧光灯、太阳等</a:t>
            </a:r>
          </a:p>
        </p:txBody>
      </p:sp>
      <p:sp>
        <p:nvSpPr>
          <p:cNvPr id="11" name="AutoShape 20"/>
          <p:cNvSpPr>
            <a:spLocks/>
          </p:cNvSpPr>
          <p:nvPr/>
        </p:nvSpPr>
        <p:spPr bwMode="auto">
          <a:xfrm>
            <a:off x="2362200" y="3200400"/>
            <a:ext cx="381000" cy="1600200"/>
          </a:xfrm>
          <a:prstGeom prst="leftBrace">
            <a:avLst>
              <a:gd name="adj1" fmla="val 35000"/>
              <a:gd name="adj2" fmla="val 50000"/>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nvGrpSpPr>
          <p:cNvPr id="12" name="Group 34"/>
          <p:cNvGrpSpPr>
            <a:grpSpLocks/>
          </p:cNvGrpSpPr>
          <p:nvPr/>
        </p:nvGrpSpPr>
        <p:grpSpPr bwMode="auto">
          <a:xfrm>
            <a:off x="5105400" y="3581400"/>
            <a:ext cx="5181600" cy="762000"/>
            <a:chOff x="1919" y="1766"/>
            <a:chExt cx="309" cy="733"/>
          </a:xfrm>
        </p:grpSpPr>
        <p:sp>
          <p:nvSpPr>
            <p:cNvPr id="13" name="Line 35"/>
            <p:cNvSpPr>
              <a:spLocks noChangeShapeType="1"/>
            </p:cNvSpPr>
            <p:nvPr/>
          </p:nvSpPr>
          <p:spPr bwMode="auto">
            <a:xfrm flipH="1">
              <a:off x="2178" y="1773"/>
              <a:ext cx="0" cy="715"/>
            </a:xfrm>
            <a:prstGeom prst="line">
              <a:avLst/>
            </a:prstGeom>
            <a:noFill/>
            <a:ln w="7620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4" name="Line 36"/>
            <p:cNvSpPr>
              <a:spLocks noChangeShapeType="1"/>
            </p:cNvSpPr>
            <p:nvPr/>
          </p:nvSpPr>
          <p:spPr bwMode="auto">
            <a:xfrm flipH="1">
              <a:off x="2228" y="1768"/>
              <a:ext cx="0" cy="726"/>
            </a:xfrm>
            <a:prstGeom prst="line">
              <a:avLst/>
            </a:prstGeom>
            <a:noFill/>
            <a:ln w="76200">
              <a:solidFill>
                <a:srgbClr val="9900CC"/>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5" name="Line 37"/>
            <p:cNvSpPr>
              <a:spLocks noChangeShapeType="1"/>
            </p:cNvSpPr>
            <p:nvPr/>
          </p:nvSpPr>
          <p:spPr bwMode="auto">
            <a:xfrm flipH="1">
              <a:off x="2124" y="1766"/>
              <a:ext cx="0" cy="726"/>
            </a:xfrm>
            <a:prstGeom prst="line">
              <a:avLst/>
            </a:prstGeom>
            <a:noFill/>
            <a:ln w="76200">
              <a:solidFill>
                <a:srgbClr val="00FF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6" name="Line 38"/>
            <p:cNvSpPr>
              <a:spLocks noChangeShapeType="1"/>
            </p:cNvSpPr>
            <p:nvPr/>
          </p:nvSpPr>
          <p:spPr bwMode="auto">
            <a:xfrm flipH="1">
              <a:off x="2075" y="1766"/>
              <a:ext cx="0" cy="726"/>
            </a:xfrm>
            <a:prstGeom prst="line">
              <a:avLst/>
            </a:prstGeom>
            <a:noFill/>
            <a:ln w="76200">
              <a:solidFill>
                <a:srgbClr val="00FF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7" name="Line 39"/>
            <p:cNvSpPr>
              <a:spLocks noChangeShapeType="1"/>
            </p:cNvSpPr>
            <p:nvPr/>
          </p:nvSpPr>
          <p:spPr bwMode="auto">
            <a:xfrm flipH="1">
              <a:off x="2023" y="1766"/>
              <a:ext cx="0" cy="726"/>
            </a:xfrm>
            <a:prstGeom prst="line">
              <a:avLst/>
            </a:prstGeom>
            <a:noFill/>
            <a:ln w="76200">
              <a:solidFill>
                <a:srgbClr val="FFFF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8" name="Line 40"/>
            <p:cNvSpPr>
              <a:spLocks noChangeShapeType="1"/>
            </p:cNvSpPr>
            <p:nvPr/>
          </p:nvSpPr>
          <p:spPr bwMode="auto">
            <a:xfrm flipH="1">
              <a:off x="1919" y="1766"/>
              <a:ext cx="0" cy="726"/>
            </a:xfrm>
            <a:prstGeom prst="line">
              <a:avLst/>
            </a:prstGeom>
            <a:noFill/>
            <a:ln w="76200">
              <a:solidFill>
                <a:srgbClr val="FF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9" name="Line 41"/>
            <p:cNvSpPr>
              <a:spLocks noChangeShapeType="1"/>
            </p:cNvSpPr>
            <p:nvPr/>
          </p:nvSpPr>
          <p:spPr bwMode="auto">
            <a:xfrm flipH="1">
              <a:off x="1969" y="1783"/>
              <a:ext cx="0" cy="716"/>
            </a:xfrm>
            <a:prstGeom prst="line">
              <a:avLst/>
            </a:prstGeom>
            <a:noFill/>
            <a:ln w="76200">
              <a:solidFill>
                <a:srgbClr val="FF99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grpSp>
      <p:sp>
        <p:nvSpPr>
          <p:cNvPr id="20" name="Rectangle 42"/>
          <p:cNvSpPr>
            <a:spLocks noChangeArrowheads="1"/>
          </p:cNvSpPr>
          <p:nvPr/>
        </p:nvSpPr>
        <p:spPr bwMode="auto">
          <a:xfrm>
            <a:off x="3810000" y="5337175"/>
            <a:ext cx="6019800" cy="1371600"/>
          </a:xfrm>
          <a:prstGeom prst="rect">
            <a:avLst/>
          </a:prstGeom>
          <a:gradFill rotWithShape="0">
            <a:gsLst>
              <a:gs pos="0">
                <a:srgbClr val="FF3399"/>
              </a:gs>
              <a:gs pos="25000">
                <a:srgbClr val="FF6633"/>
              </a:gs>
              <a:gs pos="50000">
                <a:srgbClr val="FFFF00"/>
              </a:gs>
              <a:gs pos="75000">
                <a:srgbClr val="01A78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21" name="Text Box 56"/>
          <p:cNvSpPr txBox="1">
            <a:spLocks noChangeArrowheads="1"/>
          </p:cNvSpPr>
          <p:nvPr/>
        </p:nvSpPr>
        <p:spPr bwMode="auto">
          <a:xfrm>
            <a:off x="2855913" y="3568701"/>
            <a:ext cx="16557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600">
                <a:solidFill>
                  <a:srgbClr val="FF00FF"/>
                </a:solidFill>
              </a:rPr>
              <a:t>气体、金属蒸气发出的光</a:t>
            </a:r>
          </a:p>
        </p:txBody>
      </p:sp>
      <p:sp>
        <p:nvSpPr>
          <p:cNvPr id="22" name="Text Box 57"/>
          <p:cNvSpPr txBox="1">
            <a:spLocks noChangeArrowheads="1"/>
          </p:cNvSpPr>
          <p:nvPr/>
        </p:nvSpPr>
        <p:spPr bwMode="auto">
          <a:xfrm>
            <a:off x="2855913" y="5008563"/>
            <a:ext cx="1079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600">
                <a:solidFill>
                  <a:srgbClr val="FF00FF"/>
                </a:solidFill>
              </a:rPr>
              <a:t>热光源</a:t>
            </a:r>
          </a:p>
        </p:txBody>
      </p:sp>
      <p:sp>
        <p:nvSpPr>
          <p:cNvPr id="23" name="Text Box 19"/>
          <p:cNvSpPr txBox="1">
            <a:spLocks noChangeArrowheads="1"/>
          </p:cNvSpPr>
          <p:nvPr/>
        </p:nvSpPr>
        <p:spPr bwMode="auto">
          <a:xfrm>
            <a:off x="2189163" y="61913"/>
            <a:ext cx="502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00CC"/>
                </a:solidFill>
              </a:rPr>
              <a:t>光源按光谱性质分类</a:t>
            </a:r>
          </a:p>
        </p:txBody>
      </p:sp>
    </p:spTree>
    <p:extLst>
      <p:ext uri="{BB962C8B-B14F-4D97-AF65-F5344CB8AC3E}">
        <p14:creationId xmlns:p14="http://schemas.microsoft.com/office/powerpoint/2010/main" val="96696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circle(in)">
                                      <p:cBhvr>
                                        <p:cTn id="33" dur="2000"/>
                                        <p:tgtEl>
                                          <p:spTgt spid="4"/>
                                        </p:tgtEl>
                                      </p:cBhvr>
                                    </p:animEffect>
                                  </p:childTnLst>
                                </p:cTn>
                              </p:par>
                              <p:par>
                                <p:cTn id="34" presetID="6" presetClass="entr" presetSubtype="16"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circle(in)">
                                      <p:cBhvr>
                                        <p:cTn id="36" dur="2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par>
                          <p:cTn id="42" fill="hold">
                            <p:stCondLst>
                              <p:cond delay="500"/>
                            </p:stCondLst>
                            <p:childTnLst>
                              <p:par>
                                <p:cTn id="43" presetID="18" presetClass="entr" presetSubtype="6"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strips(downRight)">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6"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strips(downRight)">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dissolve">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6"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strips(downRight)">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left)">
                                      <p:cBhvr>
                                        <p:cTn id="7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8" grpId="0" autoUpdateAnimBg="0"/>
      <p:bldP spid="9" grpId="0" autoUpdateAnimBg="0"/>
      <p:bldP spid="10" grpId="0" autoUpdateAnimBg="0"/>
      <p:bldP spid="11" grpId="0" animBg="1"/>
      <p:bldP spid="20" grpId="0" animBg="1"/>
      <p:bldP spid="21" grpId="0"/>
      <p:bldP spid="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865314" y="499960"/>
            <a:ext cx="4518719"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dirty="0">
                <a:latin typeface="宋体" panose="02010600030101010101" pitchFamily="2" charset="-122"/>
              </a:rPr>
              <a:t>    </a:t>
            </a:r>
            <a:r>
              <a:rPr lang="zh-CN" altLang="en-US" sz="2800" dirty="0">
                <a:solidFill>
                  <a:srgbClr val="009900"/>
                </a:solidFill>
                <a:latin typeface="宋体" panose="02010600030101010101" pitchFamily="2" charset="-122"/>
              </a:rPr>
              <a:t>只含单一波长的光，称为</a:t>
            </a:r>
            <a:r>
              <a:rPr lang="zh-CN" altLang="en-US" sz="2800" dirty="0">
                <a:solidFill>
                  <a:srgbClr val="FF6600"/>
                </a:solidFill>
                <a:latin typeface="宋体" panose="02010600030101010101" pitchFamily="2" charset="-122"/>
              </a:rPr>
              <a:t>单色光</a:t>
            </a:r>
            <a:r>
              <a:rPr lang="zh-CN" altLang="en-US" sz="2800" dirty="0">
                <a:solidFill>
                  <a:srgbClr val="009900"/>
                </a:solidFill>
                <a:latin typeface="宋体" panose="02010600030101010101" pitchFamily="2" charset="-122"/>
              </a:rPr>
              <a:t>。然而，严格的单色光在实际中是不存在的，一般光源的发光是由大量分子或原子在同一时刻发出的，它包含了各种不同的波长成分，称为</a:t>
            </a:r>
            <a:r>
              <a:rPr lang="zh-CN" altLang="en-US" sz="2800" dirty="0">
                <a:solidFill>
                  <a:srgbClr val="FF6600"/>
                </a:solidFill>
                <a:latin typeface="宋体" panose="02010600030101010101" pitchFamily="2" charset="-122"/>
              </a:rPr>
              <a:t>复色光</a:t>
            </a:r>
            <a:r>
              <a:rPr lang="zh-CN" altLang="en-US" sz="2800" dirty="0">
                <a:solidFill>
                  <a:srgbClr val="009900"/>
                </a:solidFill>
                <a:latin typeface="宋体" panose="02010600030101010101" pitchFamily="2" charset="-122"/>
              </a:rPr>
              <a:t>。</a:t>
            </a:r>
            <a:endParaRPr lang="en-US" altLang="zh-CN" sz="2800" dirty="0">
              <a:solidFill>
                <a:srgbClr val="009900"/>
              </a:solidFill>
              <a:latin typeface="宋体" panose="02010600030101010101" pitchFamily="2" charset="-122"/>
            </a:endParaRPr>
          </a:p>
        </p:txBody>
      </p:sp>
      <p:grpSp>
        <p:nvGrpSpPr>
          <p:cNvPr id="3" name="Group 4"/>
          <p:cNvGrpSpPr>
            <a:grpSpLocks/>
          </p:cNvGrpSpPr>
          <p:nvPr/>
        </p:nvGrpSpPr>
        <p:grpSpPr bwMode="auto">
          <a:xfrm>
            <a:off x="6471022" y="711995"/>
            <a:ext cx="3902076" cy="3287713"/>
            <a:chOff x="3030" y="209"/>
            <a:chExt cx="2458" cy="2071"/>
          </a:xfrm>
        </p:grpSpPr>
        <p:pic>
          <p:nvPicPr>
            <p:cNvPr id="4" name="Picture 5" descr="E:\课程制作\word文档\大学物理[第二版]（赵近芳）\下册\1202.TIF"/>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3030" y="209"/>
              <a:ext cx="2458" cy="1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3689" y="1950"/>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dirty="0">
                  <a:solidFill>
                    <a:schemeClr val="accent2"/>
                  </a:solidFill>
                  <a:cs typeface="Times New Roman" panose="02020603050405020304" pitchFamily="18" charset="0"/>
                </a:rPr>
                <a:t>谱线及其宽度</a:t>
              </a:r>
              <a:endParaRPr lang="zh-CN" altLang="en-US" sz="2800" dirty="0">
                <a:solidFill>
                  <a:schemeClr val="accent2"/>
                </a:solidFill>
              </a:endParaRPr>
            </a:p>
          </p:txBody>
        </p:sp>
      </p:grpSp>
      <p:grpSp>
        <p:nvGrpSpPr>
          <p:cNvPr id="6" name="Group 9"/>
          <p:cNvGrpSpPr>
            <a:grpSpLocks/>
          </p:cNvGrpSpPr>
          <p:nvPr/>
        </p:nvGrpSpPr>
        <p:grpSpPr bwMode="auto">
          <a:xfrm>
            <a:off x="2063553" y="4653137"/>
            <a:ext cx="8074025" cy="1643063"/>
            <a:chOff x="243" y="2631"/>
            <a:chExt cx="5086" cy="1035"/>
          </a:xfrm>
        </p:grpSpPr>
        <p:sp>
          <p:nvSpPr>
            <p:cNvPr id="7" name="Rectangle 7"/>
            <p:cNvSpPr>
              <a:spLocks noChangeArrowheads="1"/>
            </p:cNvSpPr>
            <p:nvPr/>
          </p:nvSpPr>
          <p:spPr bwMode="auto">
            <a:xfrm>
              <a:off x="243" y="2631"/>
              <a:ext cx="5086" cy="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dirty="0">
                  <a:latin typeface="宋体" panose="02010600030101010101" pitchFamily="2" charset="-122"/>
                </a:rPr>
                <a:t>    </a:t>
              </a:r>
              <a:r>
                <a:rPr lang="zh-CN" altLang="en-US" sz="2800" dirty="0">
                  <a:solidFill>
                    <a:srgbClr val="3333FF"/>
                  </a:solidFill>
                  <a:latin typeface="宋体" panose="02010600030101010101" pitchFamily="2" charset="-122"/>
                </a:rPr>
                <a:t>如果光波中包含波长范围很窄的成分，则这种光称为</a:t>
              </a:r>
              <a:r>
                <a:rPr lang="zh-CN" altLang="en-US" sz="2800" dirty="0">
                  <a:solidFill>
                    <a:srgbClr val="FF6600"/>
                  </a:solidFill>
                  <a:latin typeface="宋体" panose="02010600030101010101" pitchFamily="2" charset="-122"/>
                </a:rPr>
                <a:t>准单色光</a:t>
              </a:r>
              <a:r>
                <a:rPr lang="zh-CN" altLang="en-US" sz="2800" dirty="0">
                  <a:solidFill>
                    <a:srgbClr val="3333FF"/>
                  </a:solidFill>
                  <a:latin typeface="宋体" panose="02010600030101010101" pitchFamily="2" charset="-122"/>
                </a:rPr>
                <a:t>，也就是通常所说的</a:t>
              </a:r>
              <a:r>
                <a:rPr lang="zh-CN" altLang="en-US" sz="2800" dirty="0">
                  <a:solidFill>
                    <a:srgbClr val="FF6600"/>
                  </a:solidFill>
                  <a:latin typeface="宋体" panose="02010600030101010101" pitchFamily="2" charset="-122"/>
                </a:rPr>
                <a:t>单色光</a:t>
              </a:r>
              <a:r>
                <a:rPr lang="zh-CN" altLang="en-US" sz="2800" dirty="0">
                  <a:solidFill>
                    <a:srgbClr val="3333FF"/>
                  </a:solidFill>
                  <a:latin typeface="宋体" panose="02010600030101010101" pitchFamily="2" charset="-122"/>
                </a:rPr>
                <a:t>。波长范围</a:t>
              </a:r>
              <a:r>
                <a:rPr lang="zh-CN" altLang="en-US" sz="2800" i="1" dirty="0">
                  <a:solidFill>
                    <a:srgbClr val="3333FF"/>
                  </a:solidFill>
                </a:rPr>
                <a:t>        </a:t>
              </a:r>
              <a:r>
                <a:rPr lang="zh-CN" altLang="en-US" sz="2800" dirty="0">
                  <a:solidFill>
                    <a:srgbClr val="3333FF"/>
                  </a:solidFill>
                  <a:latin typeface="宋体" panose="02010600030101010101" pitchFamily="2" charset="-122"/>
                </a:rPr>
                <a:t>越窄，其单色性越好。</a:t>
              </a:r>
              <a:endParaRPr lang="en-US" altLang="zh-CN" sz="2800" dirty="0">
                <a:solidFill>
                  <a:srgbClr val="3333FF"/>
                </a:solidFill>
                <a:latin typeface="宋体" panose="02010600030101010101" pitchFamily="2" charset="-122"/>
              </a:endParaRPr>
            </a:p>
          </p:txBody>
        </p:sp>
        <p:graphicFrame>
          <p:nvGraphicFramePr>
            <p:cNvPr id="8" name="Object 8"/>
            <p:cNvGraphicFramePr>
              <a:graphicFrameLocks noChangeAspect="1"/>
            </p:cNvGraphicFramePr>
            <p:nvPr>
              <p:extLst>
                <p:ext uri="{D42A27DB-BD31-4B8C-83A1-F6EECF244321}">
                  <p14:modId xmlns:p14="http://schemas.microsoft.com/office/powerpoint/2010/main" val="3810486639"/>
                </p:ext>
              </p:extLst>
            </p:nvPr>
          </p:nvGraphicFramePr>
          <p:xfrm>
            <a:off x="787" y="3265"/>
            <a:ext cx="420" cy="309"/>
          </p:xfrm>
          <a:graphic>
            <a:graphicData uri="http://schemas.openxmlformats.org/presentationml/2006/ole">
              <mc:AlternateContent xmlns:mc="http://schemas.openxmlformats.org/markup-compatibility/2006">
                <mc:Choice xmlns:v="urn:schemas-microsoft-com:vml" Requires="v">
                  <p:oleObj spid="_x0000_s88160" name="公式" r:id="rId5" imgW="241200" imgH="177480" progId="Equation.3">
                    <p:embed/>
                  </p:oleObj>
                </mc:Choice>
                <mc:Fallback>
                  <p:oleObj name="公式" r:id="rId5" imgW="2412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 y="3265"/>
                          <a:ext cx="420" cy="309"/>
                        </a:xfrm>
                        <a:prstGeom prst="rect">
                          <a:avLst/>
                        </a:prstGeom>
                        <a:noFill/>
                        <a:ln>
                          <a:noFill/>
                        </a:ln>
                        <a:effectLst/>
                        <a:extLst/>
                      </p:spPr>
                    </p:pic>
                  </p:oleObj>
                </mc:Fallback>
              </mc:AlternateContent>
            </a:graphicData>
          </a:graphic>
        </p:graphicFrame>
      </p:grpSp>
    </p:spTree>
    <p:extLst>
      <p:ext uri="{BB962C8B-B14F-4D97-AF65-F5344CB8AC3E}">
        <p14:creationId xmlns:p14="http://schemas.microsoft.com/office/powerpoint/2010/main" val="350636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5"/>
          <p:cNvGraphicFramePr>
            <a:graphicFrameLocks noGrp="1"/>
          </p:cNvGraphicFramePr>
          <p:nvPr/>
        </p:nvGraphicFramePr>
        <p:xfrm>
          <a:off x="2135189" y="1270001"/>
          <a:ext cx="7920037" cy="4573589"/>
        </p:xfrm>
        <a:graphic>
          <a:graphicData uri="http://schemas.openxmlformats.org/drawingml/2006/table">
            <a:tbl>
              <a:tblPr/>
              <a:tblGrid>
                <a:gridCol w="871537">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3335338">
                  <a:extLst>
                    <a:ext uri="{9D8B030D-6E8A-4147-A177-3AD203B41FA5}">
                      <a16:colId xmlns:a16="http://schemas.microsoft.com/office/drawing/2014/main" val="20002"/>
                    </a:ext>
                  </a:extLst>
                </a:gridCol>
                <a:gridCol w="2112962">
                  <a:extLst>
                    <a:ext uri="{9D8B030D-6E8A-4147-A177-3AD203B41FA5}">
                      <a16:colId xmlns:a16="http://schemas.microsoft.com/office/drawing/2014/main" val="20003"/>
                    </a:ext>
                  </a:extLst>
                </a:gridCol>
              </a:tblGrid>
              <a:tr h="5762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光色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波长</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(nm)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频率</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(Hz)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中心波长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(nm)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699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红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760~622</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extLst>
                  <a:ext uri="{0D108BD9-81ED-4DB2-BD59-A6C34878D82A}">
                    <a16:rowId xmlns:a16="http://schemas.microsoft.com/office/drawing/2014/main" val="10001"/>
                  </a:ext>
                </a:extLst>
              </a:tr>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橙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C42D"/>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622~597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C42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C42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C42D"/>
                    </a:solidFill>
                  </a:tcPr>
                </a:tc>
                <a:extLst>
                  <a:ext uri="{0D108BD9-81ED-4DB2-BD59-A6C34878D82A}">
                    <a16:rowId xmlns:a16="http://schemas.microsoft.com/office/drawing/2014/main" val="10002"/>
                  </a:ext>
                </a:extLst>
              </a:tr>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黄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597~577</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绿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6FB4D"/>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577~492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6FB4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6FB4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6FB4D"/>
                    </a:solidFill>
                  </a:tcPr>
                </a:tc>
                <a:extLst>
                  <a:ext uri="{0D108BD9-81ED-4DB2-BD59-A6C34878D82A}">
                    <a16:rowId xmlns:a16="http://schemas.microsoft.com/office/drawing/2014/main" val="10004"/>
                  </a:ext>
                </a:extLst>
              </a:tr>
              <a:tr h="5699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青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EAF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492~470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EAFB"/>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EAFB"/>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DEAFB"/>
                    </a:solidFill>
                  </a:tcPr>
                </a:tc>
                <a:extLst>
                  <a:ext uri="{0D108BD9-81ED-4DB2-BD59-A6C34878D82A}">
                    <a16:rowId xmlns:a16="http://schemas.microsoft.com/office/drawing/2014/main" val="10005"/>
                  </a:ext>
                </a:extLst>
              </a:tr>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兰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2A1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470~455</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2A1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2A1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2A1FF"/>
                    </a:solidFill>
                  </a:tcPr>
                </a:tc>
                <a:extLst>
                  <a:ext uri="{0D108BD9-81ED-4DB2-BD59-A6C34878D82A}">
                    <a16:rowId xmlns:a16="http://schemas.microsoft.com/office/drawing/2014/main" val="10006"/>
                  </a:ext>
                </a:extLst>
              </a:tr>
              <a:tr h="571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紫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72DFD"/>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455~400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72DF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72DFD"/>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72DFD"/>
                    </a:solidFill>
                  </a:tcPr>
                </a:tc>
                <a:extLst>
                  <a:ext uri="{0D108BD9-81ED-4DB2-BD59-A6C34878D82A}">
                    <a16:rowId xmlns:a16="http://schemas.microsoft.com/office/drawing/2014/main" val="10007"/>
                  </a:ext>
                </a:extLst>
              </a:tr>
            </a:tbl>
          </a:graphicData>
        </a:graphic>
      </p:graphicFrame>
      <p:graphicFrame>
        <p:nvGraphicFramePr>
          <p:cNvPr id="3" name="Object 52"/>
          <p:cNvGraphicFramePr>
            <a:graphicFrameLocks/>
          </p:cNvGraphicFramePr>
          <p:nvPr/>
        </p:nvGraphicFramePr>
        <p:xfrm>
          <a:off x="4729163" y="1887538"/>
          <a:ext cx="2940050" cy="392112"/>
        </p:xfrm>
        <a:graphic>
          <a:graphicData uri="http://schemas.openxmlformats.org/presentationml/2006/ole">
            <mc:AlternateContent xmlns:mc="http://schemas.openxmlformats.org/markup-compatibility/2006">
              <mc:Choice xmlns:v="urn:schemas-microsoft-com:vml" Requires="v">
                <p:oleObj spid="_x0000_s42986" name="公式" r:id="rId3" imgW="2946400" imgH="393700" progId="Equation.3">
                  <p:embed/>
                </p:oleObj>
              </mc:Choice>
              <mc:Fallback>
                <p:oleObj name="公式" r:id="rId3" imgW="2946400" imgH="393700" progId="Equation.3">
                  <p:embed/>
                  <p:pic>
                    <p:nvPicPr>
                      <p:cNvPr id="0" name="Object 5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163" y="1887538"/>
                        <a:ext cx="29400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53"/>
          <p:cNvGraphicFramePr>
            <a:graphicFrameLocks/>
          </p:cNvGraphicFramePr>
          <p:nvPr/>
        </p:nvGraphicFramePr>
        <p:xfrm>
          <a:off x="4703764" y="2457451"/>
          <a:ext cx="2947987" cy="392113"/>
        </p:xfrm>
        <a:graphic>
          <a:graphicData uri="http://schemas.openxmlformats.org/presentationml/2006/ole">
            <mc:AlternateContent xmlns:mc="http://schemas.openxmlformats.org/markup-compatibility/2006">
              <mc:Choice xmlns:v="urn:schemas-microsoft-com:vml" Requires="v">
                <p:oleObj spid="_x0000_s42987" name="公式" r:id="rId5" imgW="2946400" imgH="393700" progId="Equation.3">
                  <p:embed/>
                </p:oleObj>
              </mc:Choice>
              <mc:Fallback>
                <p:oleObj name="公式" r:id="rId5" imgW="2946400" imgH="393700" progId="Equation.3">
                  <p:embed/>
                  <p:pic>
                    <p:nvPicPr>
                      <p:cNvPr id="0" name="Object 5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3764" y="2457451"/>
                        <a:ext cx="294798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54"/>
          <p:cNvGraphicFramePr>
            <a:graphicFrameLocks/>
          </p:cNvGraphicFramePr>
          <p:nvPr/>
        </p:nvGraphicFramePr>
        <p:xfrm>
          <a:off x="4716464" y="3027363"/>
          <a:ext cx="2947987" cy="392112"/>
        </p:xfrm>
        <a:graphic>
          <a:graphicData uri="http://schemas.openxmlformats.org/presentationml/2006/ole">
            <mc:AlternateContent xmlns:mc="http://schemas.openxmlformats.org/markup-compatibility/2006">
              <mc:Choice xmlns:v="urn:schemas-microsoft-com:vml" Requires="v">
                <p:oleObj spid="_x0000_s42988" name="公式" r:id="rId7" imgW="2946400" imgH="393700" progId="Equation.3">
                  <p:embed/>
                </p:oleObj>
              </mc:Choice>
              <mc:Fallback>
                <p:oleObj name="公式" r:id="rId7" imgW="2946400" imgH="393700" progId="Equation.3">
                  <p:embed/>
                  <p:pic>
                    <p:nvPicPr>
                      <p:cNvPr id="0" name="Object 5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464" y="3027363"/>
                        <a:ext cx="2947987"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5"/>
          <p:cNvGraphicFramePr>
            <a:graphicFrameLocks/>
          </p:cNvGraphicFramePr>
          <p:nvPr/>
        </p:nvGraphicFramePr>
        <p:xfrm>
          <a:off x="4716464" y="3597276"/>
          <a:ext cx="2911475" cy="392113"/>
        </p:xfrm>
        <a:graphic>
          <a:graphicData uri="http://schemas.openxmlformats.org/presentationml/2006/ole">
            <mc:AlternateContent xmlns:mc="http://schemas.openxmlformats.org/markup-compatibility/2006">
              <mc:Choice xmlns:v="urn:schemas-microsoft-com:vml" Requires="v">
                <p:oleObj spid="_x0000_s42989" name="公式" r:id="rId9" imgW="2921000" imgH="393700" progId="Equation.3">
                  <p:embed/>
                </p:oleObj>
              </mc:Choice>
              <mc:Fallback>
                <p:oleObj name="公式" r:id="rId9" imgW="2921000" imgH="393700" progId="Equation.3">
                  <p:embed/>
                  <p:pic>
                    <p:nvPicPr>
                      <p:cNvPr id="0" name="Object 5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464" y="3597276"/>
                        <a:ext cx="291147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6"/>
          <p:cNvGraphicFramePr>
            <a:graphicFrameLocks/>
          </p:cNvGraphicFramePr>
          <p:nvPr/>
        </p:nvGraphicFramePr>
        <p:xfrm>
          <a:off x="4716464" y="4167188"/>
          <a:ext cx="2928937" cy="392112"/>
        </p:xfrm>
        <a:graphic>
          <a:graphicData uri="http://schemas.openxmlformats.org/presentationml/2006/ole">
            <mc:AlternateContent xmlns:mc="http://schemas.openxmlformats.org/markup-compatibility/2006">
              <mc:Choice xmlns:v="urn:schemas-microsoft-com:vml" Requires="v">
                <p:oleObj spid="_x0000_s42990" name="公式" r:id="rId11" imgW="2921000" imgH="393700" progId="Equation.3">
                  <p:embed/>
                </p:oleObj>
              </mc:Choice>
              <mc:Fallback>
                <p:oleObj name="公式" r:id="rId11" imgW="2921000" imgH="393700" progId="Equation.3">
                  <p:embed/>
                  <p:pic>
                    <p:nvPicPr>
                      <p:cNvPr id="0" name="Object 5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6464" y="4167188"/>
                        <a:ext cx="2928937"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57"/>
          <p:cNvGraphicFramePr>
            <a:graphicFrameLocks/>
          </p:cNvGraphicFramePr>
          <p:nvPr/>
        </p:nvGraphicFramePr>
        <p:xfrm>
          <a:off x="4716464" y="4737100"/>
          <a:ext cx="2943225" cy="395288"/>
        </p:xfrm>
        <a:graphic>
          <a:graphicData uri="http://schemas.openxmlformats.org/presentationml/2006/ole">
            <mc:AlternateContent xmlns:mc="http://schemas.openxmlformats.org/markup-compatibility/2006">
              <mc:Choice xmlns:v="urn:schemas-microsoft-com:vml" Requires="v">
                <p:oleObj spid="_x0000_s42991" name="公式" r:id="rId13" imgW="2946400" imgH="393700" progId="Equation.3">
                  <p:embed/>
                </p:oleObj>
              </mc:Choice>
              <mc:Fallback>
                <p:oleObj name="公式" r:id="rId13" imgW="2946400" imgH="393700" progId="Equation.3">
                  <p:embed/>
                  <p:pic>
                    <p:nvPicPr>
                      <p:cNvPr id="0" name="Object 5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6464" y="4737100"/>
                        <a:ext cx="29432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58"/>
          <p:cNvGraphicFramePr>
            <a:graphicFrameLocks/>
          </p:cNvGraphicFramePr>
          <p:nvPr/>
        </p:nvGraphicFramePr>
        <p:xfrm>
          <a:off x="4716464" y="5287963"/>
          <a:ext cx="2943225" cy="392112"/>
        </p:xfrm>
        <a:graphic>
          <a:graphicData uri="http://schemas.openxmlformats.org/presentationml/2006/ole">
            <mc:AlternateContent xmlns:mc="http://schemas.openxmlformats.org/markup-compatibility/2006">
              <mc:Choice xmlns:v="urn:schemas-microsoft-com:vml" Requires="v">
                <p:oleObj spid="_x0000_s42992" name="公式" r:id="rId15" imgW="2946400" imgH="393700" progId="Equation.3">
                  <p:embed/>
                </p:oleObj>
              </mc:Choice>
              <mc:Fallback>
                <p:oleObj name="公式" r:id="rId15" imgW="2946400" imgH="393700" progId="Equation.3">
                  <p:embed/>
                  <p:pic>
                    <p:nvPicPr>
                      <p:cNvPr id="0" name="Object 5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16464" y="5287963"/>
                        <a:ext cx="294322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59"/>
          <p:cNvSpPr txBox="1">
            <a:spLocks noChangeArrowheads="1"/>
          </p:cNvSpPr>
          <p:nvPr/>
        </p:nvSpPr>
        <p:spPr bwMode="auto">
          <a:xfrm>
            <a:off x="2849563" y="620713"/>
            <a:ext cx="647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800">
                <a:solidFill>
                  <a:schemeClr val="accent2"/>
                </a:solidFill>
              </a:rPr>
              <a:t>可见光的七彩颜色</a:t>
            </a:r>
          </a:p>
        </p:txBody>
      </p:sp>
      <p:sp>
        <p:nvSpPr>
          <p:cNvPr id="11" name="Text Box 61"/>
          <p:cNvSpPr txBox="1">
            <a:spLocks noChangeArrowheads="1"/>
          </p:cNvSpPr>
          <p:nvPr/>
        </p:nvSpPr>
        <p:spPr bwMode="auto">
          <a:xfrm>
            <a:off x="8413750" y="1903413"/>
            <a:ext cx="863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CC"/>
                </a:solidFill>
              </a:rPr>
              <a:t>660</a:t>
            </a:r>
          </a:p>
        </p:txBody>
      </p:sp>
      <p:sp>
        <p:nvSpPr>
          <p:cNvPr id="12" name="Text Box 62"/>
          <p:cNvSpPr txBox="1">
            <a:spLocks noChangeArrowheads="1"/>
          </p:cNvSpPr>
          <p:nvPr/>
        </p:nvSpPr>
        <p:spPr bwMode="auto">
          <a:xfrm>
            <a:off x="8413750" y="2454275"/>
            <a:ext cx="863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CC"/>
                </a:solidFill>
              </a:rPr>
              <a:t>610</a:t>
            </a:r>
          </a:p>
        </p:txBody>
      </p:sp>
      <p:sp>
        <p:nvSpPr>
          <p:cNvPr id="13" name="Text Box 63"/>
          <p:cNvSpPr txBox="1">
            <a:spLocks noChangeArrowheads="1"/>
          </p:cNvSpPr>
          <p:nvPr/>
        </p:nvSpPr>
        <p:spPr bwMode="auto">
          <a:xfrm>
            <a:off x="8413750" y="3054350"/>
            <a:ext cx="863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CC"/>
                </a:solidFill>
              </a:rPr>
              <a:t>570</a:t>
            </a:r>
          </a:p>
        </p:txBody>
      </p:sp>
      <p:sp>
        <p:nvSpPr>
          <p:cNvPr id="14" name="Text Box 64"/>
          <p:cNvSpPr txBox="1">
            <a:spLocks noChangeArrowheads="1"/>
          </p:cNvSpPr>
          <p:nvPr/>
        </p:nvSpPr>
        <p:spPr bwMode="auto">
          <a:xfrm>
            <a:off x="8413750" y="3630613"/>
            <a:ext cx="863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CC"/>
                </a:solidFill>
              </a:rPr>
              <a:t>540</a:t>
            </a:r>
          </a:p>
        </p:txBody>
      </p:sp>
      <p:sp>
        <p:nvSpPr>
          <p:cNvPr id="15" name="Text Box 65"/>
          <p:cNvSpPr txBox="1">
            <a:spLocks noChangeArrowheads="1"/>
          </p:cNvSpPr>
          <p:nvPr/>
        </p:nvSpPr>
        <p:spPr bwMode="auto">
          <a:xfrm>
            <a:off x="8413750" y="4135438"/>
            <a:ext cx="863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CC"/>
                </a:solidFill>
              </a:rPr>
              <a:t>480</a:t>
            </a:r>
          </a:p>
        </p:txBody>
      </p:sp>
      <p:sp>
        <p:nvSpPr>
          <p:cNvPr id="16" name="Text Box 66"/>
          <p:cNvSpPr txBox="1">
            <a:spLocks noChangeArrowheads="1"/>
          </p:cNvSpPr>
          <p:nvPr/>
        </p:nvSpPr>
        <p:spPr bwMode="auto">
          <a:xfrm>
            <a:off x="8413750" y="4711700"/>
            <a:ext cx="863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CC"/>
                </a:solidFill>
              </a:rPr>
              <a:t>460</a:t>
            </a:r>
          </a:p>
        </p:txBody>
      </p:sp>
      <p:sp>
        <p:nvSpPr>
          <p:cNvPr id="17" name="Text Box 67"/>
          <p:cNvSpPr txBox="1">
            <a:spLocks noChangeArrowheads="1"/>
          </p:cNvSpPr>
          <p:nvPr/>
        </p:nvSpPr>
        <p:spPr bwMode="auto">
          <a:xfrm>
            <a:off x="8413750" y="5334000"/>
            <a:ext cx="863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00CC"/>
                </a:solidFill>
              </a:rPr>
              <a:t>430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1000"/>
                                        <p:tgtEl>
                                          <p:spTgt spid="3"/>
                                        </p:tgtEl>
                                      </p:cBhvr>
                                    </p:animEffect>
                                  </p:childTnLst>
                                </p:cTn>
                              </p:par>
                            </p:childTnLst>
                          </p:cTn>
                        </p:par>
                        <p:par>
                          <p:cTn id="17" fill="hold" nodeType="afterGroup">
                            <p:stCondLst>
                              <p:cond delay="15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1000"/>
                                        <p:tgtEl>
                                          <p:spTgt spid="4"/>
                                        </p:tgtEl>
                                      </p:cBhvr>
                                    </p:animEffect>
                                  </p:childTnLst>
                                </p:cTn>
                              </p:par>
                            </p:childTnLst>
                          </p:cTn>
                        </p:par>
                        <p:par>
                          <p:cTn id="21" fill="hold" nodeType="afterGroup">
                            <p:stCondLst>
                              <p:cond delay="250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1000"/>
                                        <p:tgtEl>
                                          <p:spTgt spid="5"/>
                                        </p:tgtEl>
                                      </p:cBhvr>
                                    </p:animEffect>
                                  </p:childTnLst>
                                </p:cTn>
                              </p:par>
                            </p:childTnLst>
                          </p:cTn>
                        </p:par>
                        <p:par>
                          <p:cTn id="25" fill="hold" nodeType="afterGroup">
                            <p:stCondLst>
                              <p:cond delay="3500"/>
                            </p:stCondLst>
                            <p:childTnLst>
                              <p:par>
                                <p:cTn id="26" presetID="22" presetClass="entr" presetSubtype="8"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1000"/>
                                        <p:tgtEl>
                                          <p:spTgt spid="6"/>
                                        </p:tgtEl>
                                      </p:cBhvr>
                                    </p:animEffect>
                                  </p:childTnLst>
                                </p:cTn>
                              </p:par>
                            </p:childTnLst>
                          </p:cTn>
                        </p:par>
                        <p:par>
                          <p:cTn id="29" fill="hold" nodeType="afterGroup">
                            <p:stCondLst>
                              <p:cond delay="4500"/>
                            </p:stCondLst>
                            <p:childTnLst>
                              <p:par>
                                <p:cTn id="30" presetID="22" presetClass="entr" presetSubtype="8"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1000"/>
                                        <p:tgtEl>
                                          <p:spTgt spid="7"/>
                                        </p:tgtEl>
                                      </p:cBhvr>
                                    </p:animEffect>
                                  </p:childTnLst>
                                </p:cTn>
                              </p:par>
                            </p:childTnLst>
                          </p:cTn>
                        </p:par>
                        <p:par>
                          <p:cTn id="33" fill="hold" nodeType="afterGroup">
                            <p:stCondLst>
                              <p:cond delay="5500"/>
                            </p:stCondLst>
                            <p:childTnLst>
                              <p:par>
                                <p:cTn id="34" presetID="22" presetClass="entr" presetSubtype="8"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1000"/>
                                        <p:tgtEl>
                                          <p:spTgt spid="8"/>
                                        </p:tgtEl>
                                      </p:cBhvr>
                                    </p:animEffect>
                                  </p:childTnLst>
                                </p:cTn>
                              </p:par>
                            </p:childTnLst>
                          </p:cTn>
                        </p:par>
                        <p:par>
                          <p:cTn id="37" fill="hold" nodeType="afterGroup">
                            <p:stCondLst>
                              <p:cond delay="6500"/>
                            </p:stCondLst>
                            <p:childTnLst>
                              <p:par>
                                <p:cTn id="38" presetID="22" presetClass="entr" presetSubtype="8"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10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1000"/>
                                        <p:tgtEl>
                                          <p:spTgt spid="1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1000"/>
                                        <p:tgtEl>
                                          <p:spTgt spid="1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1000"/>
                                        <p:tgtEl>
                                          <p:spTgt spid="1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left)">
                                      <p:cBhvr>
                                        <p:cTn id="60" dur="1000"/>
                                        <p:tgtEl>
                                          <p:spTgt spid="1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1000"/>
                                        <p:tgtEl>
                                          <p:spTgt spid="1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1000"/>
                                        <p:tgtEl>
                                          <p:spTgt spid="1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p:bldP spid="12" grpId="0"/>
      <p:bldP spid="13" grpId="0"/>
      <p:bldP spid="14" grpId="0"/>
      <p:bldP spid="15" grpId="0"/>
      <p:bldP spid="16"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1981200" y="990600"/>
            <a:ext cx="3886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rgbClr val="FF0000"/>
                </a:solidFill>
                <a:latin typeface="宋体" panose="02010600030101010101" pitchFamily="2" charset="-122"/>
              </a:rPr>
              <a:t>普通光源的发光机理</a:t>
            </a:r>
            <a:r>
              <a:rPr lang="en-US" altLang="zh-CN" sz="2800">
                <a:solidFill>
                  <a:srgbClr val="FF0000"/>
                </a:solidFill>
                <a:latin typeface="宋体" panose="02010600030101010101" pitchFamily="2" charset="-122"/>
              </a:rPr>
              <a:t>:</a:t>
            </a:r>
          </a:p>
        </p:txBody>
      </p:sp>
      <p:grpSp>
        <p:nvGrpSpPr>
          <p:cNvPr id="25" name="Group 61"/>
          <p:cNvGrpSpPr>
            <a:grpSpLocks/>
          </p:cNvGrpSpPr>
          <p:nvPr/>
        </p:nvGrpSpPr>
        <p:grpSpPr bwMode="auto">
          <a:xfrm>
            <a:off x="7067550" y="1295400"/>
            <a:ext cx="1250950" cy="381000"/>
            <a:chOff x="3492" y="816"/>
            <a:chExt cx="788" cy="240"/>
          </a:xfrm>
        </p:grpSpPr>
        <p:sp>
          <p:nvSpPr>
            <p:cNvPr id="43048" name="Line 35"/>
            <p:cNvSpPr>
              <a:spLocks noChangeShapeType="1"/>
            </p:cNvSpPr>
            <p:nvPr/>
          </p:nvSpPr>
          <p:spPr bwMode="auto">
            <a:xfrm>
              <a:off x="3936" y="912"/>
              <a:ext cx="344" cy="0"/>
            </a:xfrm>
            <a:prstGeom prst="line">
              <a:avLst/>
            </a:prstGeom>
            <a:noFill/>
            <a:ln w="19050">
              <a:solidFill>
                <a:srgbClr val="FF0000"/>
              </a:solidFill>
              <a:round/>
              <a:headEnd type="none" w="med" len="sm"/>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3049" name="Rectangle 36"/>
            <p:cNvSpPr>
              <a:spLocks noChangeArrowheads="1"/>
            </p:cNvSpPr>
            <p:nvPr/>
          </p:nvSpPr>
          <p:spPr bwMode="auto">
            <a:xfrm>
              <a:off x="3492" y="816"/>
              <a:ext cx="5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000">
                  <a:solidFill>
                    <a:srgbClr val="000099"/>
                  </a:solidFill>
                  <a:latin typeface="宋体" panose="02010600030101010101" pitchFamily="2" charset="-122"/>
                </a:rPr>
                <a:t>波列</a:t>
              </a:r>
            </a:p>
          </p:txBody>
        </p:sp>
      </p:grpSp>
      <p:grpSp>
        <p:nvGrpSpPr>
          <p:cNvPr id="28" name="Group 59"/>
          <p:cNvGrpSpPr>
            <a:grpSpLocks/>
          </p:cNvGrpSpPr>
          <p:nvPr/>
        </p:nvGrpSpPr>
        <p:grpSpPr bwMode="auto">
          <a:xfrm>
            <a:off x="2990850" y="1525587"/>
            <a:ext cx="1658938" cy="523874"/>
            <a:chOff x="924" y="961"/>
            <a:chExt cx="1045" cy="330"/>
          </a:xfrm>
        </p:grpSpPr>
        <p:sp>
          <p:nvSpPr>
            <p:cNvPr id="43046" name="Rectangle 46"/>
            <p:cNvSpPr>
              <a:spLocks noChangeArrowheads="1"/>
            </p:cNvSpPr>
            <p:nvPr/>
          </p:nvSpPr>
          <p:spPr bwMode="auto">
            <a:xfrm>
              <a:off x="1248" y="1104"/>
              <a:ext cx="721" cy="96"/>
            </a:xfrm>
            <a:prstGeom prst="rect">
              <a:avLst/>
            </a:prstGeom>
            <a:solidFill>
              <a:srgbClr val="00FFFF"/>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43047" name="Text Box 49"/>
            <p:cNvSpPr txBox="1">
              <a:spLocks noChangeArrowheads="1"/>
            </p:cNvSpPr>
            <p:nvPr/>
          </p:nvSpPr>
          <p:spPr bwMode="auto">
            <a:xfrm>
              <a:off x="924" y="961"/>
              <a:ext cx="3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000099"/>
                  </a:solidFill>
                </a:rPr>
                <a:t>E</a:t>
              </a:r>
              <a:r>
                <a:rPr lang="en-US" altLang="zh-CN" sz="2800" baseline="-20000">
                  <a:solidFill>
                    <a:srgbClr val="000099"/>
                  </a:solidFill>
                </a:rPr>
                <a:t>2</a:t>
              </a:r>
              <a:endParaRPr lang="en-US" altLang="zh-CN" sz="2800">
                <a:solidFill>
                  <a:srgbClr val="000099"/>
                </a:solidFill>
              </a:endParaRPr>
            </a:p>
          </p:txBody>
        </p:sp>
      </p:grpSp>
      <p:grpSp>
        <p:nvGrpSpPr>
          <p:cNvPr id="31" name="Group 58"/>
          <p:cNvGrpSpPr>
            <a:grpSpLocks/>
          </p:cNvGrpSpPr>
          <p:nvPr/>
        </p:nvGrpSpPr>
        <p:grpSpPr bwMode="auto">
          <a:xfrm>
            <a:off x="2971801" y="2535239"/>
            <a:ext cx="1744663" cy="523875"/>
            <a:chOff x="912" y="1597"/>
            <a:chExt cx="1099" cy="330"/>
          </a:xfrm>
        </p:grpSpPr>
        <p:sp>
          <p:nvSpPr>
            <p:cNvPr id="43044" name="Rectangle 47"/>
            <p:cNvSpPr>
              <a:spLocks noChangeArrowheads="1"/>
            </p:cNvSpPr>
            <p:nvPr/>
          </p:nvSpPr>
          <p:spPr bwMode="auto">
            <a:xfrm>
              <a:off x="1248" y="1680"/>
              <a:ext cx="763" cy="96"/>
            </a:xfrm>
            <a:prstGeom prst="rect">
              <a:avLst/>
            </a:prstGeom>
            <a:solidFill>
              <a:srgbClr val="00FFFF"/>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43045" name="Text Box 50"/>
            <p:cNvSpPr txBox="1">
              <a:spLocks noChangeArrowheads="1"/>
            </p:cNvSpPr>
            <p:nvPr/>
          </p:nvSpPr>
          <p:spPr bwMode="auto">
            <a:xfrm>
              <a:off x="912" y="1597"/>
              <a:ext cx="3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000099"/>
                  </a:solidFill>
                </a:rPr>
                <a:t>E</a:t>
              </a:r>
              <a:r>
                <a:rPr lang="en-US" altLang="zh-CN" sz="2800" baseline="-20000">
                  <a:solidFill>
                    <a:srgbClr val="000099"/>
                  </a:solidFill>
                </a:rPr>
                <a:t>1</a:t>
              </a:r>
              <a:endParaRPr lang="en-US" altLang="zh-CN" sz="2800">
                <a:solidFill>
                  <a:srgbClr val="000099"/>
                </a:solidFill>
              </a:endParaRPr>
            </a:p>
          </p:txBody>
        </p:sp>
      </p:grpSp>
      <p:sp>
        <p:nvSpPr>
          <p:cNvPr id="34" name="Freeform 51"/>
          <p:cNvSpPr>
            <a:spLocks/>
          </p:cNvSpPr>
          <p:nvPr/>
        </p:nvSpPr>
        <p:spPr bwMode="auto">
          <a:xfrm>
            <a:off x="4999038" y="2133601"/>
            <a:ext cx="792162" cy="207963"/>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5" name="Object 52"/>
          <p:cNvGraphicFramePr>
            <a:graphicFrameLocks/>
          </p:cNvGraphicFramePr>
          <p:nvPr/>
        </p:nvGraphicFramePr>
        <p:xfrm>
          <a:off x="4800600" y="2438400"/>
          <a:ext cx="1816100" cy="336550"/>
        </p:xfrm>
        <a:graphic>
          <a:graphicData uri="http://schemas.openxmlformats.org/presentationml/2006/ole">
            <mc:AlternateContent xmlns:mc="http://schemas.openxmlformats.org/markup-compatibility/2006">
              <mc:Choice xmlns:v="urn:schemas-microsoft-com:vml" Requires="v">
                <p:oleObj spid="_x0000_s43592" name="公式" r:id="rId3" imgW="2209626" imgH="371416" progId="Equation.3">
                  <p:embed/>
                </p:oleObj>
              </mc:Choice>
              <mc:Fallback>
                <p:oleObj name="公式" r:id="rId3" imgW="2209626" imgH="371416" progId="Equation.3">
                  <p:embed/>
                  <p:pic>
                    <p:nvPicPr>
                      <p:cNvPr id="0" name="Object 5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438400"/>
                        <a:ext cx="1816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Freeform 53"/>
          <p:cNvSpPr>
            <a:spLocks/>
          </p:cNvSpPr>
          <p:nvPr/>
        </p:nvSpPr>
        <p:spPr bwMode="auto">
          <a:xfrm>
            <a:off x="6888163" y="1844675"/>
            <a:ext cx="2246312" cy="596900"/>
          </a:xfrm>
          <a:custGeom>
            <a:avLst/>
            <a:gdLst>
              <a:gd name="T0" fmla="*/ 0 w 1237"/>
              <a:gd name="T1" fmla="*/ 2147483646 h 529"/>
              <a:gd name="T2" fmla="*/ 2147483646 w 1237"/>
              <a:gd name="T3" fmla="*/ 2147483646 h 529"/>
              <a:gd name="T4" fmla="*/ 2147483646 w 1237"/>
              <a:gd name="T5" fmla="*/ 2147483646 h 529"/>
              <a:gd name="T6" fmla="*/ 2147483646 w 1237"/>
              <a:gd name="T7" fmla="*/ 2147483646 h 529"/>
              <a:gd name="T8" fmla="*/ 2147483646 w 1237"/>
              <a:gd name="T9" fmla="*/ 2147483646 h 529"/>
              <a:gd name="T10" fmla="*/ 2147483646 w 1237"/>
              <a:gd name="T11" fmla="*/ 2147483646 h 529"/>
              <a:gd name="T12" fmla="*/ 2147483646 w 1237"/>
              <a:gd name="T13" fmla="*/ 2147483646 h 529"/>
              <a:gd name="T14" fmla="*/ 2147483646 w 1237"/>
              <a:gd name="T15" fmla="*/ 2147483646 h 529"/>
              <a:gd name="T16" fmla="*/ 2147483646 w 1237"/>
              <a:gd name="T17" fmla="*/ 2147483646 h 529"/>
              <a:gd name="T18" fmla="*/ 2147483646 w 1237"/>
              <a:gd name="T19" fmla="*/ 2147483646 h 529"/>
              <a:gd name="T20" fmla="*/ 2147483646 w 1237"/>
              <a:gd name="T21" fmla="*/ 2147483646 h 529"/>
              <a:gd name="T22" fmla="*/ 2147483646 w 1237"/>
              <a:gd name="T23" fmla="*/ 2147483646 h 529"/>
              <a:gd name="T24" fmla="*/ 2147483646 w 1237"/>
              <a:gd name="T25" fmla="*/ 2147483646 h 529"/>
              <a:gd name="T26" fmla="*/ 2147483646 w 1237"/>
              <a:gd name="T27" fmla="*/ 2147483646 h 529"/>
              <a:gd name="T28" fmla="*/ 2147483646 w 1237"/>
              <a:gd name="T29" fmla="*/ 2147483646 h 529"/>
              <a:gd name="T30" fmla="*/ 2147483646 w 1237"/>
              <a:gd name="T31" fmla="*/ 2147483646 h 529"/>
              <a:gd name="T32" fmla="*/ 2147483646 w 1237"/>
              <a:gd name="T33" fmla="*/ 2147483646 h 529"/>
              <a:gd name="T34" fmla="*/ 2147483646 w 1237"/>
              <a:gd name="T35" fmla="*/ 2147483646 h 5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37"/>
              <a:gd name="T55" fmla="*/ 0 h 529"/>
              <a:gd name="T56" fmla="*/ 1237 w 1237"/>
              <a:gd name="T57" fmla="*/ 529 h 5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37" h="529">
                <a:moveTo>
                  <a:pt x="0" y="258"/>
                </a:moveTo>
                <a:cubicBezTo>
                  <a:pt x="14" y="222"/>
                  <a:pt x="48" y="0"/>
                  <a:pt x="72" y="42"/>
                </a:cubicBezTo>
                <a:cubicBezTo>
                  <a:pt x="96" y="84"/>
                  <a:pt x="121" y="512"/>
                  <a:pt x="145" y="510"/>
                </a:cubicBezTo>
                <a:cubicBezTo>
                  <a:pt x="169" y="508"/>
                  <a:pt x="190" y="30"/>
                  <a:pt x="216" y="30"/>
                </a:cubicBezTo>
                <a:cubicBezTo>
                  <a:pt x="242" y="30"/>
                  <a:pt x="272" y="515"/>
                  <a:pt x="300" y="513"/>
                </a:cubicBezTo>
                <a:cubicBezTo>
                  <a:pt x="328" y="511"/>
                  <a:pt x="356" y="20"/>
                  <a:pt x="384" y="18"/>
                </a:cubicBezTo>
                <a:cubicBezTo>
                  <a:pt x="412" y="16"/>
                  <a:pt x="440" y="496"/>
                  <a:pt x="468" y="498"/>
                </a:cubicBezTo>
                <a:cubicBezTo>
                  <a:pt x="496" y="500"/>
                  <a:pt x="528" y="30"/>
                  <a:pt x="552" y="30"/>
                </a:cubicBezTo>
                <a:cubicBezTo>
                  <a:pt x="576" y="30"/>
                  <a:pt x="590" y="498"/>
                  <a:pt x="612" y="498"/>
                </a:cubicBezTo>
                <a:cubicBezTo>
                  <a:pt x="634" y="498"/>
                  <a:pt x="659" y="30"/>
                  <a:pt x="685" y="30"/>
                </a:cubicBezTo>
                <a:cubicBezTo>
                  <a:pt x="711" y="30"/>
                  <a:pt x="742" y="500"/>
                  <a:pt x="768" y="498"/>
                </a:cubicBezTo>
                <a:cubicBezTo>
                  <a:pt x="794" y="496"/>
                  <a:pt x="818" y="18"/>
                  <a:pt x="840" y="18"/>
                </a:cubicBezTo>
                <a:cubicBezTo>
                  <a:pt x="862" y="18"/>
                  <a:pt x="879" y="498"/>
                  <a:pt x="901" y="498"/>
                </a:cubicBezTo>
                <a:cubicBezTo>
                  <a:pt x="923" y="498"/>
                  <a:pt x="951" y="21"/>
                  <a:pt x="975" y="21"/>
                </a:cubicBezTo>
                <a:cubicBezTo>
                  <a:pt x="999" y="21"/>
                  <a:pt x="1022" y="496"/>
                  <a:pt x="1044" y="498"/>
                </a:cubicBezTo>
                <a:cubicBezTo>
                  <a:pt x="1066" y="500"/>
                  <a:pt x="1087" y="35"/>
                  <a:pt x="1107" y="33"/>
                </a:cubicBezTo>
                <a:cubicBezTo>
                  <a:pt x="1127" y="31"/>
                  <a:pt x="1142" y="443"/>
                  <a:pt x="1164" y="486"/>
                </a:cubicBezTo>
                <a:cubicBezTo>
                  <a:pt x="1186" y="529"/>
                  <a:pt x="1222" y="334"/>
                  <a:pt x="1237" y="294"/>
                </a:cubicBezTo>
              </a:path>
            </a:pathLst>
          </a:custGeom>
          <a:noFill/>
          <a:ln w="31750">
            <a:solidFill>
              <a:srgbClr val="FF3300"/>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7" name="Group 60"/>
          <p:cNvGrpSpPr>
            <a:grpSpLocks/>
          </p:cNvGrpSpPr>
          <p:nvPr/>
        </p:nvGrpSpPr>
        <p:grpSpPr bwMode="auto">
          <a:xfrm>
            <a:off x="3886200" y="1905000"/>
            <a:ext cx="457200" cy="914400"/>
            <a:chOff x="1488" y="1200"/>
            <a:chExt cx="288" cy="576"/>
          </a:xfrm>
        </p:grpSpPr>
        <p:sp>
          <p:nvSpPr>
            <p:cNvPr id="43042" name="Line 43"/>
            <p:cNvSpPr>
              <a:spLocks noChangeShapeType="1"/>
            </p:cNvSpPr>
            <p:nvPr/>
          </p:nvSpPr>
          <p:spPr bwMode="auto">
            <a:xfrm>
              <a:off x="1607" y="1200"/>
              <a:ext cx="0" cy="358"/>
            </a:xfrm>
            <a:prstGeom prst="line">
              <a:avLst/>
            </a:prstGeom>
            <a:noFill/>
            <a:ln w="28575">
              <a:solidFill>
                <a:srgbClr val="FF9900"/>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3043" name="Object 55"/>
            <p:cNvGraphicFramePr>
              <a:graphicFrameLocks noChangeAspect="1"/>
            </p:cNvGraphicFramePr>
            <p:nvPr/>
          </p:nvGraphicFramePr>
          <p:xfrm>
            <a:off x="1488" y="1488"/>
            <a:ext cx="288" cy="288"/>
          </p:xfrm>
          <a:graphic>
            <a:graphicData uri="http://schemas.openxmlformats.org/presentationml/2006/ole">
              <mc:AlternateContent xmlns:mc="http://schemas.openxmlformats.org/markup-compatibility/2006">
                <mc:Choice xmlns:v="urn:schemas-microsoft-com:vml" Requires="v">
                  <p:oleObj spid="_x0000_s43593" name="公式" r:id="rId5" imgW="66569" imgH="66742" progId="Equation.3">
                    <p:embed/>
                  </p:oleObj>
                </mc:Choice>
                <mc:Fallback>
                  <p:oleObj name="公式" r:id="rId5" imgW="66569" imgH="66742" progId="Equation.3">
                    <p:embed/>
                    <p:pic>
                      <p:nvPicPr>
                        <p:cNvPr id="0" name="Object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8" y="148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0" name="Object 56"/>
          <p:cNvGraphicFramePr>
            <a:graphicFrameLocks noChangeAspect="1"/>
          </p:cNvGraphicFramePr>
          <p:nvPr/>
        </p:nvGraphicFramePr>
        <p:xfrm>
          <a:off x="3886200" y="1447800"/>
          <a:ext cx="457200" cy="457200"/>
        </p:xfrm>
        <a:graphic>
          <a:graphicData uri="http://schemas.openxmlformats.org/presentationml/2006/ole">
            <mc:AlternateContent xmlns:mc="http://schemas.openxmlformats.org/markup-compatibility/2006">
              <mc:Choice xmlns:v="urn:schemas-microsoft-com:vml" Requires="v">
                <p:oleObj spid="_x0000_s43594" name="公式" r:id="rId7" imgW="66569" imgH="66742" progId="Equation.3">
                  <p:embed/>
                </p:oleObj>
              </mc:Choice>
              <mc:Fallback>
                <p:oleObj name="公式" r:id="rId7" imgW="66569" imgH="66742" progId="Equation.3">
                  <p:embed/>
                  <p:pic>
                    <p:nvPicPr>
                      <p:cNvPr id="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14478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Text Box 57"/>
          <p:cNvSpPr txBox="1">
            <a:spLocks noChangeArrowheads="1"/>
          </p:cNvSpPr>
          <p:nvPr/>
        </p:nvSpPr>
        <p:spPr bwMode="auto">
          <a:xfrm>
            <a:off x="2438400" y="1676401"/>
            <a:ext cx="533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solidFill>
                  <a:srgbClr val="0000CC"/>
                </a:solidFill>
                <a:latin typeface="宋体" panose="02010600030101010101" pitchFamily="2" charset="-122"/>
              </a:rPr>
              <a:t>自发辐射</a:t>
            </a:r>
          </a:p>
        </p:txBody>
      </p:sp>
      <p:sp>
        <p:nvSpPr>
          <p:cNvPr id="43040" name="Text Box 8"/>
          <p:cNvSpPr txBox="1">
            <a:spLocks noChangeArrowheads="1"/>
          </p:cNvSpPr>
          <p:nvPr/>
        </p:nvSpPr>
        <p:spPr bwMode="auto">
          <a:xfrm>
            <a:off x="2159001" y="555626"/>
            <a:ext cx="430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00CC"/>
                </a:solidFill>
              </a:rPr>
              <a:t>1</a:t>
            </a:r>
            <a:r>
              <a:rPr lang="zh-CN" altLang="en-US" sz="2800">
                <a:solidFill>
                  <a:srgbClr val="0000CC"/>
                </a:solidFill>
              </a:rPr>
              <a:t>、普通光源（自发辐射）</a:t>
            </a:r>
          </a:p>
        </p:txBody>
      </p:sp>
      <p:sp>
        <p:nvSpPr>
          <p:cNvPr id="43" name="Text Box 2"/>
          <p:cNvSpPr txBox="1">
            <a:spLocks noChangeArrowheads="1"/>
          </p:cNvSpPr>
          <p:nvPr/>
        </p:nvSpPr>
        <p:spPr bwMode="auto">
          <a:xfrm>
            <a:off x="2062163" y="12249"/>
            <a:ext cx="3505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dirty="0" smtClean="0">
                <a:solidFill>
                  <a:srgbClr val="FF00FF"/>
                </a:solidFill>
                <a:latin typeface="Book Antiqua" panose="02040602050305030304" pitchFamily="18" charset="0"/>
              </a:rPr>
              <a:t>二、发光</a:t>
            </a:r>
            <a:r>
              <a:rPr lang="zh-CN" altLang="en-US" dirty="0">
                <a:solidFill>
                  <a:srgbClr val="FF00FF"/>
                </a:solidFill>
              </a:rPr>
              <a:t>机制</a:t>
            </a:r>
          </a:p>
        </p:txBody>
      </p:sp>
      <p:sp>
        <p:nvSpPr>
          <p:cNvPr id="44" name="矩形 43"/>
          <p:cNvSpPr/>
          <p:nvPr/>
        </p:nvSpPr>
        <p:spPr>
          <a:xfrm>
            <a:off x="6473162" y="2852872"/>
            <a:ext cx="2709396" cy="523220"/>
          </a:xfrm>
          <a:prstGeom prst="rect">
            <a:avLst/>
          </a:prstGeom>
        </p:spPr>
        <p:txBody>
          <a:bodyPr wrap="none">
            <a:spAutoFit/>
          </a:bodyPr>
          <a:lstStyle/>
          <a:p>
            <a:r>
              <a:rPr lang="zh-CN" altLang="en-US" dirty="0">
                <a:solidFill>
                  <a:srgbClr val="C00000"/>
                </a:solidFill>
              </a:rPr>
              <a:t>发光是随机事件</a:t>
            </a:r>
          </a:p>
        </p:txBody>
      </p:sp>
      <p:sp>
        <p:nvSpPr>
          <p:cNvPr id="45" name="Text Box 10"/>
          <p:cNvSpPr txBox="1">
            <a:spLocks noChangeArrowheads="1"/>
          </p:cNvSpPr>
          <p:nvPr/>
        </p:nvSpPr>
        <p:spPr bwMode="auto">
          <a:xfrm>
            <a:off x="2524125" y="3514382"/>
            <a:ext cx="1600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FF6600"/>
                </a:solidFill>
              </a:rPr>
              <a:t>间歇性：</a:t>
            </a:r>
          </a:p>
        </p:txBody>
      </p:sp>
      <p:sp>
        <p:nvSpPr>
          <p:cNvPr id="46" name="Text Box 12"/>
          <p:cNvSpPr txBox="1">
            <a:spLocks noChangeArrowheads="1"/>
          </p:cNvSpPr>
          <p:nvPr/>
        </p:nvSpPr>
        <p:spPr bwMode="auto">
          <a:xfrm>
            <a:off x="2524125" y="4256401"/>
            <a:ext cx="1600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rgbClr val="FF6600"/>
                </a:solidFill>
              </a:rPr>
              <a:t>独立性：</a:t>
            </a:r>
          </a:p>
        </p:txBody>
      </p:sp>
      <p:sp>
        <p:nvSpPr>
          <p:cNvPr id="47" name="Text Box 13"/>
          <p:cNvSpPr txBox="1">
            <a:spLocks noChangeArrowheads="1"/>
          </p:cNvSpPr>
          <p:nvPr/>
        </p:nvSpPr>
        <p:spPr bwMode="auto">
          <a:xfrm>
            <a:off x="3743326" y="4256402"/>
            <a:ext cx="62182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FF00FF"/>
                </a:solidFill>
                <a:latin typeface="宋体" panose="02010600030101010101" pitchFamily="2" charset="-122"/>
              </a:rPr>
              <a:t>原子、分子发光彼此独立、随机</a:t>
            </a:r>
          </a:p>
        </p:txBody>
      </p:sp>
      <p:sp>
        <p:nvSpPr>
          <p:cNvPr id="48" name="AutoShape 14"/>
          <p:cNvSpPr>
            <a:spLocks/>
          </p:cNvSpPr>
          <p:nvPr/>
        </p:nvSpPr>
        <p:spPr bwMode="auto">
          <a:xfrm>
            <a:off x="2225676" y="3666164"/>
            <a:ext cx="317500" cy="1003300"/>
          </a:xfrm>
          <a:prstGeom prst="leftBrace">
            <a:avLst>
              <a:gd name="adj1" fmla="val 26333"/>
              <a:gd name="adj2" fmla="val 50000"/>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nvGrpSpPr>
          <p:cNvPr id="49" name="Group 62"/>
          <p:cNvGrpSpPr>
            <a:grpSpLocks/>
          </p:cNvGrpSpPr>
          <p:nvPr/>
        </p:nvGrpSpPr>
        <p:grpSpPr bwMode="auto">
          <a:xfrm>
            <a:off x="3743325" y="3353114"/>
            <a:ext cx="5715000" cy="969963"/>
            <a:chOff x="1367" y="2034"/>
            <a:chExt cx="3600" cy="611"/>
          </a:xfrm>
        </p:grpSpPr>
        <p:sp>
          <p:nvSpPr>
            <p:cNvPr id="50" name="Text Box 11"/>
            <p:cNvSpPr txBox="1">
              <a:spLocks noChangeArrowheads="1"/>
            </p:cNvSpPr>
            <p:nvPr/>
          </p:nvSpPr>
          <p:spPr bwMode="auto">
            <a:xfrm>
              <a:off x="1367" y="2034"/>
              <a:ext cx="360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9900"/>
                  </a:solidFill>
                  <a:latin typeface="宋体" panose="02010600030101010101" pitchFamily="2" charset="-122"/>
                </a:rPr>
                <a:t>原子或分子每次发光是间歇的，持续时间</a:t>
              </a:r>
            </a:p>
          </p:txBody>
        </p:sp>
        <p:graphicFrame>
          <p:nvGraphicFramePr>
            <p:cNvPr id="51" name="Object 15"/>
            <p:cNvGraphicFramePr>
              <a:graphicFrameLocks noChangeAspect="1"/>
            </p:cNvGraphicFramePr>
            <p:nvPr/>
          </p:nvGraphicFramePr>
          <p:xfrm>
            <a:off x="2295" y="2340"/>
            <a:ext cx="1056" cy="305"/>
          </p:xfrm>
          <a:graphic>
            <a:graphicData uri="http://schemas.openxmlformats.org/presentationml/2006/ole">
              <mc:AlternateContent xmlns:mc="http://schemas.openxmlformats.org/markup-compatibility/2006">
                <mc:Choice xmlns:v="urn:schemas-microsoft-com:vml" Requires="v">
                  <p:oleObj spid="_x0000_s43595" name="公式" r:id="rId9" imgW="762136" imgH="152337" progId="Equation.3">
                    <p:embed/>
                  </p:oleObj>
                </mc:Choice>
                <mc:Fallback>
                  <p:oleObj name="公式" r:id="rId9" imgW="762136" imgH="15233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5" y="2340"/>
                          <a:ext cx="1056" cy="30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2" name="Line 19"/>
          <p:cNvSpPr>
            <a:spLocks noChangeShapeType="1"/>
          </p:cNvSpPr>
          <p:nvPr/>
        </p:nvSpPr>
        <p:spPr bwMode="auto">
          <a:xfrm>
            <a:off x="4341814" y="5741988"/>
            <a:ext cx="382587" cy="393700"/>
          </a:xfrm>
          <a:prstGeom prst="line">
            <a:avLst/>
          </a:prstGeom>
          <a:noFill/>
          <a:ln w="12700">
            <a:solidFill>
              <a:schemeClr val="accent2"/>
            </a:solidFill>
            <a:round/>
            <a:headEnd type="none" w="med" len="sm"/>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3" name="Line 20"/>
          <p:cNvSpPr>
            <a:spLocks noChangeShapeType="1"/>
          </p:cNvSpPr>
          <p:nvPr/>
        </p:nvSpPr>
        <p:spPr bwMode="auto">
          <a:xfrm flipH="1">
            <a:off x="4800600" y="5754688"/>
            <a:ext cx="304800" cy="381000"/>
          </a:xfrm>
          <a:prstGeom prst="line">
            <a:avLst/>
          </a:prstGeom>
          <a:noFill/>
          <a:ln w="12700">
            <a:solidFill>
              <a:srgbClr val="0000FF"/>
            </a:solidFill>
            <a:round/>
            <a:headEnd type="none" w="med" len="sm"/>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4" name="Rectangle 21"/>
          <p:cNvSpPr>
            <a:spLocks noChangeArrowheads="1"/>
          </p:cNvSpPr>
          <p:nvPr/>
        </p:nvSpPr>
        <p:spPr bwMode="auto">
          <a:xfrm>
            <a:off x="6545264" y="5335588"/>
            <a:ext cx="40147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a:solidFill>
                  <a:srgbClr val="FF6600"/>
                </a:solidFill>
                <a:latin typeface="宋体" panose="02010600030101010101" pitchFamily="2" charset="-122"/>
              </a:rPr>
              <a:t>非相干</a:t>
            </a:r>
            <a:r>
              <a:rPr kumimoji="0" lang="en-US" altLang="zh-CN" sz="2800">
                <a:solidFill>
                  <a:srgbClr val="0000CC"/>
                </a:solidFill>
                <a:latin typeface="宋体" panose="02010600030101010101" pitchFamily="2" charset="-122"/>
              </a:rPr>
              <a:t>(</a:t>
            </a:r>
            <a:r>
              <a:rPr kumimoji="0" lang="zh-CN" altLang="en-US" sz="2800">
                <a:solidFill>
                  <a:srgbClr val="0000CC"/>
                </a:solidFill>
                <a:latin typeface="宋体" panose="02010600030101010101" pitchFamily="2" charset="-122"/>
              </a:rPr>
              <a:t>不同原子发的光</a:t>
            </a:r>
            <a:r>
              <a:rPr kumimoji="0" lang="en-US" altLang="zh-CN" sz="2800">
                <a:solidFill>
                  <a:srgbClr val="0000CC"/>
                </a:solidFill>
                <a:latin typeface="宋体" panose="02010600030101010101" pitchFamily="2" charset="-122"/>
              </a:rPr>
              <a:t>)</a:t>
            </a:r>
          </a:p>
          <a:p>
            <a:pPr>
              <a:spcBef>
                <a:spcPct val="0"/>
              </a:spcBef>
              <a:buFontTx/>
              <a:buNone/>
            </a:pPr>
            <a:endParaRPr kumimoji="0" lang="en-US" altLang="zh-CN" sz="2800">
              <a:solidFill>
                <a:srgbClr val="0000CC"/>
              </a:solidFill>
              <a:latin typeface="宋体" panose="02010600030101010101" pitchFamily="2" charset="-122"/>
            </a:endParaRPr>
          </a:p>
        </p:txBody>
      </p:sp>
      <p:sp>
        <p:nvSpPr>
          <p:cNvPr id="55" name="Line 22"/>
          <p:cNvSpPr>
            <a:spLocks noChangeShapeType="1"/>
          </p:cNvSpPr>
          <p:nvPr/>
        </p:nvSpPr>
        <p:spPr bwMode="auto">
          <a:xfrm flipV="1">
            <a:off x="5489576" y="5583239"/>
            <a:ext cx="758825" cy="104775"/>
          </a:xfrm>
          <a:prstGeom prst="line">
            <a:avLst/>
          </a:prstGeom>
          <a:noFill/>
          <a:ln w="12700">
            <a:solidFill>
              <a:srgbClr val="0000FF"/>
            </a:solidFill>
            <a:round/>
            <a:headEnd type="none" w="med" len="sm"/>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6" name="Line 23"/>
          <p:cNvSpPr>
            <a:spLocks noChangeShapeType="1"/>
          </p:cNvSpPr>
          <p:nvPr/>
        </p:nvSpPr>
        <p:spPr bwMode="auto">
          <a:xfrm>
            <a:off x="5600700" y="5294313"/>
            <a:ext cx="647700" cy="144462"/>
          </a:xfrm>
          <a:prstGeom prst="line">
            <a:avLst/>
          </a:prstGeom>
          <a:noFill/>
          <a:ln w="12700">
            <a:solidFill>
              <a:srgbClr val="0000FF"/>
            </a:solidFill>
            <a:round/>
            <a:headEnd type="none" w="med" len="sm"/>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7" name="Rectangle 24"/>
          <p:cNvSpPr>
            <a:spLocks noChangeArrowheads="1"/>
          </p:cNvSpPr>
          <p:nvPr/>
        </p:nvSpPr>
        <p:spPr bwMode="auto">
          <a:xfrm>
            <a:off x="5199702" y="6090385"/>
            <a:ext cx="474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dirty="0">
                <a:solidFill>
                  <a:srgbClr val="FF6600"/>
                </a:solidFill>
                <a:latin typeface="宋体" panose="02010600030101010101" pitchFamily="2" charset="-122"/>
              </a:rPr>
              <a:t>非相干</a:t>
            </a:r>
            <a:r>
              <a:rPr kumimoji="0" lang="en-US" altLang="zh-CN" sz="2800" dirty="0">
                <a:solidFill>
                  <a:srgbClr val="0000CC"/>
                </a:solidFill>
                <a:latin typeface="宋体" panose="02010600030101010101" pitchFamily="2" charset="-122"/>
              </a:rPr>
              <a:t>(</a:t>
            </a:r>
            <a:r>
              <a:rPr kumimoji="0" lang="zh-CN" altLang="en-US" sz="2800" dirty="0">
                <a:solidFill>
                  <a:srgbClr val="0000CC"/>
                </a:solidFill>
                <a:latin typeface="宋体" panose="02010600030101010101" pitchFamily="2" charset="-122"/>
              </a:rPr>
              <a:t>同一原子先后发的光</a:t>
            </a:r>
            <a:r>
              <a:rPr kumimoji="0" lang="en-US" altLang="zh-CN" sz="2800" dirty="0">
                <a:solidFill>
                  <a:srgbClr val="0000CC"/>
                </a:solidFill>
                <a:latin typeface="宋体" panose="02010600030101010101" pitchFamily="2" charset="-122"/>
              </a:rPr>
              <a:t>)</a:t>
            </a:r>
          </a:p>
        </p:txBody>
      </p:sp>
      <p:sp>
        <p:nvSpPr>
          <p:cNvPr id="58" name="Freeform 25"/>
          <p:cNvSpPr>
            <a:spLocks/>
          </p:cNvSpPr>
          <p:nvPr/>
        </p:nvSpPr>
        <p:spPr bwMode="auto">
          <a:xfrm>
            <a:off x="2503488" y="4802188"/>
            <a:ext cx="876300" cy="1244600"/>
          </a:xfrm>
          <a:custGeom>
            <a:avLst/>
            <a:gdLst>
              <a:gd name="T0" fmla="*/ 2147483646 w 648"/>
              <a:gd name="T1" fmla="*/ 2147483646 h 784"/>
              <a:gd name="T2" fmla="*/ 2147483646 w 648"/>
              <a:gd name="T3" fmla="*/ 2147483646 h 784"/>
              <a:gd name="T4" fmla="*/ 2147483646 w 648"/>
              <a:gd name="T5" fmla="*/ 0 h 784"/>
              <a:gd name="T6" fmla="*/ 2147483646 w 648"/>
              <a:gd name="T7" fmla="*/ 2147483646 h 784"/>
              <a:gd name="T8" fmla="*/ 2147483646 w 648"/>
              <a:gd name="T9" fmla="*/ 2147483646 h 784"/>
              <a:gd name="T10" fmla="*/ 2147483646 w 648"/>
              <a:gd name="T11" fmla="*/ 2147483646 h 784"/>
              <a:gd name="T12" fmla="*/ 2147483646 w 648"/>
              <a:gd name="T13" fmla="*/ 2147483646 h 784"/>
              <a:gd name="T14" fmla="*/ 2147483646 w 648"/>
              <a:gd name="T15" fmla="*/ 2147483646 h 784"/>
              <a:gd name="T16" fmla="*/ 2147483646 w 648"/>
              <a:gd name="T17" fmla="*/ 2147483646 h 784"/>
              <a:gd name="T18" fmla="*/ 2147483646 w 648"/>
              <a:gd name="T19" fmla="*/ 2147483646 h 7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8"/>
              <a:gd name="T31" fmla="*/ 0 h 784"/>
              <a:gd name="T32" fmla="*/ 648 w 648"/>
              <a:gd name="T33" fmla="*/ 784 h 7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8" h="784">
                <a:moveTo>
                  <a:pt x="72" y="384"/>
                </a:moveTo>
                <a:cubicBezTo>
                  <a:pt x="80" y="320"/>
                  <a:pt x="24" y="256"/>
                  <a:pt x="72" y="192"/>
                </a:cubicBezTo>
                <a:cubicBezTo>
                  <a:pt x="120" y="128"/>
                  <a:pt x="272" y="0"/>
                  <a:pt x="360" y="0"/>
                </a:cubicBezTo>
                <a:cubicBezTo>
                  <a:pt x="448" y="0"/>
                  <a:pt x="552" y="128"/>
                  <a:pt x="600" y="192"/>
                </a:cubicBezTo>
                <a:cubicBezTo>
                  <a:pt x="648" y="256"/>
                  <a:pt x="648" y="296"/>
                  <a:pt x="648" y="384"/>
                </a:cubicBezTo>
                <a:cubicBezTo>
                  <a:pt x="648" y="472"/>
                  <a:pt x="624" y="656"/>
                  <a:pt x="600" y="720"/>
                </a:cubicBezTo>
                <a:cubicBezTo>
                  <a:pt x="576" y="784"/>
                  <a:pt x="568" y="776"/>
                  <a:pt x="504" y="768"/>
                </a:cubicBezTo>
                <a:cubicBezTo>
                  <a:pt x="440" y="760"/>
                  <a:pt x="296" y="704"/>
                  <a:pt x="216" y="672"/>
                </a:cubicBezTo>
                <a:cubicBezTo>
                  <a:pt x="136" y="640"/>
                  <a:pt x="48" y="624"/>
                  <a:pt x="24" y="576"/>
                </a:cubicBezTo>
                <a:cubicBezTo>
                  <a:pt x="0" y="528"/>
                  <a:pt x="64" y="448"/>
                  <a:pt x="72" y="384"/>
                </a:cubicBezTo>
                <a:close/>
              </a:path>
            </a:pathLst>
          </a:custGeom>
          <a:solidFill>
            <a:srgbClr val="FFCC00"/>
          </a:solidFill>
          <a:ln w="9525">
            <a:solidFill>
              <a:schemeClr val="tx1"/>
            </a:solidFill>
            <a:round/>
            <a:headEnd/>
            <a:tailEnd/>
          </a:ln>
        </p:spPr>
        <p:txBody>
          <a:bodyPr/>
          <a:lstStyle/>
          <a:p>
            <a:endParaRPr lang="zh-CN" altLang="en-US"/>
          </a:p>
        </p:txBody>
      </p:sp>
      <p:sp>
        <p:nvSpPr>
          <p:cNvPr id="59" name="Text Box 26"/>
          <p:cNvSpPr txBox="1">
            <a:spLocks noChangeArrowheads="1"/>
          </p:cNvSpPr>
          <p:nvPr/>
        </p:nvSpPr>
        <p:spPr bwMode="auto">
          <a:xfrm>
            <a:off x="2887663" y="4257675"/>
            <a:ext cx="609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9600">
                <a:solidFill>
                  <a:srgbClr val="0000CC"/>
                </a:solidFill>
                <a:latin typeface="宋体" panose="02010600030101010101" pitchFamily="2" charset="-122"/>
              </a:rPr>
              <a:t>.</a:t>
            </a:r>
          </a:p>
        </p:txBody>
      </p:sp>
      <p:sp>
        <p:nvSpPr>
          <p:cNvPr id="60" name="Freeform 27"/>
          <p:cNvSpPr>
            <a:spLocks/>
          </p:cNvSpPr>
          <p:nvPr/>
        </p:nvSpPr>
        <p:spPr bwMode="auto">
          <a:xfrm>
            <a:off x="3128963" y="5149851"/>
            <a:ext cx="614362" cy="246063"/>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317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 name="Freeform 28"/>
          <p:cNvSpPr>
            <a:spLocks/>
          </p:cNvSpPr>
          <p:nvPr/>
        </p:nvSpPr>
        <p:spPr bwMode="auto">
          <a:xfrm>
            <a:off x="4054476" y="5149851"/>
            <a:ext cx="614363" cy="246063"/>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317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 name="Freeform 29"/>
          <p:cNvSpPr>
            <a:spLocks/>
          </p:cNvSpPr>
          <p:nvPr/>
        </p:nvSpPr>
        <p:spPr bwMode="auto">
          <a:xfrm>
            <a:off x="4953001" y="5149851"/>
            <a:ext cx="614363" cy="246063"/>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317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 name="Freeform 30"/>
          <p:cNvSpPr>
            <a:spLocks/>
          </p:cNvSpPr>
          <p:nvPr/>
        </p:nvSpPr>
        <p:spPr bwMode="auto">
          <a:xfrm>
            <a:off x="3200401" y="5529263"/>
            <a:ext cx="720725" cy="246062"/>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317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 name="Freeform 31"/>
          <p:cNvSpPr>
            <a:spLocks/>
          </p:cNvSpPr>
          <p:nvPr/>
        </p:nvSpPr>
        <p:spPr bwMode="auto">
          <a:xfrm>
            <a:off x="4078288" y="5529263"/>
            <a:ext cx="614362" cy="246062"/>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317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 name="Freeform 32"/>
          <p:cNvSpPr>
            <a:spLocks/>
          </p:cNvSpPr>
          <p:nvPr/>
        </p:nvSpPr>
        <p:spPr bwMode="auto">
          <a:xfrm>
            <a:off x="5024439" y="5529263"/>
            <a:ext cx="382587" cy="246062"/>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317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 name="Text Box 33"/>
          <p:cNvSpPr txBox="1">
            <a:spLocks noChangeArrowheads="1"/>
          </p:cNvSpPr>
          <p:nvPr/>
        </p:nvSpPr>
        <p:spPr bwMode="auto">
          <a:xfrm>
            <a:off x="2863850" y="3690938"/>
            <a:ext cx="6096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0600">
                <a:solidFill>
                  <a:srgbClr val="0000CC"/>
                </a:solidFill>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1000"/>
                                        <p:tgtEl>
                                          <p:spTgt spid="3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1000"/>
                                        <p:tgtEl>
                                          <p:spTgt spid="2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1000"/>
                                        <p:tgtEl>
                                          <p:spTgt spid="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1000"/>
                                        <p:tgtEl>
                                          <p:spTgt spid="3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40"/>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left)">
                                      <p:cBhvr>
                                        <p:cTn id="35" dur="1000"/>
                                        <p:tgtEl>
                                          <p:spTgt spid="4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left)">
                                      <p:cBhvr>
                                        <p:cTn id="40" dur="1000"/>
                                        <p:tgtEl>
                                          <p:spTgt spid="3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left)">
                                      <p:cBhvr>
                                        <p:cTn id="45" dur="1000"/>
                                        <p:tgtEl>
                                          <p:spTgt spid="3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left)">
                                      <p:cBhvr>
                                        <p:cTn id="50" dur="1000"/>
                                        <p:tgtEl>
                                          <p:spTgt spid="3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10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circle(in)">
                                      <p:cBhvr>
                                        <p:cTn id="60" dur="2000"/>
                                        <p:tgtEl>
                                          <p:spTgt spid="4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left)">
                                      <p:cBhvr>
                                        <p:cTn id="65" dur="500"/>
                                        <p:tgtEl>
                                          <p:spTgt spid="4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left)">
                                      <p:cBhvr>
                                        <p:cTn id="70" dur="500"/>
                                        <p:tgtEl>
                                          <p:spTgt spid="4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wipe(left)">
                                      <p:cBhvr>
                                        <p:cTn id="75" dur="500"/>
                                        <p:tgtEl>
                                          <p:spTgt spid="4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wipe(left)">
                                      <p:cBhvr>
                                        <p:cTn id="80" dur="500"/>
                                        <p:tgtEl>
                                          <p:spTgt spid="4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left)">
                                      <p:cBhvr>
                                        <p:cTn id="85" dur="500"/>
                                        <p:tgtEl>
                                          <p:spTgt spid="4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wipe(left)">
                                      <p:cBhvr>
                                        <p:cTn id="90" dur="500"/>
                                        <p:tgtEl>
                                          <p:spTgt spid="5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wipe(left)">
                                      <p:cBhvr>
                                        <p:cTn id="95" dur="500"/>
                                        <p:tgtEl>
                                          <p:spTgt spid="59"/>
                                        </p:tgtEl>
                                      </p:cBhvr>
                                    </p:animEffect>
                                  </p:child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66"/>
                                        </p:tgtEl>
                                        <p:attrNameLst>
                                          <p:attrName>style.visibility</p:attrName>
                                        </p:attrNameLst>
                                      </p:cBhvr>
                                      <p:to>
                                        <p:strVal val="visible"/>
                                      </p:to>
                                    </p:set>
                                    <p:animEffect transition="in" filter="wipe(left)">
                                      <p:cBhvr>
                                        <p:cTn id="99" dur="500"/>
                                        <p:tgtEl>
                                          <p:spTgt spid="6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wipe(left)">
                                      <p:cBhvr>
                                        <p:cTn id="104" dur="500"/>
                                        <p:tgtEl>
                                          <p:spTgt spid="60"/>
                                        </p:tgtEl>
                                      </p:cBhvr>
                                    </p:animEffect>
                                  </p:childTnLst>
                                </p:cTn>
                              </p:par>
                            </p:childTnLst>
                          </p:cTn>
                        </p:par>
                        <p:par>
                          <p:cTn id="105" fill="hold">
                            <p:stCondLst>
                              <p:cond delay="500"/>
                            </p:stCondLst>
                            <p:childTnLst>
                              <p:par>
                                <p:cTn id="106" presetID="22" presetClass="entr" presetSubtype="8" fill="hold" grpId="0" nodeType="afterEffect">
                                  <p:stCondLst>
                                    <p:cond delay="0"/>
                                  </p:stCondLst>
                                  <p:childTnLst>
                                    <p:set>
                                      <p:cBhvr>
                                        <p:cTn id="107" dur="1" fill="hold">
                                          <p:stCondLst>
                                            <p:cond delay="0"/>
                                          </p:stCondLst>
                                        </p:cTn>
                                        <p:tgtEl>
                                          <p:spTgt spid="61"/>
                                        </p:tgtEl>
                                        <p:attrNameLst>
                                          <p:attrName>style.visibility</p:attrName>
                                        </p:attrNameLst>
                                      </p:cBhvr>
                                      <p:to>
                                        <p:strVal val="visible"/>
                                      </p:to>
                                    </p:set>
                                    <p:animEffect transition="in" filter="wipe(left)">
                                      <p:cBhvr>
                                        <p:cTn id="108" dur="500"/>
                                        <p:tgtEl>
                                          <p:spTgt spid="61"/>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wipe(left)">
                                      <p:cBhvr>
                                        <p:cTn id="112" dur="500"/>
                                        <p:tgtEl>
                                          <p:spTgt spid="6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63"/>
                                        </p:tgtEl>
                                        <p:attrNameLst>
                                          <p:attrName>style.visibility</p:attrName>
                                        </p:attrNameLst>
                                      </p:cBhvr>
                                      <p:to>
                                        <p:strVal val="visible"/>
                                      </p:to>
                                    </p:set>
                                    <p:animEffect transition="in" filter="wipe(left)">
                                      <p:cBhvr>
                                        <p:cTn id="117" dur="500"/>
                                        <p:tgtEl>
                                          <p:spTgt spid="63"/>
                                        </p:tgtEl>
                                      </p:cBhvr>
                                    </p:animEffect>
                                  </p:childTnLst>
                                </p:cTn>
                              </p:par>
                            </p:childTnLst>
                          </p:cTn>
                        </p:par>
                        <p:par>
                          <p:cTn id="118" fill="hold">
                            <p:stCondLst>
                              <p:cond delay="500"/>
                            </p:stCondLst>
                            <p:childTnLst>
                              <p:par>
                                <p:cTn id="119" presetID="22" presetClass="entr" presetSubtype="8" fill="hold" grpId="0" nodeType="afterEffect">
                                  <p:stCondLst>
                                    <p:cond delay="0"/>
                                  </p:stCondLst>
                                  <p:childTnLst>
                                    <p:set>
                                      <p:cBhvr>
                                        <p:cTn id="120" dur="1" fill="hold">
                                          <p:stCondLst>
                                            <p:cond delay="0"/>
                                          </p:stCondLst>
                                        </p:cTn>
                                        <p:tgtEl>
                                          <p:spTgt spid="64"/>
                                        </p:tgtEl>
                                        <p:attrNameLst>
                                          <p:attrName>style.visibility</p:attrName>
                                        </p:attrNameLst>
                                      </p:cBhvr>
                                      <p:to>
                                        <p:strVal val="visible"/>
                                      </p:to>
                                    </p:set>
                                    <p:animEffect transition="in" filter="wipe(left)">
                                      <p:cBhvr>
                                        <p:cTn id="121" dur="500"/>
                                        <p:tgtEl>
                                          <p:spTgt spid="64"/>
                                        </p:tgtEl>
                                      </p:cBhvr>
                                    </p:animEffec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65"/>
                                        </p:tgtEl>
                                        <p:attrNameLst>
                                          <p:attrName>style.visibility</p:attrName>
                                        </p:attrNameLst>
                                      </p:cBhvr>
                                      <p:to>
                                        <p:strVal val="visible"/>
                                      </p:to>
                                    </p:set>
                                    <p:animEffect transition="in" filter="wipe(left)">
                                      <p:cBhvr>
                                        <p:cTn id="125" dur="500"/>
                                        <p:tgtEl>
                                          <p:spTgt spid="65"/>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grpId="0" nodeType="click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wipe(up)">
                                      <p:cBhvr>
                                        <p:cTn id="130" dur="500"/>
                                        <p:tgtEl>
                                          <p:spTgt spid="53"/>
                                        </p:tgtEl>
                                      </p:cBhvr>
                                    </p:animEffect>
                                  </p:childTnLst>
                                </p:cTn>
                              </p:par>
                            </p:childTnLst>
                          </p:cTn>
                        </p:par>
                        <p:par>
                          <p:cTn id="131" fill="hold">
                            <p:stCondLst>
                              <p:cond delay="500"/>
                            </p:stCondLst>
                            <p:childTnLst>
                              <p:par>
                                <p:cTn id="132" presetID="22" presetClass="entr" presetSubtype="1" fill="hold" grpId="0" nodeType="afterEffect">
                                  <p:stCondLst>
                                    <p:cond delay="0"/>
                                  </p:stCondLst>
                                  <p:childTnLst>
                                    <p:set>
                                      <p:cBhvr>
                                        <p:cTn id="133" dur="1" fill="hold">
                                          <p:stCondLst>
                                            <p:cond delay="0"/>
                                          </p:stCondLst>
                                        </p:cTn>
                                        <p:tgtEl>
                                          <p:spTgt spid="52"/>
                                        </p:tgtEl>
                                        <p:attrNameLst>
                                          <p:attrName>style.visibility</p:attrName>
                                        </p:attrNameLst>
                                      </p:cBhvr>
                                      <p:to>
                                        <p:strVal val="visible"/>
                                      </p:to>
                                    </p:set>
                                    <p:animEffect transition="in" filter="wipe(up)">
                                      <p:cBhvr>
                                        <p:cTn id="134" dur="500"/>
                                        <p:tgtEl>
                                          <p:spTgt spid="52"/>
                                        </p:tgtEl>
                                      </p:cBhvr>
                                    </p:animEffect>
                                  </p:childTnLst>
                                </p:cTn>
                              </p:par>
                            </p:childTnLst>
                          </p:cTn>
                        </p:par>
                        <p:par>
                          <p:cTn id="135" fill="hold">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57"/>
                                        </p:tgtEl>
                                        <p:attrNameLst>
                                          <p:attrName>style.visibility</p:attrName>
                                        </p:attrNameLst>
                                      </p:cBhvr>
                                      <p:to>
                                        <p:strVal val="visible"/>
                                      </p:to>
                                    </p:set>
                                    <p:animEffect transition="in" filter="wipe(left)">
                                      <p:cBhvr>
                                        <p:cTn id="138" dur="500"/>
                                        <p:tgtEl>
                                          <p:spTgt spid="57"/>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55"/>
                                        </p:tgtEl>
                                        <p:attrNameLst>
                                          <p:attrName>style.visibility</p:attrName>
                                        </p:attrNameLst>
                                      </p:cBhvr>
                                      <p:to>
                                        <p:strVal val="visible"/>
                                      </p:to>
                                    </p:set>
                                    <p:animEffect transition="in" filter="wipe(left)">
                                      <p:cBhvr>
                                        <p:cTn id="143" dur="500"/>
                                        <p:tgtEl>
                                          <p:spTgt spid="55"/>
                                        </p:tgtEl>
                                      </p:cBhvr>
                                    </p:animEffect>
                                  </p:childTnLst>
                                </p:cTn>
                              </p:par>
                            </p:childTnLst>
                          </p:cTn>
                        </p:par>
                        <p:par>
                          <p:cTn id="144" fill="hold">
                            <p:stCondLst>
                              <p:cond delay="500"/>
                            </p:stCondLst>
                            <p:childTnLst>
                              <p:par>
                                <p:cTn id="145" presetID="22" presetClass="entr" presetSubtype="8" fill="hold" grpId="0" nodeType="afterEffect">
                                  <p:stCondLst>
                                    <p:cond delay="0"/>
                                  </p:stCondLst>
                                  <p:childTnLst>
                                    <p:set>
                                      <p:cBhvr>
                                        <p:cTn id="146" dur="1" fill="hold">
                                          <p:stCondLst>
                                            <p:cond delay="0"/>
                                          </p:stCondLst>
                                        </p:cTn>
                                        <p:tgtEl>
                                          <p:spTgt spid="56"/>
                                        </p:tgtEl>
                                        <p:attrNameLst>
                                          <p:attrName>style.visibility</p:attrName>
                                        </p:attrNameLst>
                                      </p:cBhvr>
                                      <p:to>
                                        <p:strVal val="visible"/>
                                      </p:to>
                                    </p:set>
                                    <p:animEffect transition="in" filter="wipe(left)">
                                      <p:cBhvr>
                                        <p:cTn id="147" dur="500"/>
                                        <p:tgtEl>
                                          <p:spTgt spid="56"/>
                                        </p:tgtEl>
                                      </p:cBhvr>
                                    </p:animEffect>
                                  </p:childTnLst>
                                </p:cTn>
                              </p:par>
                            </p:childTnLst>
                          </p:cTn>
                        </p:par>
                        <p:par>
                          <p:cTn id="148" fill="hold">
                            <p:stCondLst>
                              <p:cond delay="1000"/>
                            </p:stCondLst>
                            <p:childTnLst>
                              <p:par>
                                <p:cTn id="149" presetID="22" presetClass="entr" presetSubtype="8" fill="hold" grpId="0" nodeType="afterEffect">
                                  <p:stCondLst>
                                    <p:cond delay="0"/>
                                  </p:stCondLst>
                                  <p:childTnLst>
                                    <p:set>
                                      <p:cBhvr>
                                        <p:cTn id="150" dur="1" fill="hold">
                                          <p:stCondLst>
                                            <p:cond delay="0"/>
                                          </p:stCondLst>
                                        </p:cTn>
                                        <p:tgtEl>
                                          <p:spTgt spid="54"/>
                                        </p:tgtEl>
                                        <p:attrNameLst>
                                          <p:attrName>style.visibility</p:attrName>
                                        </p:attrNameLst>
                                      </p:cBhvr>
                                      <p:to>
                                        <p:strVal val="visible"/>
                                      </p:to>
                                    </p:set>
                                    <p:animEffect transition="in" filter="wipe(left)">
                                      <p:cBhvr>
                                        <p:cTn id="15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4" grpId="0" animBg="1"/>
      <p:bldP spid="36" grpId="0" animBg="1"/>
      <p:bldP spid="41" grpId="0"/>
      <p:bldP spid="44" grpId="0"/>
      <p:bldP spid="45" grpId="0" autoUpdateAnimBg="0"/>
      <p:bldP spid="46" grpId="0" autoUpdateAnimBg="0"/>
      <p:bldP spid="47" grpId="0" autoUpdateAnimBg="0"/>
      <p:bldP spid="48" grpId="0" animBg="1"/>
      <p:bldP spid="52" grpId="0" animBg="1"/>
      <p:bldP spid="53" grpId="0" animBg="1"/>
      <p:bldP spid="54" grpId="0" autoUpdateAnimBg="0"/>
      <p:bldP spid="55" grpId="0" animBg="1"/>
      <p:bldP spid="56" grpId="0" animBg="1"/>
      <p:bldP spid="57" grpId="0" autoUpdateAnimBg="0"/>
      <p:bldP spid="58" grpId="0" animBg="1"/>
      <p:bldP spid="59" grpId="0" autoUpdateAnimBg="0"/>
      <p:bldP spid="60" grpId="0" animBg="1"/>
      <p:bldP spid="61" grpId="0" animBg="1"/>
      <p:bldP spid="62" grpId="0" animBg="1"/>
      <p:bldP spid="63" grpId="0" animBg="1"/>
      <p:bldP spid="64" grpId="0" animBg="1"/>
      <p:bldP spid="65" grpId="0" animBg="1"/>
      <p:bldP spid="6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E:\Pictures\moz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
            <a:ext cx="257175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矩形 2"/>
          <p:cNvSpPr>
            <a:spLocks noChangeArrowheads="1"/>
          </p:cNvSpPr>
          <p:nvPr/>
        </p:nvSpPr>
        <p:spPr bwMode="auto">
          <a:xfrm>
            <a:off x="4667251" y="142876"/>
            <a:ext cx="906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t>墨翟</a:t>
            </a:r>
          </a:p>
        </p:txBody>
      </p:sp>
      <p:sp>
        <p:nvSpPr>
          <p:cNvPr id="35844" name="矩形 3"/>
          <p:cNvSpPr>
            <a:spLocks noChangeArrowheads="1"/>
          </p:cNvSpPr>
          <p:nvPr/>
        </p:nvSpPr>
        <p:spPr bwMode="auto">
          <a:xfrm>
            <a:off x="4881563" y="714375"/>
            <a:ext cx="54292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00FF"/>
                </a:solidFill>
              </a:rPr>
              <a:t>小孔成像</a:t>
            </a:r>
            <a:r>
              <a:rPr lang="zh-CN" altLang="en-US" sz="2400">
                <a:solidFill>
                  <a:srgbClr val="0000CC"/>
                </a:solidFill>
              </a:rPr>
              <a:t>：</a:t>
            </a:r>
            <a:r>
              <a:rPr lang="en-US" altLang="zh-CN" sz="2400">
                <a:solidFill>
                  <a:srgbClr val="0000CC"/>
                </a:solidFill>
              </a:rPr>
              <a:t>“</a:t>
            </a:r>
            <a:r>
              <a:rPr lang="zh-CN" altLang="en-US" sz="2400">
                <a:solidFill>
                  <a:srgbClr val="0000CC"/>
                </a:solidFill>
              </a:rPr>
              <a:t>景，光之人，煦若射，下者之人也高；高者之人也下，足蔽下光，故成景于上，首蔽上光，故成景于下</a:t>
            </a:r>
            <a:r>
              <a:rPr lang="en-US" altLang="zh-CN" sz="2400">
                <a:solidFill>
                  <a:srgbClr val="0000CC"/>
                </a:solidFill>
              </a:rPr>
              <a:t>……”</a:t>
            </a:r>
            <a:r>
              <a:rPr lang="zh-CN" altLang="en-US" sz="2400">
                <a:solidFill>
                  <a:srgbClr val="0000CC"/>
                </a:solidFill>
              </a:rPr>
              <a:t>。指出小孔成倒像的根本原因是光的</a:t>
            </a:r>
            <a:r>
              <a:rPr lang="en-US" altLang="zh-CN" sz="2400">
                <a:solidFill>
                  <a:srgbClr val="0000CC"/>
                </a:solidFill>
              </a:rPr>
              <a:t>“</a:t>
            </a:r>
            <a:r>
              <a:rPr lang="zh-CN" altLang="en-US" sz="2400">
                <a:solidFill>
                  <a:srgbClr val="0000CC"/>
                </a:solidFill>
              </a:rPr>
              <a:t>煦若射</a:t>
            </a:r>
            <a:r>
              <a:rPr lang="en-US" altLang="zh-CN" sz="2400">
                <a:solidFill>
                  <a:srgbClr val="0000CC"/>
                </a:solidFill>
              </a:rPr>
              <a:t>”</a:t>
            </a:r>
            <a:r>
              <a:rPr lang="zh-CN" altLang="en-US" sz="2400">
                <a:solidFill>
                  <a:srgbClr val="0000CC"/>
                </a:solidFill>
              </a:rPr>
              <a:t>。</a:t>
            </a:r>
          </a:p>
        </p:txBody>
      </p:sp>
      <p:sp>
        <p:nvSpPr>
          <p:cNvPr id="35845" name="矩形 4"/>
          <p:cNvSpPr>
            <a:spLocks noChangeArrowheads="1"/>
          </p:cNvSpPr>
          <p:nvPr/>
        </p:nvSpPr>
        <p:spPr bwMode="auto">
          <a:xfrm>
            <a:off x="4810126" y="2643188"/>
            <a:ext cx="5643563"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00FF"/>
                </a:solidFill>
              </a:rPr>
              <a:t>平面镜反射成像</a:t>
            </a:r>
            <a:r>
              <a:rPr lang="zh-CN" altLang="en-US" sz="2400">
                <a:solidFill>
                  <a:srgbClr val="0000CC"/>
                </a:solidFill>
              </a:rPr>
              <a:t>：</a:t>
            </a:r>
            <a:r>
              <a:rPr lang="en-US" altLang="zh-CN" sz="2400">
                <a:solidFill>
                  <a:srgbClr val="0000CC"/>
                </a:solidFill>
              </a:rPr>
              <a:t>“</a:t>
            </a:r>
            <a:r>
              <a:rPr lang="zh-CN" altLang="en-US" sz="2400">
                <a:solidFill>
                  <a:srgbClr val="0000CC"/>
                </a:solidFill>
              </a:rPr>
              <a:t>景迎日，说在转</a:t>
            </a:r>
            <a:r>
              <a:rPr lang="en-US" altLang="zh-CN" sz="2400">
                <a:solidFill>
                  <a:srgbClr val="0000CC"/>
                </a:solidFill>
              </a:rPr>
              <a:t>”</a:t>
            </a:r>
            <a:r>
              <a:rPr lang="zh-CN" altLang="en-US" sz="2400">
                <a:solidFill>
                  <a:srgbClr val="0000CC"/>
                </a:solidFill>
              </a:rPr>
              <a:t>。说明人像投在迎向太阳的一边，是因为日光经过镜子的反射而转</a:t>
            </a:r>
            <a:r>
              <a:rPr lang="zh-CN" altLang="en-US" sz="2800">
                <a:solidFill>
                  <a:srgbClr val="0000CC"/>
                </a:solidFill>
              </a:rPr>
              <a:t>变了方向。</a:t>
            </a:r>
          </a:p>
        </p:txBody>
      </p:sp>
      <p:sp>
        <p:nvSpPr>
          <p:cNvPr id="35846" name="矩形 5"/>
          <p:cNvSpPr>
            <a:spLocks noChangeArrowheads="1"/>
          </p:cNvSpPr>
          <p:nvPr/>
        </p:nvSpPr>
        <p:spPr bwMode="auto">
          <a:xfrm>
            <a:off x="1524000" y="400050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00FF"/>
                </a:solidFill>
              </a:rPr>
              <a:t>凸面镜成像</a:t>
            </a:r>
            <a:r>
              <a:rPr lang="zh-CN" altLang="en-US" sz="2400">
                <a:solidFill>
                  <a:srgbClr val="0000CC"/>
                </a:solidFill>
              </a:rPr>
              <a:t>：</a:t>
            </a:r>
            <a:r>
              <a:rPr lang="en-US" altLang="zh-CN" sz="2400">
                <a:solidFill>
                  <a:srgbClr val="0000CC"/>
                </a:solidFill>
              </a:rPr>
              <a:t>“</a:t>
            </a:r>
            <a:r>
              <a:rPr lang="zh-CN" altLang="en-US" sz="2400">
                <a:solidFill>
                  <a:srgbClr val="0000CC"/>
                </a:solidFill>
              </a:rPr>
              <a:t>鉴团，景一，说在刑之大</a:t>
            </a:r>
            <a:r>
              <a:rPr lang="en-US" altLang="zh-CN" sz="2400">
                <a:solidFill>
                  <a:srgbClr val="0000CC"/>
                </a:solidFill>
              </a:rPr>
              <a:t>”</a:t>
            </a:r>
            <a:r>
              <a:rPr lang="zh-CN" altLang="en-US" sz="2400">
                <a:solidFill>
                  <a:srgbClr val="0000CC"/>
                </a:solidFill>
              </a:rPr>
              <a:t>。经说中进一步解释说：</a:t>
            </a:r>
            <a:r>
              <a:rPr lang="en-US" altLang="zh-CN" sz="2400">
                <a:solidFill>
                  <a:srgbClr val="0000CC"/>
                </a:solidFill>
              </a:rPr>
              <a:t>“</a:t>
            </a:r>
            <a:r>
              <a:rPr lang="zh-CN" altLang="en-US" sz="2400">
                <a:solidFill>
                  <a:srgbClr val="0000CC"/>
                </a:solidFill>
              </a:rPr>
              <a:t>鉴，鉴者近，则所鉴大，景亦大，其远，所鉴小，景亦小，而必正</a:t>
            </a:r>
            <a:r>
              <a:rPr lang="en-US" altLang="zh-CN" sz="2400">
                <a:solidFill>
                  <a:srgbClr val="0000CC"/>
                </a:solidFill>
              </a:rPr>
              <a:t>”</a:t>
            </a:r>
            <a:r>
              <a:rPr lang="zh-CN" altLang="en-US" sz="2400">
                <a:solidFill>
                  <a:srgbClr val="0000CC"/>
                </a:solidFill>
              </a:rPr>
              <a:t>。它说明了凸面镜只成一种像，物体总成一种缩小而正立的像。</a:t>
            </a:r>
          </a:p>
        </p:txBody>
      </p:sp>
      <p:sp>
        <p:nvSpPr>
          <p:cNvPr id="35847" name="矩形 6"/>
          <p:cNvSpPr>
            <a:spLocks noChangeArrowheads="1"/>
          </p:cNvSpPr>
          <p:nvPr/>
        </p:nvSpPr>
        <p:spPr bwMode="auto">
          <a:xfrm>
            <a:off x="5524500" y="142876"/>
            <a:ext cx="1627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FF0000"/>
                </a:solidFill>
              </a:rPr>
              <a:t>《</a:t>
            </a:r>
            <a:r>
              <a:rPr lang="zh-CN" altLang="en-US" sz="2800">
                <a:solidFill>
                  <a:srgbClr val="FF0000"/>
                </a:solidFill>
              </a:rPr>
              <a:t>墨经</a:t>
            </a:r>
            <a:r>
              <a:rPr lang="en-US" altLang="zh-CN" sz="2800">
                <a:solidFill>
                  <a:srgbClr val="FF0000"/>
                </a:solidFill>
              </a:rPr>
              <a:t>》</a:t>
            </a:r>
            <a:endParaRPr lang="zh-CN" altLang="en-US" sz="2800">
              <a:solidFill>
                <a:srgbClr val="FF0000"/>
              </a:solidFill>
            </a:endParaRPr>
          </a:p>
        </p:txBody>
      </p:sp>
      <p:sp>
        <p:nvSpPr>
          <p:cNvPr id="35849" name="矩形 9"/>
          <p:cNvSpPr>
            <a:spLocks noChangeArrowheads="1"/>
          </p:cNvSpPr>
          <p:nvPr/>
        </p:nvSpPr>
        <p:spPr bwMode="auto">
          <a:xfrm>
            <a:off x="1524000" y="5287964"/>
            <a:ext cx="892968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00FF"/>
                </a:solidFill>
              </a:rPr>
              <a:t>凹面镜成像</a:t>
            </a:r>
            <a:r>
              <a:rPr lang="zh-CN" altLang="en-US" sz="2400">
                <a:solidFill>
                  <a:srgbClr val="0000CC"/>
                </a:solidFill>
              </a:rPr>
              <a:t>：</a:t>
            </a:r>
            <a:r>
              <a:rPr lang="en-US" altLang="zh-CN" sz="2400">
                <a:solidFill>
                  <a:srgbClr val="0000CC"/>
                </a:solidFill>
              </a:rPr>
              <a:t>“</a:t>
            </a:r>
            <a:r>
              <a:rPr lang="zh-CN" altLang="en-US" sz="2400">
                <a:solidFill>
                  <a:srgbClr val="0000CC"/>
                </a:solidFill>
              </a:rPr>
              <a:t>鉴洼，景一小而易，一大而正，说在中之外、内</a:t>
            </a:r>
            <a:r>
              <a:rPr lang="en-US" altLang="zh-CN" sz="2400">
                <a:solidFill>
                  <a:srgbClr val="0000CC"/>
                </a:solidFill>
              </a:rPr>
              <a:t>”</a:t>
            </a:r>
            <a:r>
              <a:rPr lang="zh-CN" altLang="en-US" sz="2400">
                <a:solidFill>
                  <a:srgbClr val="0000CC"/>
                </a:solidFill>
              </a:rPr>
              <a:t>。说明当时已认识到凹面镜有一个</a:t>
            </a:r>
            <a:r>
              <a:rPr lang="en-US" altLang="zh-CN" sz="2400">
                <a:solidFill>
                  <a:srgbClr val="0000CC"/>
                </a:solidFill>
              </a:rPr>
              <a:t>“</a:t>
            </a:r>
            <a:r>
              <a:rPr lang="zh-CN" altLang="en-US" sz="2400">
                <a:solidFill>
                  <a:srgbClr val="0000CC"/>
                </a:solidFill>
              </a:rPr>
              <a:t>中</a:t>
            </a:r>
            <a:r>
              <a:rPr lang="en-US" altLang="zh-CN" sz="2400">
                <a:solidFill>
                  <a:srgbClr val="0000CC"/>
                </a:solidFill>
              </a:rPr>
              <a:t>”(</a:t>
            </a:r>
            <a:r>
              <a:rPr lang="zh-CN" altLang="en-US" sz="2400">
                <a:solidFill>
                  <a:srgbClr val="0000CC"/>
                </a:solidFill>
              </a:rPr>
              <a:t>指焦点和球心之间</a:t>
            </a:r>
            <a:r>
              <a:rPr lang="en-US" altLang="zh-CN" sz="2400">
                <a:solidFill>
                  <a:srgbClr val="0000CC"/>
                </a:solidFill>
              </a:rPr>
              <a:t>)</a:t>
            </a:r>
            <a:r>
              <a:rPr lang="zh-CN" altLang="en-US" sz="2400">
                <a:solidFill>
                  <a:srgbClr val="0000CC"/>
                </a:solidFill>
              </a:rPr>
              <a:t>。物在</a:t>
            </a:r>
            <a:r>
              <a:rPr lang="en-US" altLang="zh-CN" sz="2400">
                <a:solidFill>
                  <a:srgbClr val="0000CC"/>
                </a:solidFill>
              </a:rPr>
              <a:t>“</a:t>
            </a:r>
            <a:r>
              <a:rPr lang="zh-CN" altLang="en-US" sz="2400">
                <a:solidFill>
                  <a:srgbClr val="0000CC"/>
                </a:solidFill>
              </a:rPr>
              <a:t>中</a:t>
            </a:r>
            <a:r>
              <a:rPr lang="en-US" altLang="zh-CN" sz="2400">
                <a:solidFill>
                  <a:srgbClr val="0000CC"/>
                </a:solidFill>
              </a:rPr>
              <a:t>”</a:t>
            </a:r>
            <a:r>
              <a:rPr lang="zh-CN" altLang="en-US" sz="2400">
                <a:solidFill>
                  <a:srgbClr val="0000CC"/>
                </a:solidFill>
              </a:rPr>
              <a:t>之外，得到比物体小而倒立的像，物在</a:t>
            </a:r>
            <a:r>
              <a:rPr lang="en-US" altLang="zh-CN" sz="2400">
                <a:solidFill>
                  <a:srgbClr val="0000CC"/>
                </a:solidFill>
              </a:rPr>
              <a:t>“</a:t>
            </a:r>
            <a:r>
              <a:rPr lang="zh-CN" altLang="en-US" sz="2400">
                <a:solidFill>
                  <a:srgbClr val="0000CC"/>
                </a:solidFill>
              </a:rPr>
              <a:t>中</a:t>
            </a:r>
            <a:r>
              <a:rPr lang="en-US" altLang="zh-CN" sz="2400">
                <a:solidFill>
                  <a:srgbClr val="0000CC"/>
                </a:solidFill>
              </a:rPr>
              <a:t>”</a:t>
            </a:r>
            <a:r>
              <a:rPr lang="zh-CN" altLang="en-US" sz="2400">
                <a:solidFill>
                  <a:srgbClr val="0000CC"/>
                </a:solidFill>
              </a:rPr>
              <a:t>之内，得到的是比物体大而正立的像。</a:t>
            </a:r>
          </a:p>
        </p:txBody>
      </p:sp>
      <p:sp>
        <p:nvSpPr>
          <p:cNvPr id="7177" name="矩形 6"/>
          <p:cNvSpPr>
            <a:spLocks noChangeArrowheads="1"/>
          </p:cNvSpPr>
          <p:nvPr/>
        </p:nvSpPr>
        <p:spPr bwMode="auto">
          <a:xfrm>
            <a:off x="7156451" y="125414"/>
            <a:ext cx="307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t>中国古代光学历史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ppt_x"/>
                                          </p:val>
                                        </p:tav>
                                        <p:tav tm="100000">
                                          <p:val>
                                            <p:strVal val="#ppt_x"/>
                                          </p:val>
                                        </p:tav>
                                      </p:tavLst>
                                    </p:anim>
                                    <p:anim calcmode="lin" valueType="num">
                                      <p:cBhvr additive="base">
                                        <p:cTn id="8"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35842"/>
                                        </p:tgtEl>
                                        <p:attrNameLst>
                                          <p:attrName>style.visibility</p:attrName>
                                        </p:attrNameLst>
                                      </p:cBhvr>
                                      <p:to>
                                        <p:strVal val="visible"/>
                                      </p:to>
                                    </p:set>
                                    <p:animEffect transition="in" filter="wipe(down)">
                                      <p:cBhvr>
                                        <p:cTn id="13" dur="500"/>
                                        <p:tgtEl>
                                          <p:spTgt spid="358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5847"/>
                                        </p:tgtEl>
                                        <p:attrNameLst>
                                          <p:attrName>style.visibility</p:attrName>
                                        </p:attrNameLst>
                                      </p:cBhvr>
                                      <p:to>
                                        <p:strVal val="visible"/>
                                      </p:to>
                                    </p:set>
                                    <p:animEffect transition="in" filter="wheel(1)">
                                      <p:cBhvr>
                                        <p:cTn id="18" dur="2000"/>
                                        <p:tgtEl>
                                          <p:spTgt spid="358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5844"/>
                                        </p:tgtEl>
                                        <p:attrNameLst>
                                          <p:attrName>style.visibility</p:attrName>
                                        </p:attrNameLst>
                                      </p:cBhvr>
                                      <p:to>
                                        <p:strVal val="visible"/>
                                      </p:to>
                                    </p:set>
                                    <p:animEffect transition="in" filter="randombar(horizontal)">
                                      <p:cBhvr>
                                        <p:cTn id="23" dur="500"/>
                                        <p:tgtEl>
                                          <p:spTgt spid="3584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5845"/>
                                        </p:tgtEl>
                                        <p:attrNameLst>
                                          <p:attrName>style.visibility</p:attrName>
                                        </p:attrNameLst>
                                      </p:cBhvr>
                                      <p:to>
                                        <p:strVal val="visible"/>
                                      </p:to>
                                    </p:set>
                                    <p:animEffect transition="in" filter="randombar(horizontal)">
                                      <p:cBhvr>
                                        <p:cTn id="28" dur="500"/>
                                        <p:tgtEl>
                                          <p:spTgt spid="3584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5846"/>
                                        </p:tgtEl>
                                        <p:attrNameLst>
                                          <p:attrName>style.visibility</p:attrName>
                                        </p:attrNameLst>
                                      </p:cBhvr>
                                      <p:to>
                                        <p:strVal val="visible"/>
                                      </p:to>
                                    </p:set>
                                    <p:animEffect transition="in" filter="barn(inVertical)">
                                      <p:cBhvr>
                                        <p:cTn id="33" dur="500"/>
                                        <p:tgtEl>
                                          <p:spTgt spid="3584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35849"/>
                                        </p:tgtEl>
                                        <p:attrNameLst>
                                          <p:attrName>style.visibility</p:attrName>
                                        </p:attrNameLst>
                                      </p:cBhvr>
                                      <p:to>
                                        <p:strVal val="visible"/>
                                      </p:to>
                                    </p:set>
                                    <p:animEffect transition="in" filter="randombar(horizontal)">
                                      <p:cBhvr>
                                        <p:cTn id="38" dur="500"/>
                                        <p:tgtEl>
                                          <p:spTgt spid="35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P spid="35844" grpId="0"/>
      <p:bldP spid="35845" grpId="0"/>
      <p:bldP spid="35846" grpId="0"/>
      <p:bldP spid="35847" grpId="0"/>
      <p:bldP spid="3584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p:cNvSpPr txBox="1">
            <a:spLocks noChangeArrowheads="1"/>
          </p:cNvSpPr>
          <p:nvPr/>
        </p:nvSpPr>
        <p:spPr bwMode="auto">
          <a:xfrm>
            <a:off x="2803526" y="417513"/>
            <a:ext cx="4968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CC3300"/>
                </a:solidFill>
              </a:rPr>
              <a:t>2</a:t>
            </a:r>
            <a:r>
              <a:rPr lang="zh-CN" altLang="en-US" sz="2800">
                <a:solidFill>
                  <a:srgbClr val="CC3300"/>
                </a:solidFill>
              </a:rPr>
              <a:t>、激光光源（受激辐射）</a:t>
            </a:r>
          </a:p>
        </p:txBody>
      </p:sp>
      <p:sp>
        <p:nvSpPr>
          <p:cNvPr id="55338" name="Text Box 42"/>
          <p:cNvSpPr txBox="1">
            <a:spLocks noChangeArrowheads="1"/>
          </p:cNvSpPr>
          <p:nvPr/>
        </p:nvSpPr>
        <p:spPr bwMode="auto">
          <a:xfrm>
            <a:off x="1887538" y="3760788"/>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9900"/>
                </a:solidFill>
              </a:rPr>
              <a:t>同一（或不同）原子随机发射光波列，但发出的光波列与入射光的性质完全相同！</a:t>
            </a:r>
          </a:p>
        </p:txBody>
      </p:sp>
      <p:grpSp>
        <p:nvGrpSpPr>
          <p:cNvPr id="7" name="Group 53"/>
          <p:cNvGrpSpPr>
            <a:grpSpLocks/>
          </p:cNvGrpSpPr>
          <p:nvPr/>
        </p:nvGrpSpPr>
        <p:grpSpPr bwMode="auto">
          <a:xfrm>
            <a:off x="4137025" y="4853509"/>
            <a:ext cx="6172200" cy="1595438"/>
            <a:chOff x="1200" y="2394"/>
            <a:chExt cx="3888" cy="1005"/>
          </a:xfrm>
        </p:grpSpPr>
        <p:sp>
          <p:nvSpPr>
            <p:cNvPr id="44080" name="AutoShape 49"/>
            <p:cNvSpPr>
              <a:spLocks/>
            </p:cNvSpPr>
            <p:nvPr/>
          </p:nvSpPr>
          <p:spPr bwMode="auto">
            <a:xfrm>
              <a:off x="1200" y="2544"/>
              <a:ext cx="144" cy="768"/>
            </a:xfrm>
            <a:prstGeom prst="leftBrace">
              <a:avLst>
                <a:gd name="adj1" fmla="val 44444"/>
                <a:gd name="adj2" fmla="val 50000"/>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44081" name="Text Box 50"/>
            <p:cNvSpPr txBox="1">
              <a:spLocks noChangeArrowheads="1"/>
            </p:cNvSpPr>
            <p:nvPr/>
          </p:nvSpPr>
          <p:spPr bwMode="auto">
            <a:xfrm>
              <a:off x="1248" y="2394"/>
              <a:ext cx="17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0000CC"/>
                  </a:solidFill>
                </a:rPr>
                <a:t>（</a:t>
              </a:r>
              <a:r>
                <a:rPr lang="en-US" altLang="zh-CN" sz="2800">
                  <a:solidFill>
                    <a:srgbClr val="0000CC"/>
                  </a:solidFill>
                </a:rPr>
                <a:t>1</a:t>
              </a:r>
              <a:r>
                <a:rPr lang="zh-CN" altLang="en-US" sz="2800">
                  <a:solidFill>
                    <a:srgbClr val="0000CC"/>
                  </a:solidFill>
                </a:rPr>
                <a:t>）频率</a:t>
              </a:r>
            </a:p>
          </p:txBody>
        </p:sp>
        <p:sp>
          <p:nvSpPr>
            <p:cNvPr id="44082" name="Text Box 51"/>
            <p:cNvSpPr txBox="1">
              <a:spLocks noChangeArrowheads="1"/>
            </p:cNvSpPr>
            <p:nvPr/>
          </p:nvSpPr>
          <p:spPr bwMode="auto">
            <a:xfrm>
              <a:off x="1247" y="2736"/>
              <a:ext cx="16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C00000"/>
                  </a:solidFill>
                </a:rPr>
                <a:t>（</a:t>
              </a:r>
              <a:r>
                <a:rPr lang="en-US" altLang="zh-CN" sz="2800" dirty="0">
                  <a:solidFill>
                    <a:srgbClr val="C00000"/>
                  </a:solidFill>
                </a:rPr>
                <a:t>2</a:t>
              </a:r>
              <a:r>
                <a:rPr lang="zh-CN" altLang="en-US" sz="2800" dirty="0">
                  <a:solidFill>
                    <a:srgbClr val="C00000"/>
                  </a:solidFill>
                </a:rPr>
                <a:t>）位相</a:t>
              </a:r>
            </a:p>
          </p:txBody>
        </p:sp>
        <p:sp>
          <p:nvSpPr>
            <p:cNvPr id="44083" name="Text Box 52"/>
            <p:cNvSpPr txBox="1">
              <a:spLocks noChangeArrowheads="1"/>
            </p:cNvSpPr>
            <p:nvPr/>
          </p:nvSpPr>
          <p:spPr bwMode="auto">
            <a:xfrm>
              <a:off x="1248" y="3072"/>
              <a:ext cx="38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9900FF"/>
                  </a:solidFill>
                </a:rPr>
                <a:t>（</a:t>
              </a:r>
              <a:r>
                <a:rPr lang="en-US" altLang="zh-CN" sz="2800" dirty="0">
                  <a:solidFill>
                    <a:srgbClr val="9900FF"/>
                  </a:solidFill>
                </a:rPr>
                <a:t>3</a:t>
              </a:r>
              <a:r>
                <a:rPr lang="zh-CN" altLang="en-US" sz="2800" dirty="0">
                  <a:solidFill>
                    <a:srgbClr val="9900FF"/>
                  </a:solidFill>
                </a:rPr>
                <a:t>）振动方向、传播方向</a:t>
              </a:r>
            </a:p>
          </p:txBody>
        </p:sp>
      </p:grpSp>
      <p:sp>
        <p:nvSpPr>
          <p:cNvPr id="34" name="Rectangle 3"/>
          <p:cNvSpPr>
            <a:spLocks noChangeArrowheads="1"/>
          </p:cNvSpPr>
          <p:nvPr/>
        </p:nvSpPr>
        <p:spPr bwMode="auto">
          <a:xfrm>
            <a:off x="6534150" y="1762125"/>
            <a:ext cx="3449638"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a:solidFill>
                  <a:srgbClr val="800080"/>
                </a:solidFill>
                <a:latin typeface="宋体" panose="02010600030101010101" pitchFamily="2" charset="-122"/>
              </a:rPr>
              <a:t>频率</a:t>
            </a:r>
            <a:r>
              <a:rPr lang="en-US" altLang="zh-CN" sz="3600">
                <a:solidFill>
                  <a:srgbClr val="800080"/>
                </a:solidFill>
                <a:latin typeface="宋体" panose="02010600030101010101" pitchFamily="2" charset="-122"/>
              </a:rPr>
              <a:t>,</a:t>
            </a:r>
            <a:r>
              <a:rPr lang="zh-CN" altLang="en-US" sz="3600">
                <a:solidFill>
                  <a:srgbClr val="800080"/>
                </a:solidFill>
                <a:latin typeface="宋体" panose="02010600030101010101" pitchFamily="2" charset="-122"/>
              </a:rPr>
              <a:t>相位</a:t>
            </a:r>
            <a:r>
              <a:rPr lang="en-US" altLang="zh-CN" sz="3600">
                <a:solidFill>
                  <a:srgbClr val="800080"/>
                </a:solidFill>
                <a:latin typeface="宋体" panose="02010600030101010101" pitchFamily="2" charset="-122"/>
              </a:rPr>
              <a:t>,</a:t>
            </a:r>
            <a:r>
              <a:rPr lang="zh-CN" altLang="en-US" sz="3600">
                <a:solidFill>
                  <a:srgbClr val="800080"/>
                </a:solidFill>
                <a:latin typeface="宋体" panose="02010600030101010101" pitchFamily="2" charset="-122"/>
              </a:rPr>
              <a:t>振动方向</a:t>
            </a:r>
            <a:r>
              <a:rPr lang="en-US" altLang="zh-CN" sz="3600">
                <a:solidFill>
                  <a:srgbClr val="800080"/>
                </a:solidFill>
                <a:latin typeface="宋体" panose="02010600030101010101" pitchFamily="2" charset="-122"/>
              </a:rPr>
              <a:t>,</a:t>
            </a:r>
            <a:r>
              <a:rPr lang="zh-CN" altLang="en-US" sz="3600">
                <a:solidFill>
                  <a:srgbClr val="800080"/>
                </a:solidFill>
                <a:latin typeface="宋体" panose="02010600030101010101" pitchFamily="2" charset="-122"/>
              </a:rPr>
              <a:t>传播方向</a:t>
            </a:r>
            <a:r>
              <a:rPr lang="zh-CN" altLang="en-US" sz="3600">
                <a:solidFill>
                  <a:srgbClr val="FF0000"/>
                </a:solidFill>
                <a:latin typeface="宋体" panose="02010600030101010101" pitchFamily="2" charset="-122"/>
              </a:rPr>
              <a:t>完全一样！</a:t>
            </a:r>
          </a:p>
        </p:txBody>
      </p:sp>
      <p:sp>
        <p:nvSpPr>
          <p:cNvPr id="35" name="Line 4"/>
          <p:cNvSpPr>
            <a:spLocks noChangeShapeType="1"/>
          </p:cNvSpPr>
          <p:nvPr/>
        </p:nvSpPr>
        <p:spPr bwMode="auto">
          <a:xfrm>
            <a:off x="4471988" y="1336675"/>
            <a:ext cx="0" cy="2185988"/>
          </a:xfrm>
          <a:prstGeom prst="line">
            <a:avLst/>
          </a:prstGeom>
          <a:noFill/>
          <a:ln w="38100">
            <a:solidFill>
              <a:schemeClr val="accent4"/>
            </a:solidFill>
            <a:round/>
            <a:headEnd type="none" w="med" len="sm"/>
            <a:tailEnd type="triangle" w="med" len="sm"/>
          </a:ln>
          <a:extLst>
            <a:ext uri="{909E8E84-426E-40DD-AFC4-6F175D3DCCD1}">
              <a14:hiddenFill xmlns:a14="http://schemas.microsoft.com/office/drawing/2010/main">
                <a:noFill/>
              </a14:hiddenFill>
            </a:ext>
          </a:extLst>
        </p:spPr>
        <p:txBody>
          <a:bodyPr/>
          <a:lstStyle/>
          <a:p>
            <a:pPr eaLnBrk="1" hangingPunct="1">
              <a:defRPr/>
            </a:pPr>
            <a:endParaRPr lang="zh-CN" altLang="en-US"/>
          </a:p>
        </p:txBody>
      </p:sp>
      <p:sp>
        <p:nvSpPr>
          <p:cNvPr id="36" name="Rectangle 5"/>
          <p:cNvSpPr>
            <a:spLocks noChangeArrowheads="1"/>
          </p:cNvSpPr>
          <p:nvPr/>
        </p:nvSpPr>
        <p:spPr bwMode="auto">
          <a:xfrm>
            <a:off x="2309814" y="2420938"/>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FF0000"/>
                </a:solidFill>
                <a:sym typeface="Symbol" panose="05050102010706020507" pitchFamily="18" charset="2"/>
              </a:rPr>
              <a:t></a:t>
            </a:r>
            <a:r>
              <a:rPr lang="en-US" altLang="zh-CN" sz="2800" i="1">
                <a:solidFill>
                  <a:srgbClr val="FF0000"/>
                </a:solidFill>
              </a:rPr>
              <a:t> =</a:t>
            </a:r>
            <a:r>
              <a:rPr lang="en-US" altLang="zh-CN" sz="2800">
                <a:solidFill>
                  <a:srgbClr val="FF0000"/>
                </a:solidFill>
              </a:rPr>
              <a:t>(</a:t>
            </a:r>
            <a:r>
              <a:rPr lang="en-US" altLang="zh-CN" sz="2800" i="1">
                <a:solidFill>
                  <a:srgbClr val="FF0000"/>
                </a:solidFill>
              </a:rPr>
              <a:t>E</a:t>
            </a:r>
            <a:r>
              <a:rPr lang="en-US" altLang="zh-CN" sz="2800" baseline="-25000">
                <a:solidFill>
                  <a:srgbClr val="FF0000"/>
                </a:solidFill>
              </a:rPr>
              <a:t>2</a:t>
            </a:r>
            <a:r>
              <a:rPr lang="en-US" altLang="zh-CN" sz="2800" i="1">
                <a:solidFill>
                  <a:srgbClr val="FF0000"/>
                </a:solidFill>
              </a:rPr>
              <a:t>-E</a:t>
            </a:r>
            <a:r>
              <a:rPr lang="en-US" altLang="zh-CN" sz="2800" baseline="-25000">
                <a:solidFill>
                  <a:srgbClr val="FF0000"/>
                </a:solidFill>
              </a:rPr>
              <a:t>1</a:t>
            </a:r>
            <a:r>
              <a:rPr lang="en-US" altLang="zh-CN" sz="2800">
                <a:solidFill>
                  <a:srgbClr val="FF0000"/>
                </a:solidFill>
              </a:rPr>
              <a:t>) </a:t>
            </a:r>
            <a:r>
              <a:rPr lang="en-US" altLang="zh-CN" sz="2800" i="1">
                <a:solidFill>
                  <a:srgbClr val="FF0000"/>
                </a:solidFill>
              </a:rPr>
              <a:t>/h</a:t>
            </a:r>
            <a:endParaRPr lang="en-US" altLang="zh-CN" sz="2400" b="0">
              <a:solidFill>
                <a:srgbClr val="0000CC"/>
              </a:solidFill>
            </a:endParaRPr>
          </a:p>
        </p:txBody>
      </p:sp>
      <p:grpSp>
        <p:nvGrpSpPr>
          <p:cNvPr id="37" name="Group 6"/>
          <p:cNvGrpSpPr>
            <a:grpSpLocks/>
          </p:cNvGrpSpPr>
          <p:nvPr/>
        </p:nvGrpSpPr>
        <p:grpSpPr bwMode="auto">
          <a:xfrm>
            <a:off x="2981325" y="1052513"/>
            <a:ext cx="2578100" cy="533400"/>
            <a:chOff x="918" y="1395"/>
            <a:chExt cx="1624" cy="336"/>
          </a:xfrm>
        </p:grpSpPr>
        <p:sp>
          <p:nvSpPr>
            <p:cNvPr id="44078" name="Line 7"/>
            <p:cNvSpPr>
              <a:spLocks noChangeShapeType="1"/>
            </p:cNvSpPr>
            <p:nvPr/>
          </p:nvSpPr>
          <p:spPr bwMode="auto">
            <a:xfrm>
              <a:off x="1231" y="1568"/>
              <a:ext cx="1311" cy="14"/>
            </a:xfrm>
            <a:prstGeom prst="line">
              <a:avLst/>
            </a:prstGeom>
            <a:noFill/>
            <a:ln w="3810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44079" name="Rectangle 8"/>
            <p:cNvSpPr>
              <a:spLocks noChangeArrowheads="1"/>
            </p:cNvSpPr>
            <p:nvPr/>
          </p:nvSpPr>
          <p:spPr bwMode="auto">
            <a:xfrm>
              <a:off x="918" y="1395"/>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0000FF"/>
                  </a:solidFill>
                </a:rPr>
                <a:t>E</a:t>
              </a:r>
              <a:r>
                <a:rPr lang="en-US" altLang="zh-CN" sz="2800" baseline="-25000">
                  <a:solidFill>
                    <a:srgbClr val="0000FF"/>
                  </a:solidFill>
                </a:rPr>
                <a:t>2</a:t>
              </a:r>
              <a:endParaRPr lang="en-US" altLang="zh-CN" sz="1000" b="0">
                <a:solidFill>
                  <a:srgbClr val="0000CC"/>
                </a:solidFill>
              </a:endParaRPr>
            </a:p>
          </p:txBody>
        </p:sp>
      </p:grpSp>
      <p:grpSp>
        <p:nvGrpSpPr>
          <p:cNvPr id="40" name="Group 9"/>
          <p:cNvGrpSpPr>
            <a:grpSpLocks/>
          </p:cNvGrpSpPr>
          <p:nvPr/>
        </p:nvGrpSpPr>
        <p:grpSpPr bwMode="auto">
          <a:xfrm>
            <a:off x="3133725" y="3227388"/>
            <a:ext cx="2573338" cy="533400"/>
            <a:chOff x="965" y="2765"/>
            <a:chExt cx="1621" cy="336"/>
          </a:xfrm>
        </p:grpSpPr>
        <p:sp>
          <p:nvSpPr>
            <p:cNvPr id="44076" name="Rectangle 10"/>
            <p:cNvSpPr>
              <a:spLocks noChangeArrowheads="1"/>
            </p:cNvSpPr>
            <p:nvPr/>
          </p:nvSpPr>
          <p:spPr bwMode="auto">
            <a:xfrm>
              <a:off x="965" y="2765"/>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0000FF"/>
                  </a:solidFill>
                </a:rPr>
                <a:t>E</a:t>
              </a:r>
              <a:r>
                <a:rPr lang="en-US" altLang="zh-CN" sz="2800" baseline="-25000">
                  <a:solidFill>
                    <a:srgbClr val="0000FF"/>
                  </a:solidFill>
                </a:rPr>
                <a:t>1</a:t>
              </a:r>
              <a:endParaRPr lang="en-US" altLang="zh-CN" sz="2400" b="0">
                <a:solidFill>
                  <a:srgbClr val="0000CC"/>
                </a:solidFill>
              </a:endParaRPr>
            </a:p>
          </p:txBody>
        </p:sp>
        <p:sp>
          <p:nvSpPr>
            <p:cNvPr id="44077" name="Line 11"/>
            <p:cNvSpPr>
              <a:spLocks noChangeShapeType="1"/>
            </p:cNvSpPr>
            <p:nvPr/>
          </p:nvSpPr>
          <p:spPr bwMode="auto">
            <a:xfrm>
              <a:off x="1275" y="2948"/>
              <a:ext cx="1311" cy="14"/>
            </a:xfrm>
            <a:prstGeom prst="line">
              <a:avLst/>
            </a:prstGeom>
            <a:noFill/>
            <a:ln w="38100">
              <a:solidFill>
                <a:srgbClr val="00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grpSp>
      <p:grpSp>
        <p:nvGrpSpPr>
          <p:cNvPr id="43" name="Group 12"/>
          <p:cNvGrpSpPr>
            <a:grpSpLocks/>
          </p:cNvGrpSpPr>
          <p:nvPr/>
        </p:nvGrpSpPr>
        <p:grpSpPr bwMode="auto">
          <a:xfrm>
            <a:off x="5957889" y="2074864"/>
            <a:ext cx="534987" cy="619125"/>
            <a:chOff x="2703" y="2674"/>
            <a:chExt cx="337" cy="390"/>
          </a:xfrm>
        </p:grpSpPr>
        <p:sp>
          <p:nvSpPr>
            <p:cNvPr id="44074" name="Line 13"/>
            <p:cNvSpPr>
              <a:spLocks noChangeShapeType="1"/>
            </p:cNvSpPr>
            <p:nvPr/>
          </p:nvSpPr>
          <p:spPr bwMode="auto">
            <a:xfrm>
              <a:off x="2703" y="2674"/>
              <a:ext cx="319" cy="87"/>
            </a:xfrm>
            <a:prstGeom prst="line">
              <a:avLst/>
            </a:prstGeom>
            <a:noFill/>
            <a:ln w="38100">
              <a:solidFill>
                <a:srgbClr val="0000FF"/>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44075" name="Line 14"/>
            <p:cNvSpPr>
              <a:spLocks noChangeShapeType="1"/>
            </p:cNvSpPr>
            <p:nvPr/>
          </p:nvSpPr>
          <p:spPr bwMode="auto">
            <a:xfrm flipV="1">
              <a:off x="2721" y="2977"/>
              <a:ext cx="319" cy="87"/>
            </a:xfrm>
            <a:prstGeom prst="line">
              <a:avLst/>
            </a:prstGeom>
            <a:noFill/>
            <a:ln w="38100">
              <a:solidFill>
                <a:srgbClr val="0000FF"/>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grpSp>
      <p:grpSp>
        <p:nvGrpSpPr>
          <p:cNvPr id="46" name="Group 15"/>
          <p:cNvGrpSpPr>
            <a:grpSpLocks/>
          </p:cNvGrpSpPr>
          <p:nvPr/>
        </p:nvGrpSpPr>
        <p:grpSpPr bwMode="auto">
          <a:xfrm>
            <a:off x="4692651" y="1204914"/>
            <a:ext cx="1154113" cy="1787525"/>
            <a:chOff x="1996" y="1491"/>
            <a:chExt cx="727" cy="1126"/>
          </a:xfrm>
        </p:grpSpPr>
        <p:grpSp>
          <p:nvGrpSpPr>
            <p:cNvPr id="44058" name="Group 16"/>
            <p:cNvGrpSpPr>
              <a:grpSpLocks/>
            </p:cNvGrpSpPr>
            <p:nvPr/>
          </p:nvGrpSpPr>
          <p:grpSpPr bwMode="auto">
            <a:xfrm>
              <a:off x="1996" y="2018"/>
              <a:ext cx="709" cy="599"/>
              <a:chOff x="1996" y="2018"/>
              <a:chExt cx="709" cy="599"/>
            </a:xfrm>
          </p:grpSpPr>
          <p:sp>
            <p:nvSpPr>
              <p:cNvPr id="44067" name="Rectangle 17"/>
              <p:cNvSpPr>
                <a:spLocks noChangeArrowheads="1"/>
              </p:cNvSpPr>
              <p:nvPr/>
            </p:nvSpPr>
            <p:spPr bwMode="auto">
              <a:xfrm>
                <a:off x="2113" y="2018"/>
                <a:ext cx="434"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0" i="1">
                    <a:solidFill>
                      <a:srgbClr val="FF0000"/>
                    </a:solidFill>
                    <a:latin typeface="Symbol" panose="05050102010706020507" pitchFamily="18" charset="2"/>
                    <a:sym typeface="Symbol" panose="05050102010706020507" pitchFamily="18" charset="2"/>
                  </a:rPr>
                  <a:t> </a:t>
                </a:r>
                <a:r>
                  <a:rPr lang="en-US" altLang="zh-CN" sz="3600">
                    <a:solidFill>
                      <a:srgbClr val="FF0000"/>
                    </a:solidFill>
                    <a:latin typeface="Symbol" panose="05050102010706020507" pitchFamily="18" charset="2"/>
                    <a:sym typeface="Symbol" panose="05050102010706020507" pitchFamily="18" charset="2"/>
                  </a:rPr>
                  <a:t></a:t>
                </a:r>
                <a:endParaRPr lang="en-US" altLang="zh-CN" sz="3600" b="0">
                  <a:solidFill>
                    <a:srgbClr val="0000CC"/>
                  </a:solidFill>
                  <a:latin typeface="Symbol" panose="05050102010706020507" pitchFamily="18" charset="2"/>
                </a:endParaRPr>
              </a:p>
            </p:txBody>
          </p:sp>
          <p:grpSp>
            <p:nvGrpSpPr>
              <p:cNvPr id="44068" name="Group 18"/>
              <p:cNvGrpSpPr>
                <a:grpSpLocks/>
              </p:cNvGrpSpPr>
              <p:nvPr/>
            </p:nvGrpSpPr>
            <p:grpSpPr bwMode="auto">
              <a:xfrm>
                <a:off x="1996" y="2331"/>
                <a:ext cx="709" cy="286"/>
                <a:chOff x="1542" y="2980"/>
                <a:chExt cx="709" cy="286"/>
              </a:xfrm>
            </p:grpSpPr>
            <p:sp>
              <p:nvSpPr>
                <p:cNvPr id="44069" name="Freeform 19"/>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70" name="Freeform 20"/>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71" name="Freeform 21"/>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72" name="Freeform 22"/>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73" name="Line 23"/>
                <p:cNvSpPr>
                  <a:spLocks noChangeShapeType="1"/>
                </p:cNvSpPr>
                <p:nvPr/>
              </p:nvSpPr>
              <p:spPr bwMode="auto">
                <a:xfrm>
                  <a:off x="2110" y="3133"/>
                  <a:ext cx="141" cy="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44059" name="Group 24"/>
            <p:cNvGrpSpPr>
              <a:grpSpLocks/>
            </p:cNvGrpSpPr>
            <p:nvPr/>
          </p:nvGrpSpPr>
          <p:grpSpPr bwMode="auto">
            <a:xfrm>
              <a:off x="2014" y="1491"/>
              <a:ext cx="709" cy="600"/>
              <a:chOff x="2014" y="1491"/>
              <a:chExt cx="709" cy="600"/>
            </a:xfrm>
          </p:grpSpPr>
          <p:grpSp>
            <p:nvGrpSpPr>
              <p:cNvPr id="44060" name="Group 25"/>
              <p:cNvGrpSpPr>
                <a:grpSpLocks/>
              </p:cNvGrpSpPr>
              <p:nvPr/>
            </p:nvGrpSpPr>
            <p:grpSpPr bwMode="auto">
              <a:xfrm>
                <a:off x="2014" y="1805"/>
                <a:ext cx="709" cy="286"/>
                <a:chOff x="1542" y="2980"/>
                <a:chExt cx="709" cy="286"/>
              </a:xfrm>
            </p:grpSpPr>
            <p:sp>
              <p:nvSpPr>
                <p:cNvPr id="44062" name="Freeform 26"/>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63" name="Freeform 27"/>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64" name="Freeform 28"/>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65" name="Freeform 29"/>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66" name="Line 30"/>
                <p:cNvSpPr>
                  <a:spLocks noChangeShapeType="1"/>
                </p:cNvSpPr>
                <p:nvPr/>
              </p:nvSpPr>
              <p:spPr bwMode="auto">
                <a:xfrm>
                  <a:off x="2110" y="3133"/>
                  <a:ext cx="141" cy="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61" name="Rectangle 31"/>
              <p:cNvSpPr>
                <a:spLocks noChangeArrowheads="1"/>
              </p:cNvSpPr>
              <p:nvPr/>
            </p:nvSpPr>
            <p:spPr bwMode="auto">
              <a:xfrm>
                <a:off x="2105" y="1491"/>
                <a:ext cx="434"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0" i="1">
                    <a:solidFill>
                      <a:srgbClr val="FF0000"/>
                    </a:solidFill>
                    <a:latin typeface="Symbol" panose="05050102010706020507" pitchFamily="18" charset="2"/>
                    <a:sym typeface="Symbol" panose="05050102010706020507" pitchFamily="18" charset="2"/>
                  </a:rPr>
                  <a:t> </a:t>
                </a:r>
                <a:r>
                  <a:rPr lang="en-US" altLang="zh-CN" sz="3600">
                    <a:solidFill>
                      <a:srgbClr val="FF0000"/>
                    </a:solidFill>
                    <a:latin typeface="Symbol" panose="05050102010706020507" pitchFamily="18" charset="2"/>
                    <a:sym typeface="Symbol" panose="05050102010706020507" pitchFamily="18" charset="2"/>
                  </a:rPr>
                  <a:t></a:t>
                </a:r>
                <a:endParaRPr lang="en-US" altLang="zh-CN" sz="3600" b="0">
                  <a:solidFill>
                    <a:srgbClr val="0000CC"/>
                  </a:solidFill>
                  <a:latin typeface="Symbol" panose="05050102010706020507" pitchFamily="18" charset="2"/>
                </a:endParaRPr>
              </a:p>
            </p:txBody>
          </p:sp>
        </p:grpSp>
      </p:grpSp>
      <p:grpSp>
        <p:nvGrpSpPr>
          <p:cNvPr id="63" name="Group 32"/>
          <p:cNvGrpSpPr>
            <a:grpSpLocks/>
          </p:cNvGrpSpPr>
          <p:nvPr/>
        </p:nvGrpSpPr>
        <p:grpSpPr bwMode="auto">
          <a:xfrm>
            <a:off x="3225800" y="1441451"/>
            <a:ext cx="1125538" cy="1014413"/>
            <a:chOff x="1072" y="1640"/>
            <a:chExt cx="709" cy="639"/>
          </a:xfrm>
        </p:grpSpPr>
        <p:grpSp>
          <p:nvGrpSpPr>
            <p:cNvPr id="44051" name="Group 33"/>
            <p:cNvGrpSpPr>
              <a:grpSpLocks/>
            </p:cNvGrpSpPr>
            <p:nvPr/>
          </p:nvGrpSpPr>
          <p:grpSpPr bwMode="auto">
            <a:xfrm>
              <a:off x="1072" y="1993"/>
              <a:ext cx="709" cy="286"/>
              <a:chOff x="1542" y="2980"/>
              <a:chExt cx="709" cy="286"/>
            </a:xfrm>
          </p:grpSpPr>
          <p:sp>
            <p:nvSpPr>
              <p:cNvPr id="44053" name="Freeform 34"/>
              <p:cNvSpPr>
                <a:spLocks/>
              </p:cNvSpPr>
              <p:nvPr/>
            </p:nvSpPr>
            <p:spPr bwMode="auto">
              <a:xfrm flipH="1">
                <a:off x="1972"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54" name="Freeform 35"/>
              <p:cNvSpPr>
                <a:spLocks/>
              </p:cNvSpPr>
              <p:nvPr/>
            </p:nvSpPr>
            <p:spPr bwMode="auto">
              <a:xfrm flipH="1">
                <a:off x="1829"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55" name="Freeform 36"/>
              <p:cNvSpPr>
                <a:spLocks/>
              </p:cNvSpPr>
              <p:nvPr/>
            </p:nvSpPr>
            <p:spPr bwMode="auto">
              <a:xfrm flipH="1">
                <a:off x="1684" y="2980"/>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56" name="Freeform 37"/>
              <p:cNvSpPr>
                <a:spLocks/>
              </p:cNvSpPr>
              <p:nvPr/>
            </p:nvSpPr>
            <p:spPr bwMode="auto">
              <a:xfrm flipH="1">
                <a:off x="1542" y="2986"/>
                <a:ext cx="144" cy="280"/>
              </a:xfrm>
              <a:custGeom>
                <a:avLst/>
                <a:gdLst>
                  <a:gd name="T0" fmla="*/ 0 w 144"/>
                  <a:gd name="T1" fmla="*/ 160 h 280"/>
                  <a:gd name="T2" fmla="*/ 48 w 144"/>
                  <a:gd name="T3" fmla="*/ 16 h 280"/>
                  <a:gd name="T4" fmla="*/ 96 w 144"/>
                  <a:gd name="T5" fmla="*/ 256 h 280"/>
                  <a:gd name="T6" fmla="*/ 144 w 144"/>
                  <a:gd name="T7" fmla="*/ 160 h 280"/>
                  <a:gd name="T8" fmla="*/ 0 60000 65536"/>
                  <a:gd name="T9" fmla="*/ 0 60000 65536"/>
                  <a:gd name="T10" fmla="*/ 0 60000 65536"/>
                  <a:gd name="T11" fmla="*/ 0 60000 65536"/>
                  <a:gd name="T12" fmla="*/ 0 w 144"/>
                  <a:gd name="T13" fmla="*/ 0 h 280"/>
                  <a:gd name="T14" fmla="*/ 144 w 144"/>
                  <a:gd name="T15" fmla="*/ 280 h 280"/>
                </a:gdLst>
                <a:ahLst/>
                <a:cxnLst>
                  <a:cxn ang="T8">
                    <a:pos x="T0" y="T1"/>
                  </a:cxn>
                  <a:cxn ang="T9">
                    <a:pos x="T2" y="T3"/>
                  </a:cxn>
                  <a:cxn ang="T10">
                    <a:pos x="T4" y="T5"/>
                  </a:cxn>
                  <a:cxn ang="T11">
                    <a:pos x="T6" y="T7"/>
                  </a:cxn>
                </a:cxnLst>
                <a:rect l="T12" t="T13" r="T14" b="T15"/>
                <a:pathLst>
                  <a:path w="144" h="280">
                    <a:moveTo>
                      <a:pt x="0" y="160"/>
                    </a:moveTo>
                    <a:cubicBezTo>
                      <a:pt x="16" y="80"/>
                      <a:pt x="32" y="0"/>
                      <a:pt x="48" y="16"/>
                    </a:cubicBezTo>
                    <a:cubicBezTo>
                      <a:pt x="64" y="32"/>
                      <a:pt x="80" y="232"/>
                      <a:pt x="96" y="256"/>
                    </a:cubicBezTo>
                    <a:cubicBezTo>
                      <a:pt x="112" y="280"/>
                      <a:pt x="136" y="176"/>
                      <a:pt x="144" y="160"/>
                    </a:cubicBezTo>
                  </a:path>
                </a:pathLst>
              </a:cu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57" name="Line 38"/>
              <p:cNvSpPr>
                <a:spLocks noChangeShapeType="1"/>
              </p:cNvSpPr>
              <p:nvPr/>
            </p:nvSpPr>
            <p:spPr bwMode="auto">
              <a:xfrm>
                <a:off x="2110" y="3133"/>
                <a:ext cx="141" cy="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52" name="Rectangle 39"/>
            <p:cNvSpPr>
              <a:spLocks noChangeArrowheads="1"/>
            </p:cNvSpPr>
            <p:nvPr/>
          </p:nvSpPr>
          <p:spPr bwMode="auto">
            <a:xfrm>
              <a:off x="1202" y="1640"/>
              <a:ext cx="434"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0" i="1">
                  <a:solidFill>
                    <a:srgbClr val="FF0000"/>
                  </a:solidFill>
                  <a:latin typeface="Symbol" panose="05050102010706020507" pitchFamily="18" charset="2"/>
                  <a:sym typeface="Symbol" panose="05050102010706020507" pitchFamily="18" charset="2"/>
                </a:rPr>
                <a:t> </a:t>
              </a:r>
              <a:r>
                <a:rPr lang="en-US" altLang="zh-CN" sz="3600">
                  <a:solidFill>
                    <a:srgbClr val="FF0000"/>
                  </a:solidFill>
                  <a:latin typeface="Symbol" panose="05050102010706020507" pitchFamily="18" charset="2"/>
                  <a:sym typeface="Symbol" panose="05050102010706020507" pitchFamily="18" charset="2"/>
                </a:rPr>
                <a:t></a:t>
              </a:r>
              <a:endParaRPr lang="en-US" altLang="zh-CN" sz="3600" b="0">
                <a:solidFill>
                  <a:srgbClr val="0000CC"/>
                </a:solidFill>
                <a:latin typeface="Symbol" panose="05050102010706020507" pitchFamily="18" charset="2"/>
              </a:endParaRPr>
            </a:p>
          </p:txBody>
        </p:sp>
      </p:grpSp>
      <p:sp>
        <p:nvSpPr>
          <p:cNvPr id="4" name="矩形 3"/>
          <p:cNvSpPr>
            <a:spLocks noChangeArrowheads="1"/>
          </p:cNvSpPr>
          <p:nvPr/>
        </p:nvSpPr>
        <p:spPr bwMode="auto">
          <a:xfrm>
            <a:off x="2281239" y="5434014"/>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FF0000"/>
                </a:solidFill>
              </a:rPr>
              <a:t>完全相同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circle(in)">
                                      <p:cBhvr>
                                        <p:cTn id="12" dur="2000"/>
                                        <p:tgtEl>
                                          <p:spTgt spid="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1000"/>
                                        <p:tgtEl>
                                          <p:spTgt spid="63"/>
                                        </p:tgtEl>
                                      </p:cBhvr>
                                    </p:animEffect>
                                    <p:anim calcmode="lin" valueType="num">
                                      <p:cBhvr>
                                        <p:cTn id="18" dur="1000" fill="hold"/>
                                        <p:tgtEl>
                                          <p:spTgt spid="63"/>
                                        </p:tgtEl>
                                        <p:attrNameLst>
                                          <p:attrName>ppt_x</p:attrName>
                                        </p:attrNameLst>
                                      </p:cBhvr>
                                      <p:tavLst>
                                        <p:tav tm="0">
                                          <p:val>
                                            <p:strVal val="#ppt_x"/>
                                          </p:val>
                                        </p:tav>
                                        <p:tav tm="100000">
                                          <p:val>
                                            <p:strVal val="#ppt_x"/>
                                          </p:val>
                                        </p:tav>
                                      </p:tavLst>
                                    </p:anim>
                                    <p:anim calcmode="lin" valueType="num">
                                      <p:cBhvr>
                                        <p:cTn id="1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randombar(horizontal)">
                                      <p:cBhvr>
                                        <p:cTn id="24" dur="500"/>
                                        <p:tgtEl>
                                          <p:spTgt spid="3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down)">
                                      <p:cBhvr>
                                        <p:cTn id="29" dur="500"/>
                                        <p:tgtEl>
                                          <p:spTgt spid="3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barn(inVertical)">
                                      <p:cBhvr>
                                        <p:cTn id="34" dur="500"/>
                                        <p:tgtEl>
                                          <p:spTgt spid="4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6" presetClass="entr" presetSubtype="16"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circle(in)">
                                      <p:cBhvr>
                                        <p:cTn id="39" dur="2000"/>
                                        <p:tgtEl>
                                          <p:spTgt spid="4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heel(1)">
                                      <p:cBhvr>
                                        <p:cTn id="44" dur="2000"/>
                                        <p:tgtEl>
                                          <p:spTgt spid="3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55338"/>
                                        </p:tgtEl>
                                        <p:attrNameLst>
                                          <p:attrName>style.visibility</p:attrName>
                                        </p:attrNameLst>
                                      </p:cBhvr>
                                      <p:to>
                                        <p:strVal val="visible"/>
                                      </p:to>
                                    </p:set>
                                    <p:animEffect transition="in" filter="circle(in)">
                                      <p:cBhvr>
                                        <p:cTn id="49" dur="2000"/>
                                        <p:tgtEl>
                                          <p:spTgt spid="5533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4" presetClass="entr" presetSubtype="1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randombar(horizontal)">
                                      <p:cBhvr>
                                        <p:cTn id="54" dur="500"/>
                                        <p:tgtEl>
                                          <p:spTgt spid="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down)">
                                      <p:cBhvr>
                                        <p:cTn id="5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38" grpId="0"/>
      <p:bldP spid="34" grpId="0"/>
      <p:bldP spid="36"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5143959" y="1180389"/>
            <a:ext cx="4316413" cy="1752600"/>
            <a:chOff x="1450" y="996"/>
            <a:chExt cx="2719" cy="1104"/>
          </a:xfrm>
        </p:grpSpPr>
        <p:sp>
          <p:nvSpPr>
            <p:cNvPr id="45095" name="Freeform 4"/>
            <p:cNvSpPr>
              <a:spLocks/>
            </p:cNvSpPr>
            <p:nvPr/>
          </p:nvSpPr>
          <p:spPr bwMode="auto">
            <a:xfrm>
              <a:off x="1529" y="1084"/>
              <a:ext cx="1" cy="453"/>
            </a:xfrm>
            <a:custGeom>
              <a:avLst/>
              <a:gdLst>
                <a:gd name="T0" fmla="*/ 0 w 1"/>
                <a:gd name="T1" fmla="*/ 453 h 453"/>
                <a:gd name="T2" fmla="*/ 0 w 1"/>
                <a:gd name="T3" fmla="*/ 0 h 453"/>
                <a:gd name="T4" fmla="*/ 0 60000 65536"/>
                <a:gd name="T5" fmla="*/ 0 60000 65536"/>
                <a:gd name="T6" fmla="*/ 0 w 1"/>
                <a:gd name="T7" fmla="*/ 0 h 453"/>
                <a:gd name="T8" fmla="*/ 1 w 1"/>
                <a:gd name="T9" fmla="*/ 453 h 453"/>
              </a:gdLst>
              <a:ahLst/>
              <a:cxnLst>
                <a:cxn ang="T4">
                  <a:pos x="T0" y="T1"/>
                </a:cxn>
                <a:cxn ang="T5">
                  <a:pos x="T2" y="T3"/>
                </a:cxn>
              </a:cxnLst>
              <a:rect l="T6" t="T7" r="T8" b="T9"/>
              <a:pathLst>
                <a:path w="1" h="453">
                  <a:moveTo>
                    <a:pt x="0" y="453"/>
                  </a:moveTo>
                  <a:lnTo>
                    <a:pt x="0" y="0"/>
                  </a:lnTo>
                </a:path>
              </a:pathLst>
            </a:custGeom>
            <a:noFill/>
            <a:ln w="9525">
              <a:solidFill>
                <a:schemeClr val="accent2"/>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6" name="Line 5"/>
            <p:cNvSpPr>
              <a:spLocks noChangeShapeType="1"/>
            </p:cNvSpPr>
            <p:nvPr/>
          </p:nvSpPr>
          <p:spPr bwMode="auto">
            <a:xfrm flipV="1">
              <a:off x="1625" y="1297"/>
              <a:ext cx="0" cy="240"/>
            </a:xfrm>
            <a:prstGeom prst="line">
              <a:avLst/>
            </a:prstGeom>
            <a:noFill/>
            <a:ln w="952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7" name="Freeform 6"/>
            <p:cNvSpPr>
              <a:spLocks/>
            </p:cNvSpPr>
            <p:nvPr/>
          </p:nvSpPr>
          <p:spPr bwMode="auto">
            <a:xfrm>
              <a:off x="2033" y="1524"/>
              <a:ext cx="1" cy="572"/>
            </a:xfrm>
            <a:custGeom>
              <a:avLst/>
              <a:gdLst>
                <a:gd name="T0" fmla="*/ 0 w 1"/>
                <a:gd name="T1" fmla="*/ 0 h 572"/>
                <a:gd name="T2" fmla="*/ 0 w 1"/>
                <a:gd name="T3" fmla="*/ 572 h 572"/>
                <a:gd name="T4" fmla="*/ 0 60000 65536"/>
                <a:gd name="T5" fmla="*/ 0 60000 65536"/>
                <a:gd name="T6" fmla="*/ 0 w 1"/>
                <a:gd name="T7" fmla="*/ 0 h 572"/>
                <a:gd name="T8" fmla="*/ 1 w 1"/>
                <a:gd name="T9" fmla="*/ 572 h 572"/>
              </a:gdLst>
              <a:ahLst/>
              <a:cxnLst>
                <a:cxn ang="T4">
                  <a:pos x="T0" y="T1"/>
                </a:cxn>
                <a:cxn ang="T5">
                  <a:pos x="T2" y="T3"/>
                </a:cxn>
              </a:cxnLst>
              <a:rect l="T6" t="T7" r="T8" b="T9"/>
              <a:pathLst>
                <a:path w="1" h="572">
                  <a:moveTo>
                    <a:pt x="0" y="0"/>
                  </a:moveTo>
                  <a:lnTo>
                    <a:pt x="0" y="572"/>
                  </a:lnTo>
                </a:path>
              </a:pathLst>
            </a:custGeom>
            <a:noFill/>
            <a:ln w="9525">
              <a:solidFill>
                <a:schemeClr val="accent2"/>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8" name="Freeform 7"/>
            <p:cNvSpPr>
              <a:spLocks/>
            </p:cNvSpPr>
            <p:nvPr/>
          </p:nvSpPr>
          <p:spPr bwMode="auto">
            <a:xfrm flipV="1">
              <a:off x="2152" y="1528"/>
              <a:ext cx="1" cy="453"/>
            </a:xfrm>
            <a:custGeom>
              <a:avLst/>
              <a:gdLst>
                <a:gd name="T0" fmla="*/ 0 w 1"/>
                <a:gd name="T1" fmla="*/ 453 h 453"/>
                <a:gd name="T2" fmla="*/ 0 w 1"/>
                <a:gd name="T3" fmla="*/ 0 h 453"/>
                <a:gd name="T4" fmla="*/ 0 60000 65536"/>
                <a:gd name="T5" fmla="*/ 0 60000 65536"/>
                <a:gd name="T6" fmla="*/ 0 w 1"/>
                <a:gd name="T7" fmla="*/ 0 h 453"/>
                <a:gd name="T8" fmla="*/ 1 w 1"/>
                <a:gd name="T9" fmla="*/ 453 h 453"/>
              </a:gdLst>
              <a:ahLst/>
              <a:cxnLst>
                <a:cxn ang="T4">
                  <a:pos x="T0" y="T1"/>
                </a:cxn>
                <a:cxn ang="T5">
                  <a:pos x="T2" y="T3"/>
                </a:cxn>
              </a:cxnLst>
              <a:rect l="T6" t="T7" r="T8" b="T9"/>
              <a:pathLst>
                <a:path w="1" h="453">
                  <a:moveTo>
                    <a:pt x="0" y="453"/>
                  </a:moveTo>
                  <a:lnTo>
                    <a:pt x="0" y="0"/>
                  </a:lnTo>
                </a:path>
              </a:pathLst>
            </a:custGeom>
            <a:noFill/>
            <a:ln w="9525">
              <a:solidFill>
                <a:schemeClr val="accent2"/>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9" name="Freeform 8"/>
            <p:cNvSpPr>
              <a:spLocks/>
            </p:cNvSpPr>
            <p:nvPr/>
          </p:nvSpPr>
          <p:spPr bwMode="auto">
            <a:xfrm flipV="1">
              <a:off x="1913" y="1528"/>
              <a:ext cx="1" cy="428"/>
            </a:xfrm>
            <a:custGeom>
              <a:avLst/>
              <a:gdLst>
                <a:gd name="T0" fmla="*/ 0 w 1"/>
                <a:gd name="T1" fmla="*/ 428 h 428"/>
                <a:gd name="T2" fmla="*/ 0 w 1"/>
                <a:gd name="T3" fmla="*/ 0 h 428"/>
                <a:gd name="T4" fmla="*/ 0 60000 65536"/>
                <a:gd name="T5" fmla="*/ 0 60000 65536"/>
                <a:gd name="T6" fmla="*/ 0 w 1"/>
                <a:gd name="T7" fmla="*/ 0 h 428"/>
                <a:gd name="T8" fmla="*/ 1 w 1"/>
                <a:gd name="T9" fmla="*/ 428 h 428"/>
              </a:gdLst>
              <a:ahLst/>
              <a:cxnLst>
                <a:cxn ang="T4">
                  <a:pos x="T0" y="T1"/>
                </a:cxn>
                <a:cxn ang="T5">
                  <a:pos x="T2" y="T3"/>
                </a:cxn>
              </a:cxnLst>
              <a:rect l="T6" t="T7" r="T8" b="T9"/>
              <a:pathLst>
                <a:path w="1" h="428">
                  <a:moveTo>
                    <a:pt x="0" y="428"/>
                  </a:moveTo>
                  <a:lnTo>
                    <a:pt x="0" y="0"/>
                  </a:lnTo>
                </a:path>
              </a:pathLst>
            </a:custGeom>
            <a:noFill/>
            <a:ln w="9525">
              <a:solidFill>
                <a:schemeClr val="accent2"/>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00" name="Line 9"/>
            <p:cNvSpPr>
              <a:spLocks noChangeShapeType="1"/>
            </p:cNvSpPr>
            <p:nvPr/>
          </p:nvSpPr>
          <p:spPr bwMode="auto">
            <a:xfrm>
              <a:off x="2249" y="1528"/>
              <a:ext cx="0" cy="240"/>
            </a:xfrm>
            <a:prstGeom prst="line">
              <a:avLst/>
            </a:prstGeom>
            <a:noFill/>
            <a:ln w="952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1" name="Line 10"/>
            <p:cNvSpPr>
              <a:spLocks noChangeShapeType="1"/>
            </p:cNvSpPr>
            <p:nvPr/>
          </p:nvSpPr>
          <p:spPr bwMode="auto">
            <a:xfrm>
              <a:off x="1817" y="1528"/>
              <a:ext cx="0" cy="240"/>
            </a:xfrm>
            <a:prstGeom prst="line">
              <a:avLst/>
            </a:prstGeom>
            <a:noFill/>
            <a:ln w="952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2" name="Freeform 11"/>
            <p:cNvSpPr>
              <a:spLocks/>
            </p:cNvSpPr>
            <p:nvPr/>
          </p:nvSpPr>
          <p:spPr bwMode="auto">
            <a:xfrm>
              <a:off x="2633" y="997"/>
              <a:ext cx="1" cy="540"/>
            </a:xfrm>
            <a:custGeom>
              <a:avLst/>
              <a:gdLst>
                <a:gd name="T0" fmla="*/ 0 w 1"/>
                <a:gd name="T1" fmla="*/ 540 h 540"/>
                <a:gd name="T2" fmla="*/ 0 w 1"/>
                <a:gd name="T3" fmla="*/ 0 h 540"/>
                <a:gd name="T4" fmla="*/ 0 60000 65536"/>
                <a:gd name="T5" fmla="*/ 0 60000 65536"/>
                <a:gd name="T6" fmla="*/ 0 w 1"/>
                <a:gd name="T7" fmla="*/ 0 h 540"/>
                <a:gd name="T8" fmla="*/ 1 w 1"/>
                <a:gd name="T9" fmla="*/ 540 h 540"/>
              </a:gdLst>
              <a:ahLst/>
              <a:cxnLst>
                <a:cxn ang="T4">
                  <a:pos x="T0" y="T1"/>
                </a:cxn>
                <a:cxn ang="T5">
                  <a:pos x="T2" y="T3"/>
                </a:cxn>
              </a:cxnLst>
              <a:rect l="T6" t="T7" r="T8" b="T9"/>
              <a:pathLst>
                <a:path w="1" h="540">
                  <a:moveTo>
                    <a:pt x="0" y="540"/>
                  </a:moveTo>
                  <a:lnTo>
                    <a:pt x="0" y="0"/>
                  </a:lnTo>
                </a:path>
              </a:pathLst>
            </a:custGeom>
            <a:noFill/>
            <a:ln w="9525">
              <a:solidFill>
                <a:schemeClr val="accent2"/>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03" name="Freeform 12"/>
            <p:cNvSpPr>
              <a:spLocks/>
            </p:cNvSpPr>
            <p:nvPr/>
          </p:nvSpPr>
          <p:spPr bwMode="auto">
            <a:xfrm>
              <a:off x="2729" y="1084"/>
              <a:ext cx="1" cy="453"/>
            </a:xfrm>
            <a:custGeom>
              <a:avLst/>
              <a:gdLst>
                <a:gd name="T0" fmla="*/ 0 w 1"/>
                <a:gd name="T1" fmla="*/ 453 h 453"/>
                <a:gd name="T2" fmla="*/ 0 w 1"/>
                <a:gd name="T3" fmla="*/ 0 h 453"/>
                <a:gd name="T4" fmla="*/ 0 60000 65536"/>
                <a:gd name="T5" fmla="*/ 0 60000 65536"/>
                <a:gd name="T6" fmla="*/ 0 w 1"/>
                <a:gd name="T7" fmla="*/ 0 h 453"/>
                <a:gd name="T8" fmla="*/ 1 w 1"/>
                <a:gd name="T9" fmla="*/ 453 h 453"/>
              </a:gdLst>
              <a:ahLst/>
              <a:cxnLst>
                <a:cxn ang="T4">
                  <a:pos x="T0" y="T1"/>
                </a:cxn>
                <a:cxn ang="T5">
                  <a:pos x="T2" y="T3"/>
                </a:cxn>
              </a:cxnLst>
              <a:rect l="T6" t="T7" r="T8" b="T9"/>
              <a:pathLst>
                <a:path w="1" h="453">
                  <a:moveTo>
                    <a:pt x="0" y="453"/>
                  </a:moveTo>
                  <a:lnTo>
                    <a:pt x="0" y="0"/>
                  </a:lnTo>
                </a:path>
              </a:pathLst>
            </a:custGeom>
            <a:noFill/>
            <a:ln w="9525">
              <a:solidFill>
                <a:schemeClr val="accent2"/>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04" name="Freeform 13"/>
            <p:cNvSpPr>
              <a:spLocks/>
            </p:cNvSpPr>
            <p:nvPr/>
          </p:nvSpPr>
          <p:spPr bwMode="auto">
            <a:xfrm>
              <a:off x="2537" y="1109"/>
              <a:ext cx="1" cy="428"/>
            </a:xfrm>
            <a:custGeom>
              <a:avLst/>
              <a:gdLst>
                <a:gd name="T0" fmla="*/ 0 w 1"/>
                <a:gd name="T1" fmla="*/ 428 h 428"/>
                <a:gd name="T2" fmla="*/ 0 w 1"/>
                <a:gd name="T3" fmla="*/ 0 h 428"/>
                <a:gd name="T4" fmla="*/ 0 60000 65536"/>
                <a:gd name="T5" fmla="*/ 0 60000 65536"/>
                <a:gd name="T6" fmla="*/ 0 w 1"/>
                <a:gd name="T7" fmla="*/ 0 h 428"/>
                <a:gd name="T8" fmla="*/ 1 w 1"/>
                <a:gd name="T9" fmla="*/ 428 h 428"/>
              </a:gdLst>
              <a:ahLst/>
              <a:cxnLst>
                <a:cxn ang="T4">
                  <a:pos x="T0" y="T1"/>
                </a:cxn>
                <a:cxn ang="T5">
                  <a:pos x="T2" y="T3"/>
                </a:cxn>
              </a:cxnLst>
              <a:rect l="T6" t="T7" r="T8" b="T9"/>
              <a:pathLst>
                <a:path w="1" h="428">
                  <a:moveTo>
                    <a:pt x="0" y="428"/>
                  </a:moveTo>
                  <a:lnTo>
                    <a:pt x="0" y="0"/>
                  </a:lnTo>
                </a:path>
              </a:pathLst>
            </a:custGeom>
            <a:noFill/>
            <a:ln w="9525">
              <a:solidFill>
                <a:schemeClr val="accent2"/>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05" name="Line 14"/>
            <p:cNvSpPr>
              <a:spLocks noChangeShapeType="1"/>
            </p:cNvSpPr>
            <p:nvPr/>
          </p:nvSpPr>
          <p:spPr bwMode="auto">
            <a:xfrm flipV="1">
              <a:off x="2825" y="1297"/>
              <a:ext cx="0" cy="240"/>
            </a:xfrm>
            <a:prstGeom prst="line">
              <a:avLst/>
            </a:prstGeom>
            <a:noFill/>
            <a:ln w="952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6" name="Line 15"/>
            <p:cNvSpPr>
              <a:spLocks noChangeShapeType="1"/>
            </p:cNvSpPr>
            <p:nvPr/>
          </p:nvSpPr>
          <p:spPr bwMode="auto">
            <a:xfrm flipV="1">
              <a:off x="2441" y="1297"/>
              <a:ext cx="0" cy="240"/>
            </a:xfrm>
            <a:prstGeom prst="line">
              <a:avLst/>
            </a:prstGeom>
            <a:noFill/>
            <a:ln w="952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07" name="Freeform 16"/>
            <p:cNvSpPr>
              <a:spLocks/>
            </p:cNvSpPr>
            <p:nvPr/>
          </p:nvSpPr>
          <p:spPr bwMode="auto">
            <a:xfrm>
              <a:off x="3881" y="997"/>
              <a:ext cx="1" cy="540"/>
            </a:xfrm>
            <a:custGeom>
              <a:avLst/>
              <a:gdLst>
                <a:gd name="T0" fmla="*/ 0 w 1"/>
                <a:gd name="T1" fmla="*/ 540 h 540"/>
                <a:gd name="T2" fmla="*/ 0 w 1"/>
                <a:gd name="T3" fmla="*/ 0 h 540"/>
                <a:gd name="T4" fmla="*/ 0 60000 65536"/>
                <a:gd name="T5" fmla="*/ 0 60000 65536"/>
                <a:gd name="T6" fmla="*/ 0 w 1"/>
                <a:gd name="T7" fmla="*/ 0 h 540"/>
                <a:gd name="T8" fmla="*/ 1 w 1"/>
                <a:gd name="T9" fmla="*/ 540 h 540"/>
              </a:gdLst>
              <a:ahLst/>
              <a:cxnLst>
                <a:cxn ang="T4">
                  <a:pos x="T0" y="T1"/>
                </a:cxn>
                <a:cxn ang="T5">
                  <a:pos x="T2" y="T3"/>
                </a:cxn>
              </a:cxnLst>
              <a:rect l="T6" t="T7" r="T8" b="T9"/>
              <a:pathLst>
                <a:path w="1" h="540">
                  <a:moveTo>
                    <a:pt x="0" y="540"/>
                  </a:moveTo>
                  <a:lnTo>
                    <a:pt x="0" y="0"/>
                  </a:lnTo>
                </a:path>
              </a:pathLst>
            </a:custGeom>
            <a:noFill/>
            <a:ln w="9525">
              <a:solidFill>
                <a:schemeClr val="accent2"/>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08" name="Freeform 17"/>
            <p:cNvSpPr>
              <a:spLocks/>
            </p:cNvSpPr>
            <p:nvPr/>
          </p:nvSpPr>
          <p:spPr bwMode="auto">
            <a:xfrm>
              <a:off x="3977" y="1084"/>
              <a:ext cx="1" cy="453"/>
            </a:xfrm>
            <a:custGeom>
              <a:avLst/>
              <a:gdLst>
                <a:gd name="T0" fmla="*/ 0 w 1"/>
                <a:gd name="T1" fmla="*/ 453 h 453"/>
                <a:gd name="T2" fmla="*/ 0 w 1"/>
                <a:gd name="T3" fmla="*/ 0 h 453"/>
                <a:gd name="T4" fmla="*/ 0 60000 65536"/>
                <a:gd name="T5" fmla="*/ 0 60000 65536"/>
                <a:gd name="T6" fmla="*/ 0 w 1"/>
                <a:gd name="T7" fmla="*/ 0 h 453"/>
                <a:gd name="T8" fmla="*/ 1 w 1"/>
                <a:gd name="T9" fmla="*/ 453 h 453"/>
              </a:gdLst>
              <a:ahLst/>
              <a:cxnLst>
                <a:cxn ang="T4">
                  <a:pos x="T0" y="T1"/>
                </a:cxn>
                <a:cxn ang="T5">
                  <a:pos x="T2" y="T3"/>
                </a:cxn>
              </a:cxnLst>
              <a:rect l="T6" t="T7" r="T8" b="T9"/>
              <a:pathLst>
                <a:path w="1" h="453">
                  <a:moveTo>
                    <a:pt x="0" y="453"/>
                  </a:moveTo>
                  <a:lnTo>
                    <a:pt x="0" y="0"/>
                  </a:lnTo>
                </a:path>
              </a:pathLst>
            </a:custGeom>
            <a:noFill/>
            <a:ln w="9525">
              <a:solidFill>
                <a:schemeClr val="accent2"/>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09" name="Freeform 18"/>
            <p:cNvSpPr>
              <a:spLocks/>
            </p:cNvSpPr>
            <p:nvPr/>
          </p:nvSpPr>
          <p:spPr bwMode="auto">
            <a:xfrm>
              <a:off x="3785" y="1109"/>
              <a:ext cx="1" cy="428"/>
            </a:xfrm>
            <a:custGeom>
              <a:avLst/>
              <a:gdLst>
                <a:gd name="T0" fmla="*/ 0 w 1"/>
                <a:gd name="T1" fmla="*/ 428 h 428"/>
                <a:gd name="T2" fmla="*/ 0 w 1"/>
                <a:gd name="T3" fmla="*/ 0 h 428"/>
                <a:gd name="T4" fmla="*/ 0 60000 65536"/>
                <a:gd name="T5" fmla="*/ 0 60000 65536"/>
                <a:gd name="T6" fmla="*/ 0 w 1"/>
                <a:gd name="T7" fmla="*/ 0 h 428"/>
                <a:gd name="T8" fmla="*/ 1 w 1"/>
                <a:gd name="T9" fmla="*/ 428 h 428"/>
              </a:gdLst>
              <a:ahLst/>
              <a:cxnLst>
                <a:cxn ang="T4">
                  <a:pos x="T0" y="T1"/>
                </a:cxn>
                <a:cxn ang="T5">
                  <a:pos x="T2" y="T3"/>
                </a:cxn>
              </a:cxnLst>
              <a:rect l="T6" t="T7" r="T8" b="T9"/>
              <a:pathLst>
                <a:path w="1" h="428">
                  <a:moveTo>
                    <a:pt x="0" y="428"/>
                  </a:moveTo>
                  <a:lnTo>
                    <a:pt x="0" y="0"/>
                  </a:lnTo>
                </a:path>
              </a:pathLst>
            </a:custGeom>
            <a:noFill/>
            <a:ln w="9525">
              <a:solidFill>
                <a:schemeClr val="accent2"/>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10" name="Line 19"/>
            <p:cNvSpPr>
              <a:spLocks noChangeShapeType="1"/>
            </p:cNvSpPr>
            <p:nvPr/>
          </p:nvSpPr>
          <p:spPr bwMode="auto">
            <a:xfrm flipV="1">
              <a:off x="4073" y="1297"/>
              <a:ext cx="0" cy="240"/>
            </a:xfrm>
            <a:prstGeom prst="line">
              <a:avLst/>
            </a:prstGeom>
            <a:noFill/>
            <a:ln w="952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11" name="Line 20"/>
            <p:cNvSpPr>
              <a:spLocks noChangeShapeType="1"/>
            </p:cNvSpPr>
            <p:nvPr/>
          </p:nvSpPr>
          <p:spPr bwMode="auto">
            <a:xfrm flipV="1">
              <a:off x="3689" y="1297"/>
              <a:ext cx="0" cy="240"/>
            </a:xfrm>
            <a:prstGeom prst="line">
              <a:avLst/>
            </a:prstGeom>
            <a:noFill/>
            <a:ln w="952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12" name="Freeform 21"/>
            <p:cNvSpPr>
              <a:spLocks/>
            </p:cNvSpPr>
            <p:nvPr/>
          </p:nvSpPr>
          <p:spPr bwMode="auto">
            <a:xfrm>
              <a:off x="3233" y="1528"/>
              <a:ext cx="1" cy="572"/>
            </a:xfrm>
            <a:custGeom>
              <a:avLst/>
              <a:gdLst>
                <a:gd name="T0" fmla="*/ 0 w 1"/>
                <a:gd name="T1" fmla="*/ 0 h 572"/>
                <a:gd name="T2" fmla="*/ 0 w 1"/>
                <a:gd name="T3" fmla="*/ 572 h 572"/>
                <a:gd name="T4" fmla="*/ 0 60000 65536"/>
                <a:gd name="T5" fmla="*/ 0 60000 65536"/>
                <a:gd name="T6" fmla="*/ 0 w 1"/>
                <a:gd name="T7" fmla="*/ 0 h 572"/>
                <a:gd name="T8" fmla="*/ 1 w 1"/>
                <a:gd name="T9" fmla="*/ 572 h 572"/>
              </a:gdLst>
              <a:ahLst/>
              <a:cxnLst>
                <a:cxn ang="T4">
                  <a:pos x="T0" y="T1"/>
                </a:cxn>
                <a:cxn ang="T5">
                  <a:pos x="T2" y="T3"/>
                </a:cxn>
              </a:cxnLst>
              <a:rect l="T6" t="T7" r="T8" b="T9"/>
              <a:pathLst>
                <a:path w="1" h="572">
                  <a:moveTo>
                    <a:pt x="0" y="0"/>
                  </a:moveTo>
                  <a:lnTo>
                    <a:pt x="0" y="572"/>
                  </a:lnTo>
                </a:path>
              </a:pathLst>
            </a:custGeom>
            <a:noFill/>
            <a:ln w="9525">
              <a:solidFill>
                <a:schemeClr val="accent2"/>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13" name="Freeform 22"/>
            <p:cNvSpPr>
              <a:spLocks/>
            </p:cNvSpPr>
            <p:nvPr/>
          </p:nvSpPr>
          <p:spPr bwMode="auto">
            <a:xfrm flipV="1">
              <a:off x="3352" y="1532"/>
              <a:ext cx="1" cy="453"/>
            </a:xfrm>
            <a:custGeom>
              <a:avLst/>
              <a:gdLst>
                <a:gd name="T0" fmla="*/ 0 w 1"/>
                <a:gd name="T1" fmla="*/ 453 h 453"/>
                <a:gd name="T2" fmla="*/ 0 w 1"/>
                <a:gd name="T3" fmla="*/ 0 h 453"/>
                <a:gd name="T4" fmla="*/ 0 60000 65536"/>
                <a:gd name="T5" fmla="*/ 0 60000 65536"/>
                <a:gd name="T6" fmla="*/ 0 w 1"/>
                <a:gd name="T7" fmla="*/ 0 h 453"/>
                <a:gd name="T8" fmla="*/ 1 w 1"/>
                <a:gd name="T9" fmla="*/ 453 h 453"/>
              </a:gdLst>
              <a:ahLst/>
              <a:cxnLst>
                <a:cxn ang="T4">
                  <a:pos x="T0" y="T1"/>
                </a:cxn>
                <a:cxn ang="T5">
                  <a:pos x="T2" y="T3"/>
                </a:cxn>
              </a:cxnLst>
              <a:rect l="T6" t="T7" r="T8" b="T9"/>
              <a:pathLst>
                <a:path w="1" h="453">
                  <a:moveTo>
                    <a:pt x="0" y="453"/>
                  </a:moveTo>
                  <a:lnTo>
                    <a:pt x="0" y="0"/>
                  </a:lnTo>
                </a:path>
              </a:pathLst>
            </a:custGeom>
            <a:noFill/>
            <a:ln w="9525">
              <a:solidFill>
                <a:schemeClr val="accent2"/>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14" name="Freeform 23"/>
            <p:cNvSpPr>
              <a:spLocks/>
            </p:cNvSpPr>
            <p:nvPr/>
          </p:nvSpPr>
          <p:spPr bwMode="auto">
            <a:xfrm flipV="1">
              <a:off x="3113" y="1532"/>
              <a:ext cx="1" cy="428"/>
            </a:xfrm>
            <a:custGeom>
              <a:avLst/>
              <a:gdLst>
                <a:gd name="T0" fmla="*/ 0 w 1"/>
                <a:gd name="T1" fmla="*/ 428 h 428"/>
                <a:gd name="T2" fmla="*/ 0 w 1"/>
                <a:gd name="T3" fmla="*/ 0 h 428"/>
                <a:gd name="T4" fmla="*/ 0 60000 65536"/>
                <a:gd name="T5" fmla="*/ 0 60000 65536"/>
                <a:gd name="T6" fmla="*/ 0 w 1"/>
                <a:gd name="T7" fmla="*/ 0 h 428"/>
                <a:gd name="T8" fmla="*/ 1 w 1"/>
                <a:gd name="T9" fmla="*/ 428 h 428"/>
              </a:gdLst>
              <a:ahLst/>
              <a:cxnLst>
                <a:cxn ang="T4">
                  <a:pos x="T0" y="T1"/>
                </a:cxn>
                <a:cxn ang="T5">
                  <a:pos x="T2" y="T3"/>
                </a:cxn>
              </a:cxnLst>
              <a:rect l="T6" t="T7" r="T8" b="T9"/>
              <a:pathLst>
                <a:path w="1" h="428">
                  <a:moveTo>
                    <a:pt x="0" y="428"/>
                  </a:moveTo>
                  <a:lnTo>
                    <a:pt x="0" y="0"/>
                  </a:lnTo>
                </a:path>
              </a:pathLst>
            </a:custGeom>
            <a:noFill/>
            <a:ln w="9525">
              <a:solidFill>
                <a:schemeClr val="accent2"/>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15" name="Line 24"/>
            <p:cNvSpPr>
              <a:spLocks noChangeShapeType="1"/>
            </p:cNvSpPr>
            <p:nvPr/>
          </p:nvSpPr>
          <p:spPr bwMode="auto">
            <a:xfrm>
              <a:off x="3449" y="1532"/>
              <a:ext cx="0" cy="240"/>
            </a:xfrm>
            <a:prstGeom prst="line">
              <a:avLst/>
            </a:prstGeom>
            <a:noFill/>
            <a:ln w="952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16" name="Line 25"/>
            <p:cNvSpPr>
              <a:spLocks noChangeShapeType="1"/>
            </p:cNvSpPr>
            <p:nvPr/>
          </p:nvSpPr>
          <p:spPr bwMode="auto">
            <a:xfrm>
              <a:off x="3017" y="1532"/>
              <a:ext cx="0" cy="240"/>
            </a:xfrm>
            <a:prstGeom prst="line">
              <a:avLst/>
            </a:prstGeom>
            <a:noFill/>
            <a:ln w="952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17" name="Freeform 26"/>
            <p:cNvSpPr>
              <a:spLocks/>
            </p:cNvSpPr>
            <p:nvPr/>
          </p:nvSpPr>
          <p:spPr bwMode="auto">
            <a:xfrm>
              <a:off x="1450" y="996"/>
              <a:ext cx="294" cy="561"/>
            </a:xfrm>
            <a:custGeom>
              <a:avLst/>
              <a:gdLst>
                <a:gd name="T0" fmla="*/ 0 w 294"/>
                <a:gd name="T1" fmla="*/ 0 h 561"/>
                <a:gd name="T2" fmla="*/ 7 w 294"/>
                <a:gd name="T3" fmla="*/ 0 h 561"/>
                <a:gd name="T4" fmla="*/ 13 w 294"/>
                <a:gd name="T5" fmla="*/ 0 h 561"/>
                <a:gd name="T6" fmla="*/ 19 w 294"/>
                <a:gd name="T7" fmla="*/ 0 h 561"/>
                <a:gd name="T8" fmla="*/ 25 w 294"/>
                <a:gd name="T9" fmla="*/ 2 h 561"/>
                <a:gd name="T10" fmla="*/ 31 w 294"/>
                <a:gd name="T11" fmla="*/ 6 h 561"/>
                <a:gd name="T12" fmla="*/ 38 w 294"/>
                <a:gd name="T13" fmla="*/ 9 h 561"/>
                <a:gd name="T14" fmla="*/ 44 w 294"/>
                <a:gd name="T15" fmla="*/ 14 h 561"/>
                <a:gd name="T16" fmla="*/ 51 w 294"/>
                <a:gd name="T17" fmla="*/ 21 h 561"/>
                <a:gd name="T18" fmla="*/ 57 w 294"/>
                <a:gd name="T19" fmla="*/ 28 h 561"/>
                <a:gd name="T20" fmla="*/ 64 w 294"/>
                <a:gd name="T21" fmla="*/ 35 h 561"/>
                <a:gd name="T22" fmla="*/ 71 w 294"/>
                <a:gd name="T23" fmla="*/ 44 h 561"/>
                <a:gd name="T24" fmla="*/ 78 w 294"/>
                <a:gd name="T25" fmla="*/ 54 h 561"/>
                <a:gd name="T26" fmla="*/ 84 w 294"/>
                <a:gd name="T27" fmla="*/ 64 h 561"/>
                <a:gd name="T28" fmla="*/ 91 w 294"/>
                <a:gd name="T29" fmla="*/ 76 h 561"/>
                <a:gd name="T30" fmla="*/ 98 w 294"/>
                <a:gd name="T31" fmla="*/ 87 h 561"/>
                <a:gd name="T32" fmla="*/ 105 w 294"/>
                <a:gd name="T33" fmla="*/ 99 h 561"/>
                <a:gd name="T34" fmla="*/ 112 w 294"/>
                <a:gd name="T35" fmla="*/ 112 h 561"/>
                <a:gd name="T36" fmla="*/ 118 w 294"/>
                <a:gd name="T37" fmla="*/ 125 h 561"/>
                <a:gd name="T38" fmla="*/ 125 w 294"/>
                <a:gd name="T39" fmla="*/ 138 h 561"/>
                <a:gd name="T40" fmla="*/ 132 w 294"/>
                <a:gd name="T41" fmla="*/ 153 h 561"/>
                <a:gd name="T42" fmla="*/ 139 w 294"/>
                <a:gd name="T43" fmla="*/ 168 h 561"/>
                <a:gd name="T44" fmla="*/ 146 w 294"/>
                <a:gd name="T45" fmla="*/ 183 h 561"/>
                <a:gd name="T46" fmla="*/ 152 w 294"/>
                <a:gd name="T47" fmla="*/ 198 h 561"/>
                <a:gd name="T48" fmla="*/ 159 w 294"/>
                <a:gd name="T49" fmla="*/ 214 h 561"/>
                <a:gd name="T50" fmla="*/ 166 w 294"/>
                <a:gd name="T51" fmla="*/ 230 h 561"/>
                <a:gd name="T52" fmla="*/ 172 w 294"/>
                <a:gd name="T53" fmla="*/ 246 h 561"/>
                <a:gd name="T54" fmla="*/ 179 w 294"/>
                <a:gd name="T55" fmla="*/ 262 h 561"/>
                <a:gd name="T56" fmla="*/ 185 w 294"/>
                <a:gd name="T57" fmla="*/ 278 h 561"/>
                <a:gd name="T58" fmla="*/ 191 w 294"/>
                <a:gd name="T59" fmla="*/ 294 h 561"/>
                <a:gd name="T60" fmla="*/ 198 w 294"/>
                <a:gd name="T61" fmla="*/ 310 h 561"/>
                <a:gd name="T62" fmla="*/ 204 w 294"/>
                <a:gd name="T63" fmla="*/ 326 h 561"/>
                <a:gd name="T64" fmla="*/ 210 w 294"/>
                <a:gd name="T65" fmla="*/ 342 h 561"/>
                <a:gd name="T66" fmla="*/ 216 w 294"/>
                <a:gd name="T67" fmla="*/ 358 h 561"/>
                <a:gd name="T68" fmla="*/ 221 w 294"/>
                <a:gd name="T69" fmla="*/ 373 h 561"/>
                <a:gd name="T70" fmla="*/ 227 w 294"/>
                <a:gd name="T71" fmla="*/ 389 h 561"/>
                <a:gd name="T72" fmla="*/ 233 w 294"/>
                <a:gd name="T73" fmla="*/ 404 h 561"/>
                <a:gd name="T74" fmla="*/ 238 w 294"/>
                <a:gd name="T75" fmla="*/ 419 h 561"/>
                <a:gd name="T76" fmla="*/ 243 w 294"/>
                <a:gd name="T77" fmla="*/ 433 h 561"/>
                <a:gd name="T78" fmla="*/ 249 w 294"/>
                <a:gd name="T79" fmla="*/ 447 h 561"/>
                <a:gd name="T80" fmla="*/ 254 w 294"/>
                <a:gd name="T81" fmla="*/ 461 h 561"/>
                <a:gd name="T82" fmla="*/ 258 w 294"/>
                <a:gd name="T83" fmla="*/ 473 h 561"/>
                <a:gd name="T84" fmla="*/ 263 w 294"/>
                <a:gd name="T85" fmla="*/ 486 h 561"/>
                <a:gd name="T86" fmla="*/ 267 w 294"/>
                <a:gd name="T87" fmla="*/ 498 h 561"/>
                <a:gd name="T88" fmla="*/ 272 w 294"/>
                <a:gd name="T89" fmla="*/ 509 h 561"/>
                <a:gd name="T90" fmla="*/ 276 w 294"/>
                <a:gd name="T91" fmla="*/ 520 h 561"/>
                <a:gd name="T92" fmla="*/ 280 w 294"/>
                <a:gd name="T93" fmla="*/ 530 h 561"/>
                <a:gd name="T94" fmla="*/ 283 w 294"/>
                <a:gd name="T95" fmla="*/ 538 h 561"/>
                <a:gd name="T96" fmla="*/ 287 w 294"/>
                <a:gd name="T97" fmla="*/ 547 h 561"/>
                <a:gd name="T98" fmla="*/ 290 w 294"/>
                <a:gd name="T99" fmla="*/ 555 h 561"/>
                <a:gd name="T100" fmla="*/ 294 w 294"/>
                <a:gd name="T101" fmla="*/ 561 h 56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4"/>
                <a:gd name="T154" fmla="*/ 0 h 561"/>
                <a:gd name="T155" fmla="*/ 294 w 294"/>
                <a:gd name="T156" fmla="*/ 561 h 56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4" h="561">
                  <a:moveTo>
                    <a:pt x="0" y="0"/>
                  </a:moveTo>
                  <a:lnTo>
                    <a:pt x="7" y="0"/>
                  </a:lnTo>
                  <a:lnTo>
                    <a:pt x="13" y="0"/>
                  </a:lnTo>
                  <a:lnTo>
                    <a:pt x="19" y="0"/>
                  </a:lnTo>
                  <a:lnTo>
                    <a:pt x="25" y="2"/>
                  </a:lnTo>
                  <a:lnTo>
                    <a:pt x="31" y="6"/>
                  </a:lnTo>
                  <a:lnTo>
                    <a:pt x="38" y="9"/>
                  </a:lnTo>
                  <a:lnTo>
                    <a:pt x="44" y="14"/>
                  </a:lnTo>
                  <a:lnTo>
                    <a:pt x="51" y="21"/>
                  </a:lnTo>
                  <a:lnTo>
                    <a:pt x="57" y="28"/>
                  </a:lnTo>
                  <a:lnTo>
                    <a:pt x="64" y="35"/>
                  </a:lnTo>
                  <a:lnTo>
                    <a:pt x="71" y="44"/>
                  </a:lnTo>
                  <a:lnTo>
                    <a:pt x="78" y="54"/>
                  </a:lnTo>
                  <a:lnTo>
                    <a:pt x="84" y="64"/>
                  </a:lnTo>
                  <a:lnTo>
                    <a:pt x="91" y="76"/>
                  </a:lnTo>
                  <a:lnTo>
                    <a:pt x="98" y="87"/>
                  </a:lnTo>
                  <a:lnTo>
                    <a:pt x="105" y="99"/>
                  </a:lnTo>
                  <a:lnTo>
                    <a:pt x="112" y="112"/>
                  </a:lnTo>
                  <a:lnTo>
                    <a:pt x="118" y="125"/>
                  </a:lnTo>
                  <a:lnTo>
                    <a:pt x="125" y="138"/>
                  </a:lnTo>
                  <a:lnTo>
                    <a:pt x="132" y="153"/>
                  </a:lnTo>
                  <a:lnTo>
                    <a:pt x="139" y="168"/>
                  </a:lnTo>
                  <a:lnTo>
                    <a:pt x="146" y="183"/>
                  </a:lnTo>
                  <a:lnTo>
                    <a:pt x="152" y="198"/>
                  </a:lnTo>
                  <a:lnTo>
                    <a:pt x="159" y="214"/>
                  </a:lnTo>
                  <a:lnTo>
                    <a:pt x="166" y="230"/>
                  </a:lnTo>
                  <a:lnTo>
                    <a:pt x="172" y="246"/>
                  </a:lnTo>
                  <a:lnTo>
                    <a:pt x="179" y="262"/>
                  </a:lnTo>
                  <a:lnTo>
                    <a:pt x="185" y="278"/>
                  </a:lnTo>
                  <a:lnTo>
                    <a:pt x="191" y="294"/>
                  </a:lnTo>
                  <a:lnTo>
                    <a:pt x="198" y="310"/>
                  </a:lnTo>
                  <a:lnTo>
                    <a:pt x="204" y="326"/>
                  </a:lnTo>
                  <a:lnTo>
                    <a:pt x="210" y="342"/>
                  </a:lnTo>
                  <a:lnTo>
                    <a:pt x="216" y="358"/>
                  </a:lnTo>
                  <a:lnTo>
                    <a:pt x="221" y="373"/>
                  </a:lnTo>
                  <a:lnTo>
                    <a:pt x="227" y="389"/>
                  </a:lnTo>
                  <a:lnTo>
                    <a:pt x="233" y="404"/>
                  </a:lnTo>
                  <a:lnTo>
                    <a:pt x="238" y="419"/>
                  </a:lnTo>
                  <a:lnTo>
                    <a:pt x="243" y="433"/>
                  </a:lnTo>
                  <a:lnTo>
                    <a:pt x="249" y="447"/>
                  </a:lnTo>
                  <a:lnTo>
                    <a:pt x="254" y="461"/>
                  </a:lnTo>
                  <a:lnTo>
                    <a:pt x="258" y="473"/>
                  </a:lnTo>
                  <a:lnTo>
                    <a:pt x="263" y="486"/>
                  </a:lnTo>
                  <a:lnTo>
                    <a:pt x="267" y="498"/>
                  </a:lnTo>
                  <a:lnTo>
                    <a:pt x="272" y="509"/>
                  </a:lnTo>
                  <a:lnTo>
                    <a:pt x="276" y="520"/>
                  </a:lnTo>
                  <a:lnTo>
                    <a:pt x="280" y="530"/>
                  </a:lnTo>
                  <a:lnTo>
                    <a:pt x="283" y="538"/>
                  </a:lnTo>
                  <a:lnTo>
                    <a:pt x="287" y="547"/>
                  </a:lnTo>
                  <a:lnTo>
                    <a:pt x="290" y="555"/>
                  </a:lnTo>
                  <a:lnTo>
                    <a:pt x="294" y="561"/>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18" name="Freeform 27"/>
            <p:cNvSpPr>
              <a:spLocks/>
            </p:cNvSpPr>
            <p:nvPr/>
          </p:nvSpPr>
          <p:spPr bwMode="auto">
            <a:xfrm>
              <a:off x="1736" y="1536"/>
              <a:ext cx="626" cy="542"/>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199" y="620"/>
                  </a:lnTo>
                  <a:lnTo>
                    <a:pt x="399" y="1255"/>
                  </a:lnTo>
                  <a:lnTo>
                    <a:pt x="598" y="1875"/>
                  </a:lnTo>
                  <a:lnTo>
                    <a:pt x="798" y="2524"/>
                  </a:lnTo>
                  <a:lnTo>
                    <a:pt x="984" y="3144"/>
                  </a:lnTo>
                  <a:lnTo>
                    <a:pt x="1184" y="3734"/>
                  </a:lnTo>
                  <a:lnTo>
                    <a:pt x="1383" y="4354"/>
                  </a:lnTo>
                  <a:lnTo>
                    <a:pt x="1583" y="4959"/>
                  </a:lnTo>
                  <a:lnTo>
                    <a:pt x="1782" y="5565"/>
                  </a:lnTo>
                  <a:lnTo>
                    <a:pt x="1981" y="6155"/>
                  </a:lnTo>
                  <a:lnTo>
                    <a:pt x="2181" y="6745"/>
                  </a:lnTo>
                  <a:lnTo>
                    <a:pt x="2380" y="7292"/>
                  </a:lnTo>
                  <a:lnTo>
                    <a:pt x="2567" y="7897"/>
                  </a:lnTo>
                  <a:lnTo>
                    <a:pt x="2766" y="8472"/>
                  </a:lnTo>
                  <a:lnTo>
                    <a:pt x="2966" y="9033"/>
                  </a:lnTo>
                  <a:lnTo>
                    <a:pt x="3165" y="9594"/>
                  </a:lnTo>
                  <a:lnTo>
                    <a:pt x="3364" y="10140"/>
                  </a:lnTo>
                  <a:lnTo>
                    <a:pt x="3564" y="10672"/>
                  </a:lnTo>
                  <a:lnTo>
                    <a:pt x="3763" y="11203"/>
                  </a:lnTo>
                  <a:lnTo>
                    <a:pt x="3963" y="11720"/>
                  </a:lnTo>
                  <a:lnTo>
                    <a:pt x="4162" y="12236"/>
                  </a:lnTo>
                  <a:lnTo>
                    <a:pt x="4361" y="12708"/>
                  </a:lnTo>
                  <a:lnTo>
                    <a:pt x="4573" y="13196"/>
                  </a:lnTo>
                  <a:lnTo>
                    <a:pt x="4785" y="13653"/>
                  </a:lnTo>
                  <a:lnTo>
                    <a:pt x="4972" y="14140"/>
                  </a:lnTo>
                  <a:lnTo>
                    <a:pt x="5171" y="14583"/>
                  </a:lnTo>
                  <a:lnTo>
                    <a:pt x="5371" y="15011"/>
                  </a:lnTo>
                  <a:lnTo>
                    <a:pt x="5570" y="15439"/>
                  </a:lnTo>
                  <a:lnTo>
                    <a:pt x="5782" y="15838"/>
                  </a:lnTo>
                  <a:lnTo>
                    <a:pt x="5981" y="16207"/>
                  </a:lnTo>
                  <a:lnTo>
                    <a:pt x="6181" y="16605"/>
                  </a:lnTo>
                  <a:lnTo>
                    <a:pt x="6380" y="16959"/>
                  </a:lnTo>
                  <a:lnTo>
                    <a:pt x="6579" y="17299"/>
                  </a:lnTo>
                  <a:lnTo>
                    <a:pt x="6791" y="17609"/>
                  </a:lnTo>
                  <a:lnTo>
                    <a:pt x="6991" y="17919"/>
                  </a:lnTo>
                  <a:lnTo>
                    <a:pt x="7202" y="18185"/>
                  </a:lnTo>
                  <a:lnTo>
                    <a:pt x="7402" y="18480"/>
                  </a:lnTo>
                  <a:lnTo>
                    <a:pt x="7614" y="18731"/>
                  </a:lnTo>
                  <a:lnTo>
                    <a:pt x="7813" y="18952"/>
                  </a:lnTo>
                  <a:lnTo>
                    <a:pt x="8025" y="19159"/>
                  </a:lnTo>
                  <a:lnTo>
                    <a:pt x="8237" y="19336"/>
                  </a:lnTo>
                  <a:lnTo>
                    <a:pt x="8436" y="19483"/>
                  </a:lnTo>
                  <a:lnTo>
                    <a:pt x="8648" y="19646"/>
                  </a:lnTo>
                  <a:lnTo>
                    <a:pt x="8860" y="19764"/>
                  </a:lnTo>
                  <a:lnTo>
                    <a:pt x="9059" y="19867"/>
                  </a:lnTo>
                  <a:lnTo>
                    <a:pt x="9271" y="19911"/>
                  </a:lnTo>
                  <a:lnTo>
                    <a:pt x="9483" y="19956"/>
                  </a:lnTo>
                  <a:lnTo>
                    <a:pt x="9695" y="19956"/>
                  </a:lnTo>
                  <a:lnTo>
                    <a:pt x="9907" y="19985"/>
                  </a:lnTo>
                  <a:lnTo>
                    <a:pt x="10118" y="19941"/>
                  </a:lnTo>
                  <a:lnTo>
                    <a:pt x="10330" y="19823"/>
                  </a:lnTo>
                  <a:lnTo>
                    <a:pt x="10555" y="19720"/>
                  </a:lnTo>
                  <a:lnTo>
                    <a:pt x="10791" y="19557"/>
                  </a:lnTo>
                  <a:lnTo>
                    <a:pt x="11016" y="19336"/>
                  </a:lnTo>
                  <a:lnTo>
                    <a:pt x="11240" y="19129"/>
                  </a:lnTo>
                  <a:lnTo>
                    <a:pt x="11477" y="18849"/>
                  </a:lnTo>
                  <a:lnTo>
                    <a:pt x="11713" y="18554"/>
                  </a:lnTo>
                  <a:lnTo>
                    <a:pt x="11963" y="18244"/>
                  </a:lnTo>
                  <a:lnTo>
                    <a:pt x="12212" y="17904"/>
                  </a:lnTo>
                  <a:lnTo>
                    <a:pt x="12461" y="17520"/>
                  </a:lnTo>
                  <a:lnTo>
                    <a:pt x="12710" y="17137"/>
                  </a:lnTo>
                  <a:lnTo>
                    <a:pt x="12960" y="16738"/>
                  </a:lnTo>
                  <a:lnTo>
                    <a:pt x="13196" y="16280"/>
                  </a:lnTo>
                  <a:lnTo>
                    <a:pt x="13445" y="15823"/>
                  </a:lnTo>
                  <a:lnTo>
                    <a:pt x="13707" y="15351"/>
                  </a:lnTo>
                  <a:lnTo>
                    <a:pt x="13956" y="14834"/>
                  </a:lnTo>
                  <a:lnTo>
                    <a:pt x="14206" y="14362"/>
                  </a:lnTo>
                  <a:lnTo>
                    <a:pt x="14442" y="13830"/>
                  </a:lnTo>
                  <a:lnTo>
                    <a:pt x="14692" y="13314"/>
                  </a:lnTo>
                  <a:lnTo>
                    <a:pt x="14953" y="12768"/>
                  </a:lnTo>
                  <a:lnTo>
                    <a:pt x="15202" y="12236"/>
                  </a:lnTo>
                  <a:lnTo>
                    <a:pt x="15452" y="11661"/>
                  </a:lnTo>
                  <a:lnTo>
                    <a:pt x="15688" y="11114"/>
                  </a:lnTo>
                  <a:lnTo>
                    <a:pt x="15925" y="10583"/>
                  </a:lnTo>
                  <a:lnTo>
                    <a:pt x="16150" y="10037"/>
                  </a:lnTo>
                  <a:lnTo>
                    <a:pt x="16386" y="9461"/>
                  </a:lnTo>
                  <a:lnTo>
                    <a:pt x="16611" y="8900"/>
                  </a:lnTo>
                  <a:lnTo>
                    <a:pt x="16847" y="8369"/>
                  </a:lnTo>
                  <a:lnTo>
                    <a:pt x="17072" y="7823"/>
                  </a:lnTo>
                  <a:lnTo>
                    <a:pt x="17283" y="7292"/>
                  </a:lnTo>
                  <a:lnTo>
                    <a:pt x="17495" y="6760"/>
                  </a:lnTo>
                  <a:lnTo>
                    <a:pt x="17720" y="6244"/>
                  </a:lnTo>
                  <a:lnTo>
                    <a:pt x="17919" y="5727"/>
                  </a:lnTo>
                  <a:lnTo>
                    <a:pt x="18118" y="5210"/>
                  </a:lnTo>
                  <a:lnTo>
                    <a:pt x="18305" y="4738"/>
                  </a:lnTo>
                  <a:lnTo>
                    <a:pt x="18492" y="4295"/>
                  </a:lnTo>
                  <a:lnTo>
                    <a:pt x="18679" y="3852"/>
                  </a:lnTo>
                  <a:lnTo>
                    <a:pt x="18854" y="3395"/>
                  </a:lnTo>
                  <a:lnTo>
                    <a:pt x="19016" y="2982"/>
                  </a:lnTo>
                  <a:lnTo>
                    <a:pt x="19178" y="2613"/>
                  </a:lnTo>
                  <a:lnTo>
                    <a:pt x="19340" y="2244"/>
                  </a:lnTo>
                  <a:lnTo>
                    <a:pt x="19489" y="1904"/>
                  </a:lnTo>
                  <a:lnTo>
                    <a:pt x="19614" y="1609"/>
                  </a:lnTo>
                  <a:lnTo>
                    <a:pt x="19751" y="1314"/>
                  </a:lnTo>
                  <a:lnTo>
                    <a:pt x="19875" y="1048"/>
                  </a:lnTo>
                  <a:lnTo>
                    <a:pt x="19988" y="841"/>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19" name="Freeform 28"/>
            <p:cNvSpPr>
              <a:spLocks/>
            </p:cNvSpPr>
            <p:nvPr/>
          </p:nvSpPr>
          <p:spPr bwMode="auto">
            <a:xfrm>
              <a:off x="2362" y="996"/>
              <a:ext cx="579" cy="606"/>
            </a:xfrm>
            <a:custGeom>
              <a:avLst/>
              <a:gdLst>
                <a:gd name="T0" fmla="*/ 2147483646 w 229"/>
                <a:gd name="T1" fmla="*/ 544 h 606"/>
                <a:gd name="T2" fmla="*/ 2147483646 w 229"/>
                <a:gd name="T3" fmla="*/ 504 h 606"/>
                <a:gd name="T4" fmla="*/ 2147483646 w 229"/>
                <a:gd name="T5" fmla="*/ 470 h 606"/>
                <a:gd name="T6" fmla="*/ 2147483646 w 229"/>
                <a:gd name="T7" fmla="*/ 430 h 606"/>
                <a:gd name="T8" fmla="*/ 2147483646 w 229"/>
                <a:gd name="T9" fmla="*/ 401 h 606"/>
                <a:gd name="T10" fmla="*/ 2147483646 w 229"/>
                <a:gd name="T11" fmla="*/ 369 h 606"/>
                <a:gd name="T12" fmla="*/ 2147483646 w 229"/>
                <a:gd name="T13" fmla="*/ 337 h 606"/>
                <a:gd name="T14" fmla="*/ 2147483646 w 229"/>
                <a:gd name="T15" fmla="*/ 305 h 606"/>
                <a:gd name="T16" fmla="*/ 2147483646 w 229"/>
                <a:gd name="T17" fmla="*/ 275 h 606"/>
                <a:gd name="T18" fmla="*/ 2147483646 w 229"/>
                <a:gd name="T19" fmla="*/ 246 h 606"/>
                <a:gd name="T20" fmla="*/ 2147483646 w 229"/>
                <a:gd name="T21" fmla="*/ 217 h 606"/>
                <a:gd name="T22" fmla="*/ 2147483646 w 229"/>
                <a:gd name="T23" fmla="*/ 191 h 606"/>
                <a:gd name="T24" fmla="*/ 2147483646 w 229"/>
                <a:gd name="T25" fmla="*/ 165 h 606"/>
                <a:gd name="T26" fmla="*/ 2147483646 w 229"/>
                <a:gd name="T27" fmla="*/ 140 h 606"/>
                <a:gd name="T28" fmla="*/ 2147483646 w 229"/>
                <a:gd name="T29" fmla="*/ 117 h 606"/>
                <a:gd name="T30" fmla="*/ 2147483646 w 229"/>
                <a:gd name="T31" fmla="*/ 96 h 606"/>
                <a:gd name="T32" fmla="*/ 2147483646 w 229"/>
                <a:gd name="T33" fmla="*/ 76 h 606"/>
                <a:gd name="T34" fmla="*/ 2147483646 w 229"/>
                <a:gd name="T35" fmla="*/ 59 h 606"/>
                <a:gd name="T36" fmla="*/ 2147483646 w 229"/>
                <a:gd name="T37" fmla="*/ 44 h 606"/>
                <a:gd name="T38" fmla="*/ 2147483646 w 229"/>
                <a:gd name="T39" fmla="*/ 30 h 606"/>
                <a:gd name="T40" fmla="*/ 2147483646 w 229"/>
                <a:gd name="T41" fmla="*/ 19 h 606"/>
                <a:gd name="T42" fmla="*/ 2147483646 w 229"/>
                <a:gd name="T43" fmla="*/ 11 h 606"/>
                <a:gd name="T44" fmla="*/ 2147483646 w 229"/>
                <a:gd name="T45" fmla="*/ 4 h 606"/>
                <a:gd name="T46" fmla="*/ 2147483646 w 229"/>
                <a:gd name="T47" fmla="*/ 0 h 606"/>
                <a:gd name="T48" fmla="*/ 2147483646 w 229"/>
                <a:gd name="T49" fmla="*/ 0 h 606"/>
                <a:gd name="T50" fmla="*/ 2147483646 w 229"/>
                <a:gd name="T51" fmla="*/ 2 h 606"/>
                <a:gd name="T52" fmla="*/ 2147483646 w 229"/>
                <a:gd name="T53" fmla="*/ 9 h 606"/>
                <a:gd name="T54" fmla="*/ 2147483646 w 229"/>
                <a:gd name="T55" fmla="*/ 21 h 606"/>
                <a:gd name="T56" fmla="*/ 2147483646 w 229"/>
                <a:gd name="T57" fmla="*/ 35 h 606"/>
                <a:gd name="T58" fmla="*/ 2147483646 w 229"/>
                <a:gd name="T59" fmla="*/ 54 h 606"/>
                <a:gd name="T60" fmla="*/ 2147483646 w 229"/>
                <a:gd name="T61" fmla="*/ 76 h 606"/>
                <a:gd name="T62" fmla="*/ 2147483646 w 229"/>
                <a:gd name="T63" fmla="*/ 99 h 606"/>
                <a:gd name="T64" fmla="*/ 2147483646 w 229"/>
                <a:gd name="T65" fmla="*/ 125 h 606"/>
                <a:gd name="T66" fmla="*/ 2147483646 w 229"/>
                <a:gd name="T67" fmla="*/ 153 h 606"/>
                <a:gd name="T68" fmla="*/ 2147483646 w 229"/>
                <a:gd name="T69" fmla="*/ 183 h 606"/>
                <a:gd name="T70" fmla="*/ 2147483646 w 229"/>
                <a:gd name="T71" fmla="*/ 214 h 606"/>
                <a:gd name="T72" fmla="*/ 2147483646 w 229"/>
                <a:gd name="T73" fmla="*/ 246 h 606"/>
                <a:gd name="T74" fmla="*/ 2147483646 w 229"/>
                <a:gd name="T75" fmla="*/ 278 h 606"/>
                <a:gd name="T76" fmla="*/ 2147483646 w 229"/>
                <a:gd name="T77" fmla="*/ 310 h 606"/>
                <a:gd name="T78" fmla="*/ 2147483646 w 229"/>
                <a:gd name="T79" fmla="*/ 342 h 606"/>
                <a:gd name="T80" fmla="*/ 2147483646 w 229"/>
                <a:gd name="T81" fmla="*/ 373 h 606"/>
                <a:gd name="T82" fmla="*/ 2147483646 w 229"/>
                <a:gd name="T83" fmla="*/ 404 h 606"/>
                <a:gd name="T84" fmla="*/ 2147483646 w 229"/>
                <a:gd name="T85" fmla="*/ 433 h 606"/>
                <a:gd name="T86" fmla="*/ 2147483646 w 229"/>
                <a:gd name="T87" fmla="*/ 461 h 606"/>
                <a:gd name="T88" fmla="*/ 2147483646 w 229"/>
                <a:gd name="T89" fmla="*/ 486 h 606"/>
                <a:gd name="T90" fmla="*/ 2147483646 w 229"/>
                <a:gd name="T91" fmla="*/ 509 h 606"/>
                <a:gd name="T92" fmla="*/ 2147483646 w 229"/>
                <a:gd name="T93" fmla="*/ 530 h 606"/>
                <a:gd name="T94" fmla="*/ 2147483646 w 229"/>
                <a:gd name="T95" fmla="*/ 547 h 606"/>
                <a:gd name="T96" fmla="*/ 2147483646 w 229"/>
                <a:gd name="T97" fmla="*/ 561 h 6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9"/>
                <a:gd name="T148" fmla="*/ 0 h 606"/>
                <a:gd name="T149" fmla="*/ 229 w 229"/>
                <a:gd name="T150" fmla="*/ 606 h 60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9" h="606">
                  <a:moveTo>
                    <a:pt x="0" y="570"/>
                  </a:moveTo>
                  <a:lnTo>
                    <a:pt x="2" y="544"/>
                  </a:lnTo>
                  <a:lnTo>
                    <a:pt x="2" y="524"/>
                  </a:lnTo>
                  <a:lnTo>
                    <a:pt x="6" y="504"/>
                  </a:lnTo>
                  <a:lnTo>
                    <a:pt x="9" y="483"/>
                  </a:lnTo>
                  <a:lnTo>
                    <a:pt x="10" y="470"/>
                  </a:lnTo>
                  <a:lnTo>
                    <a:pt x="10" y="450"/>
                  </a:lnTo>
                  <a:lnTo>
                    <a:pt x="14" y="430"/>
                  </a:lnTo>
                  <a:lnTo>
                    <a:pt x="16" y="418"/>
                  </a:lnTo>
                  <a:lnTo>
                    <a:pt x="16" y="401"/>
                  </a:lnTo>
                  <a:lnTo>
                    <a:pt x="18" y="385"/>
                  </a:lnTo>
                  <a:lnTo>
                    <a:pt x="21" y="369"/>
                  </a:lnTo>
                  <a:lnTo>
                    <a:pt x="24" y="353"/>
                  </a:lnTo>
                  <a:lnTo>
                    <a:pt x="26" y="337"/>
                  </a:lnTo>
                  <a:lnTo>
                    <a:pt x="29" y="321"/>
                  </a:lnTo>
                  <a:lnTo>
                    <a:pt x="31" y="305"/>
                  </a:lnTo>
                  <a:lnTo>
                    <a:pt x="34" y="290"/>
                  </a:lnTo>
                  <a:lnTo>
                    <a:pt x="37" y="275"/>
                  </a:lnTo>
                  <a:lnTo>
                    <a:pt x="39" y="261"/>
                  </a:lnTo>
                  <a:lnTo>
                    <a:pt x="42" y="246"/>
                  </a:lnTo>
                  <a:lnTo>
                    <a:pt x="44" y="231"/>
                  </a:lnTo>
                  <a:lnTo>
                    <a:pt x="47" y="217"/>
                  </a:lnTo>
                  <a:lnTo>
                    <a:pt x="50" y="203"/>
                  </a:lnTo>
                  <a:lnTo>
                    <a:pt x="52" y="191"/>
                  </a:lnTo>
                  <a:lnTo>
                    <a:pt x="55" y="178"/>
                  </a:lnTo>
                  <a:lnTo>
                    <a:pt x="57" y="165"/>
                  </a:lnTo>
                  <a:lnTo>
                    <a:pt x="60" y="152"/>
                  </a:lnTo>
                  <a:lnTo>
                    <a:pt x="62" y="140"/>
                  </a:lnTo>
                  <a:lnTo>
                    <a:pt x="65" y="128"/>
                  </a:lnTo>
                  <a:lnTo>
                    <a:pt x="68" y="117"/>
                  </a:lnTo>
                  <a:lnTo>
                    <a:pt x="70" y="106"/>
                  </a:lnTo>
                  <a:lnTo>
                    <a:pt x="73" y="96"/>
                  </a:lnTo>
                  <a:lnTo>
                    <a:pt x="75" y="86"/>
                  </a:lnTo>
                  <a:lnTo>
                    <a:pt x="78" y="76"/>
                  </a:lnTo>
                  <a:lnTo>
                    <a:pt x="80" y="68"/>
                  </a:lnTo>
                  <a:lnTo>
                    <a:pt x="83" y="59"/>
                  </a:lnTo>
                  <a:lnTo>
                    <a:pt x="85" y="51"/>
                  </a:lnTo>
                  <a:lnTo>
                    <a:pt x="88" y="44"/>
                  </a:lnTo>
                  <a:lnTo>
                    <a:pt x="90" y="36"/>
                  </a:lnTo>
                  <a:lnTo>
                    <a:pt x="93" y="30"/>
                  </a:lnTo>
                  <a:lnTo>
                    <a:pt x="95" y="24"/>
                  </a:lnTo>
                  <a:lnTo>
                    <a:pt x="98" y="19"/>
                  </a:lnTo>
                  <a:lnTo>
                    <a:pt x="101" y="14"/>
                  </a:lnTo>
                  <a:lnTo>
                    <a:pt x="103" y="11"/>
                  </a:lnTo>
                  <a:lnTo>
                    <a:pt x="105" y="7"/>
                  </a:lnTo>
                  <a:lnTo>
                    <a:pt x="108" y="4"/>
                  </a:lnTo>
                  <a:lnTo>
                    <a:pt x="110" y="2"/>
                  </a:lnTo>
                  <a:lnTo>
                    <a:pt x="113" y="0"/>
                  </a:lnTo>
                  <a:lnTo>
                    <a:pt x="115" y="0"/>
                  </a:lnTo>
                  <a:lnTo>
                    <a:pt x="118" y="0"/>
                  </a:lnTo>
                  <a:lnTo>
                    <a:pt x="120" y="0"/>
                  </a:lnTo>
                  <a:lnTo>
                    <a:pt x="123" y="2"/>
                  </a:lnTo>
                  <a:lnTo>
                    <a:pt x="125" y="6"/>
                  </a:lnTo>
                  <a:lnTo>
                    <a:pt x="128" y="9"/>
                  </a:lnTo>
                  <a:lnTo>
                    <a:pt x="130" y="14"/>
                  </a:lnTo>
                  <a:lnTo>
                    <a:pt x="133" y="21"/>
                  </a:lnTo>
                  <a:lnTo>
                    <a:pt x="135" y="28"/>
                  </a:lnTo>
                  <a:lnTo>
                    <a:pt x="138" y="35"/>
                  </a:lnTo>
                  <a:lnTo>
                    <a:pt x="141" y="44"/>
                  </a:lnTo>
                  <a:lnTo>
                    <a:pt x="143" y="54"/>
                  </a:lnTo>
                  <a:lnTo>
                    <a:pt x="146" y="64"/>
                  </a:lnTo>
                  <a:lnTo>
                    <a:pt x="149" y="76"/>
                  </a:lnTo>
                  <a:lnTo>
                    <a:pt x="152" y="87"/>
                  </a:lnTo>
                  <a:lnTo>
                    <a:pt x="154" y="99"/>
                  </a:lnTo>
                  <a:lnTo>
                    <a:pt x="157" y="112"/>
                  </a:lnTo>
                  <a:lnTo>
                    <a:pt x="160" y="125"/>
                  </a:lnTo>
                  <a:lnTo>
                    <a:pt x="162" y="138"/>
                  </a:lnTo>
                  <a:lnTo>
                    <a:pt x="165" y="153"/>
                  </a:lnTo>
                  <a:lnTo>
                    <a:pt x="168" y="168"/>
                  </a:lnTo>
                  <a:lnTo>
                    <a:pt x="170" y="183"/>
                  </a:lnTo>
                  <a:lnTo>
                    <a:pt x="173" y="198"/>
                  </a:lnTo>
                  <a:lnTo>
                    <a:pt x="176" y="214"/>
                  </a:lnTo>
                  <a:lnTo>
                    <a:pt x="178" y="230"/>
                  </a:lnTo>
                  <a:lnTo>
                    <a:pt x="181" y="246"/>
                  </a:lnTo>
                  <a:lnTo>
                    <a:pt x="183" y="262"/>
                  </a:lnTo>
                  <a:lnTo>
                    <a:pt x="186" y="278"/>
                  </a:lnTo>
                  <a:lnTo>
                    <a:pt x="188" y="294"/>
                  </a:lnTo>
                  <a:lnTo>
                    <a:pt x="191" y="310"/>
                  </a:lnTo>
                  <a:lnTo>
                    <a:pt x="193" y="326"/>
                  </a:lnTo>
                  <a:lnTo>
                    <a:pt x="196" y="342"/>
                  </a:lnTo>
                  <a:lnTo>
                    <a:pt x="198" y="358"/>
                  </a:lnTo>
                  <a:lnTo>
                    <a:pt x="200" y="373"/>
                  </a:lnTo>
                  <a:lnTo>
                    <a:pt x="202" y="389"/>
                  </a:lnTo>
                  <a:lnTo>
                    <a:pt x="205" y="404"/>
                  </a:lnTo>
                  <a:lnTo>
                    <a:pt x="207" y="419"/>
                  </a:lnTo>
                  <a:lnTo>
                    <a:pt x="209" y="433"/>
                  </a:lnTo>
                  <a:lnTo>
                    <a:pt x="211" y="447"/>
                  </a:lnTo>
                  <a:lnTo>
                    <a:pt x="213" y="461"/>
                  </a:lnTo>
                  <a:lnTo>
                    <a:pt x="215" y="473"/>
                  </a:lnTo>
                  <a:lnTo>
                    <a:pt x="217" y="486"/>
                  </a:lnTo>
                  <a:lnTo>
                    <a:pt x="218" y="498"/>
                  </a:lnTo>
                  <a:lnTo>
                    <a:pt x="220" y="509"/>
                  </a:lnTo>
                  <a:lnTo>
                    <a:pt x="222" y="520"/>
                  </a:lnTo>
                  <a:lnTo>
                    <a:pt x="223" y="530"/>
                  </a:lnTo>
                  <a:lnTo>
                    <a:pt x="225" y="538"/>
                  </a:lnTo>
                  <a:lnTo>
                    <a:pt x="226" y="547"/>
                  </a:lnTo>
                  <a:lnTo>
                    <a:pt x="228" y="606"/>
                  </a:lnTo>
                  <a:lnTo>
                    <a:pt x="229" y="561"/>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20" name="Freeform 29"/>
            <p:cNvSpPr>
              <a:spLocks/>
            </p:cNvSpPr>
            <p:nvPr/>
          </p:nvSpPr>
          <p:spPr bwMode="auto">
            <a:xfrm>
              <a:off x="2934" y="1536"/>
              <a:ext cx="626" cy="542"/>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0 h 20000"/>
                <a:gd name="T12" fmla="*/ 0 w 20000"/>
                <a:gd name="T13" fmla="*/ 0 h 20000"/>
                <a:gd name="T14" fmla="*/ 0 w 20000"/>
                <a:gd name="T15" fmla="*/ 0 h 20000"/>
                <a:gd name="T16" fmla="*/ 0 w 20000"/>
                <a:gd name="T17" fmla="*/ 0 h 20000"/>
                <a:gd name="T18" fmla="*/ 0 w 20000"/>
                <a:gd name="T19" fmla="*/ 0 h 20000"/>
                <a:gd name="T20" fmla="*/ 0 w 20000"/>
                <a:gd name="T21" fmla="*/ 0 h 20000"/>
                <a:gd name="T22" fmla="*/ 0 w 20000"/>
                <a:gd name="T23" fmla="*/ 0 h 20000"/>
                <a:gd name="T24" fmla="*/ 0 w 20000"/>
                <a:gd name="T25" fmla="*/ 0 h 20000"/>
                <a:gd name="T26" fmla="*/ 0 w 20000"/>
                <a:gd name="T27" fmla="*/ 0 h 20000"/>
                <a:gd name="T28" fmla="*/ 0 w 20000"/>
                <a:gd name="T29" fmla="*/ 0 h 20000"/>
                <a:gd name="T30" fmla="*/ 0 w 20000"/>
                <a:gd name="T31" fmla="*/ 0 h 20000"/>
                <a:gd name="T32" fmla="*/ 0 w 20000"/>
                <a:gd name="T33" fmla="*/ 0 h 20000"/>
                <a:gd name="T34" fmla="*/ 0 w 20000"/>
                <a:gd name="T35" fmla="*/ 0 h 20000"/>
                <a:gd name="T36" fmla="*/ 0 w 20000"/>
                <a:gd name="T37" fmla="*/ 0 h 20000"/>
                <a:gd name="T38" fmla="*/ 0 w 20000"/>
                <a:gd name="T39" fmla="*/ 0 h 20000"/>
                <a:gd name="T40" fmla="*/ 0 w 20000"/>
                <a:gd name="T41" fmla="*/ 0 h 20000"/>
                <a:gd name="T42" fmla="*/ 0 w 20000"/>
                <a:gd name="T43" fmla="*/ 0 h 20000"/>
                <a:gd name="T44" fmla="*/ 0 w 20000"/>
                <a:gd name="T45" fmla="*/ 0 h 20000"/>
                <a:gd name="T46" fmla="*/ 0 w 20000"/>
                <a:gd name="T47" fmla="*/ 0 h 20000"/>
                <a:gd name="T48" fmla="*/ 0 w 20000"/>
                <a:gd name="T49" fmla="*/ 0 h 20000"/>
                <a:gd name="T50" fmla="*/ 0 w 20000"/>
                <a:gd name="T51" fmla="*/ 0 h 20000"/>
                <a:gd name="T52" fmla="*/ 0 w 20000"/>
                <a:gd name="T53" fmla="*/ 0 h 20000"/>
                <a:gd name="T54" fmla="*/ 0 w 20000"/>
                <a:gd name="T55" fmla="*/ 0 h 20000"/>
                <a:gd name="T56" fmla="*/ 0 w 20000"/>
                <a:gd name="T57" fmla="*/ 0 h 20000"/>
                <a:gd name="T58" fmla="*/ 0 w 20000"/>
                <a:gd name="T59" fmla="*/ 0 h 20000"/>
                <a:gd name="T60" fmla="*/ 0 w 20000"/>
                <a:gd name="T61" fmla="*/ 0 h 20000"/>
                <a:gd name="T62" fmla="*/ 0 w 20000"/>
                <a:gd name="T63" fmla="*/ 0 h 20000"/>
                <a:gd name="T64" fmla="*/ 0 w 20000"/>
                <a:gd name="T65" fmla="*/ 0 h 20000"/>
                <a:gd name="T66" fmla="*/ 0 w 20000"/>
                <a:gd name="T67" fmla="*/ 0 h 20000"/>
                <a:gd name="T68" fmla="*/ 0 w 20000"/>
                <a:gd name="T69" fmla="*/ 0 h 20000"/>
                <a:gd name="T70" fmla="*/ 0 w 20000"/>
                <a:gd name="T71" fmla="*/ 0 h 20000"/>
                <a:gd name="T72" fmla="*/ 0 w 20000"/>
                <a:gd name="T73" fmla="*/ 0 h 20000"/>
                <a:gd name="T74" fmla="*/ 0 w 20000"/>
                <a:gd name="T75" fmla="*/ 0 h 20000"/>
                <a:gd name="T76" fmla="*/ 0 w 20000"/>
                <a:gd name="T77" fmla="*/ 0 h 20000"/>
                <a:gd name="T78" fmla="*/ 0 w 20000"/>
                <a:gd name="T79" fmla="*/ 0 h 20000"/>
                <a:gd name="T80" fmla="*/ 0 w 20000"/>
                <a:gd name="T81" fmla="*/ 0 h 20000"/>
                <a:gd name="T82" fmla="*/ 0 w 20000"/>
                <a:gd name="T83" fmla="*/ 0 h 20000"/>
                <a:gd name="T84" fmla="*/ 0 w 20000"/>
                <a:gd name="T85" fmla="*/ 0 h 20000"/>
                <a:gd name="T86" fmla="*/ 0 w 20000"/>
                <a:gd name="T87" fmla="*/ 0 h 20000"/>
                <a:gd name="T88" fmla="*/ 0 w 20000"/>
                <a:gd name="T89" fmla="*/ 0 h 20000"/>
                <a:gd name="T90" fmla="*/ 0 w 20000"/>
                <a:gd name="T91" fmla="*/ 0 h 20000"/>
                <a:gd name="T92" fmla="*/ 0 w 20000"/>
                <a:gd name="T93" fmla="*/ 0 h 20000"/>
                <a:gd name="T94" fmla="*/ 0 w 20000"/>
                <a:gd name="T95" fmla="*/ 0 h 2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00"/>
                <a:gd name="T145" fmla="*/ 0 h 20000"/>
                <a:gd name="T146" fmla="*/ 20000 w 20000"/>
                <a:gd name="T147" fmla="*/ 20000 h 200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00" h="20000">
                  <a:moveTo>
                    <a:pt x="0" y="0"/>
                  </a:moveTo>
                  <a:lnTo>
                    <a:pt x="199" y="620"/>
                  </a:lnTo>
                  <a:lnTo>
                    <a:pt x="399" y="1255"/>
                  </a:lnTo>
                  <a:lnTo>
                    <a:pt x="598" y="1875"/>
                  </a:lnTo>
                  <a:lnTo>
                    <a:pt x="798" y="2524"/>
                  </a:lnTo>
                  <a:lnTo>
                    <a:pt x="984" y="3144"/>
                  </a:lnTo>
                  <a:lnTo>
                    <a:pt x="1184" y="3734"/>
                  </a:lnTo>
                  <a:lnTo>
                    <a:pt x="1383" y="4354"/>
                  </a:lnTo>
                  <a:lnTo>
                    <a:pt x="1583" y="4959"/>
                  </a:lnTo>
                  <a:lnTo>
                    <a:pt x="1782" y="5565"/>
                  </a:lnTo>
                  <a:lnTo>
                    <a:pt x="1981" y="6155"/>
                  </a:lnTo>
                  <a:lnTo>
                    <a:pt x="2181" y="6745"/>
                  </a:lnTo>
                  <a:lnTo>
                    <a:pt x="2380" y="7292"/>
                  </a:lnTo>
                  <a:lnTo>
                    <a:pt x="2567" y="7897"/>
                  </a:lnTo>
                  <a:lnTo>
                    <a:pt x="2766" y="8472"/>
                  </a:lnTo>
                  <a:lnTo>
                    <a:pt x="2966" y="9033"/>
                  </a:lnTo>
                  <a:lnTo>
                    <a:pt x="3165" y="9594"/>
                  </a:lnTo>
                  <a:lnTo>
                    <a:pt x="3364" y="10140"/>
                  </a:lnTo>
                  <a:lnTo>
                    <a:pt x="3564" y="10672"/>
                  </a:lnTo>
                  <a:lnTo>
                    <a:pt x="3763" y="11203"/>
                  </a:lnTo>
                  <a:lnTo>
                    <a:pt x="3963" y="11720"/>
                  </a:lnTo>
                  <a:lnTo>
                    <a:pt x="4162" y="12236"/>
                  </a:lnTo>
                  <a:lnTo>
                    <a:pt x="4361" y="12708"/>
                  </a:lnTo>
                  <a:lnTo>
                    <a:pt x="4573" y="13196"/>
                  </a:lnTo>
                  <a:lnTo>
                    <a:pt x="4785" y="13653"/>
                  </a:lnTo>
                  <a:lnTo>
                    <a:pt x="4972" y="14140"/>
                  </a:lnTo>
                  <a:lnTo>
                    <a:pt x="5171" y="14583"/>
                  </a:lnTo>
                  <a:lnTo>
                    <a:pt x="5371" y="15011"/>
                  </a:lnTo>
                  <a:lnTo>
                    <a:pt x="5570" y="15439"/>
                  </a:lnTo>
                  <a:lnTo>
                    <a:pt x="5782" y="15838"/>
                  </a:lnTo>
                  <a:lnTo>
                    <a:pt x="5981" y="16207"/>
                  </a:lnTo>
                  <a:lnTo>
                    <a:pt x="6181" y="16605"/>
                  </a:lnTo>
                  <a:lnTo>
                    <a:pt x="6380" y="16959"/>
                  </a:lnTo>
                  <a:lnTo>
                    <a:pt x="6579" y="17299"/>
                  </a:lnTo>
                  <a:lnTo>
                    <a:pt x="6791" y="17609"/>
                  </a:lnTo>
                  <a:lnTo>
                    <a:pt x="6991" y="17919"/>
                  </a:lnTo>
                  <a:lnTo>
                    <a:pt x="7202" y="18185"/>
                  </a:lnTo>
                  <a:lnTo>
                    <a:pt x="7402" y="18480"/>
                  </a:lnTo>
                  <a:lnTo>
                    <a:pt x="7614" y="18731"/>
                  </a:lnTo>
                  <a:lnTo>
                    <a:pt x="7813" y="18952"/>
                  </a:lnTo>
                  <a:lnTo>
                    <a:pt x="8025" y="19159"/>
                  </a:lnTo>
                  <a:lnTo>
                    <a:pt x="8237" y="19336"/>
                  </a:lnTo>
                  <a:lnTo>
                    <a:pt x="8436" y="19483"/>
                  </a:lnTo>
                  <a:lnTo>
                    <a:pt x="8648" y="19646"/>
                  </a:lnTo>
                  <a:lnTo>
                    <a:pt x="8860" y="19764"/>
                  </a:lnTo>
                  <a:lnTo>
                    <a:pt x="9059" y="19867"/>
                  </a:lnTo>
                  <a:lnTo>
                    <a:pt x="9271" y="19911"/>
                  </a:lnTo>
                  <a:lnTo>
                    <a:pt x="9483" y="19956"/>
                  </a:lnTo>
                  <a:lnTo>
                    <a:pt x="9695" y="19956"/>
                  </a:lnTo>
                  <a:lnTo>
                    <a:pt x="9907" y="19985"/>
                  </a:lnTo>
                  <a:lnTo>
                    <a:pt x="10118" y="19941"/>
                  </a:lnTo>
                  <a:lnTo>
                    <a:pt x="10330" y="19823"/>
                  </a:lnTo>
                  <a:lnTo>
                    <a:pt x="10555" y="19720"/>
                  </a:lnTo>
                  <a:lnTo>
                    <a:pt x="10791" y="19557"/>
                  </a:lnTo>
                  <a:lnTo>
                    <a:pt x="11016" y="19336"/>
                  </a:lnTo>
                  <a:lnTo>
                    <a:pt x="11240" y="19129"/>
                  </a:lnTo>
                  <a:lnTo>
                    <a:pt x="11477" y="18849"/>
                  </a:lnTo>
                  <a:lnTo>
                    <a:pt x="11713" y="18554"/>
                  </a:lnTo>
                  <a:lnTo>
                    <a:pt x="11963" y="18244"/>
                  </a:lnTo>
                  <a:lnTo>
                    <a:pt x="12212" y="17904"/>
                  </a:lnTo>
                  <a:lnTo>
                    <a:pt x="12461" y="17520"/>
                  </a:lnTo>
                  <a:lnTo>
                    <a:pt x="12710" y="17137"/>
                  </a:lnTo>
                  <a:lnTo>
                    <a:pt x="12960" y="16738"/>
                  </a:lnTo>
                  <a:lnTo>
                    <a:pt x="13196" y="16280"/>
                  </a:lnTo>
                  <a:lnTo>
                    <a:pt x="13445" y="15823"/>
                  </a:lnTo>
                  <a:lnTo>
                    <a:pt x="13707" y="15351"/>
                  </a:lnTo>
                  <a:lnTo>
                    <a:pt x="13956" y="14834"/>
                  </a:lnTo>
                  <a:lnTo>
                    <a:pt x="14206" y="14362"/>
                  </a:lnTo>
                  <a:lnTo>
                    <a:pt x="14442" y="13830"/>
                  </a:lnTo>
                  <a:lnTo>
                    <a:pt x="14692" y="13314"/>
                  </a:lnTo>
                  <a:lnTo>
                    <a:pt x="14953" y="12768"/>
                  </a:lnTo>
                  <a:lnTo>
                    <a:pt x="15202" y="12236"/>
                  </a:lnTo>
                  <a:lnTo>
                    <a:pt x="15452" y="11661"/>
                  </a:lnTo>
                  <a:lnTo>
                    <a:pt x="15688" y="11114"/>
                  </a:lnTo>
                  <a:lnTo>
                    <a:pt x="15925" y="10583"/>
                  </a:lnTo>
                  <a:lnTo>
                    <a:pt x="16150" y="10037"/>
                  </a:lnTo>
                  <a:lnTo>
                    <a:pt x="16386" y="9461"/>
                  </a:lnTo>
                  <a:lnTo>
                    <a:pt x="16611" y="8900"/>
                  </a:lnTo>
                  <a:lnTo>
                    <a:pt x="16847" y="8369"/>
                  </a:lnTo>
                  <a:lnTo>
                    <a:pt x="17072" y="7823"/>
                  </a:lnTo>
                  <a:lnTo>
                    <a:pt x="17283" y="7292"/>
                  </a:lnTo>
                  <a:lnTo>
                    <a:pt x="17495" y="6760"/>
                  </a:lnTo>
                  <a:lnTo>
                    <a:pt x="17720" y="6244"/>
                  </a:lnTo>
                  <a:lnTo>
                    <a:pt x="17919" y="5727"/>
                  </a:lnTo>
                  <a:lnTo>
                    <a:pt x="18118" y="5210"/>
                  </a:lnTo>
                  <a:lnTo>
                    <a:pt x="18305" y="4738"/>
                  </a:lnTo>
                  <a:lnTo>
                    <a:pt x="18492" y="4295"/>
                  </a:lnTo>
                  <a:lnTo>
                    <a:pt x="18679" y="3852"/>
                  </a:lnTo>
                  <a:lnTo>
                    <a:pt x="18854" y="3395"/>
                  </a:lnTo>
                  <a:lnTo>
                    <a:pt x="19016" y="2982"/>
                  </a:lnTo>
                  <a:lnTo>
                    <a:pt x="19178" y="2613"/>
                  </a:lnTo>
                  <a:lnTo>
                    <a:pt x="19340" y="2244"/>
                  </a:lnTo>
                  <a:lnTo>
                    <a:pt x="19489" y="1904"/>
                  </a:lnTo>
                  <a:lnTo>
                    <a:pt x="19614" y="1609"/>
                  </a:lnTo>
                  <a:lnTo>
                    <a:pt x="19751" y="1314"/>
                  </a:lnTo>
                  <a:lnTo>
                    <a:pt x="19875" y="1048"/>
                  </a:lnTo>
                  <a:lnTo>
                    <a:pt x="19988" y="841"/>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21" name="Freeform 30"/>
            <p:cNvSpPr>
              <a:spLocks/>
            </p:cNvSpPr>
            <p:nvPr/>
          </p:nvSpPr>
          <p:spPr bwMode="auto">
            <a:xfrm>
              <a:off x="3560" y="996"/>
              <a:ext cx="609" cy="564"/>
            </a:xfrm>
            <a:custGeom>
              <a:avLst/>
              <a:gdLst>
                <a:gd name="T0" fmla="*/ 2147483646 w 241"/>
                <a:gd name="T1" fmla="*/ 549 h 564"/>
                <a:gd name="T2" fmla="*/ 2147483646 w 241"/>
                <a:gd name="T3" fmla="*/ 502 h 564"/>
                <a:gd name="T4" fmla="*/ 2147483646 w 241"/>
                <a:gd name="T5" fmla="*/ 467 h 564"/>
                <a:gd name="T6" fmla="*/ 2147483646 w 241"/>
                <a:gd name="T7" fmla="*/ 435 h 564"/>
                <a:gd name="T8" fmla="*/ 2147483646 w 241"/>
                <a:gd name="T9" fmla="*/ 401 h 564"/>
                <a:gd name="T10" fmla="*/ 2147483646 w 241"/>
                <a:gd name="T11" fmla="*/ 369 h 564"/>
                <a:gd name="T12" fmla="*/ 2147483646 w 241"/>
                <a:gd name="T13" fmla="*/ 337 h 564"/>
                <a:gd name="T14" fmla="*/ 2147483646 w 241"/>
                <a:gd name="T15" fmla="*/ 305 h 564"/>
                <a:gd name="T16" fmla="*/ 2147483646 w 241"/>
                <a:gd name="T17" fmla="*/ 275 h 564"/>
                <a:gd name="T18" fmla="*/ 2147483646 w 241"/>
                <a:gd name="T19" fmla="*/ 246 h 564"/>
                <a:gd name="T20" fmla="*/ 2147483646 w 241"/>
                <a:gd name="T21" fmla="*/ 217 h 564"/>
                <a:gd name="T22" fmla="*/ 2147483646 w 241"/>
                <a:gd name="T23" fmla="*/ 191 h 564"/>
                <a:gd name="T24" fmla="*/ 2147483646 w 241"/>
                <a:gd name="T25" fmla="*/ 165 h 564"/>
                <a:gd name="T26" fmla="*/ 2147483646 w 241"/>
                <a:gd name="T27" fmla="*/ 140 h 564"/>
                <a:gd name="T28" fmla="*/ 2147483646 w 241"/>
                <a:gd name="T29" fmla="*/ 117 h 564"/>
                <a:gd name="T30" fmla="*/ 2147483646 w 241"/>
                <a:gd name="T31" fmla="*/ 96 h 564"/>
                <a:gd name="T32" fmla="*/ 2147483646 w 241"/>
                <a:gd name="T33" fmla="*/ 76 h 564"/>
                <a:gd name="T34" fmla="*/ 2147483646 w 241"/>
                <a:gd name="T35" fmla="*/ 59 h 564"/>
                <a:gd name="T36" fmla="*/ 2147483646 w 241"/>
                <a:gd name="T37" fmla="*/ 44 h 564"/>
                <a:gd name="T38" fmla="*/ 2147483646 w 241"/>
                <a:gd name="T39" fmla="*/ 30 h 564"/>
                <a:gd name="T40" fmla="*/ 2147483646 w 241"/>
                <a:gd name="T41" fmla="*/ 19 h 564"/>
                <a:gd name="T42" fmla="*/ 2147483646 w 241"/>
                <a:gd name="T43" fmla="*/ 11 h 564"/>
                <a:gd name="T44" fmla="*/ 2147483646 w 241"/>
                <a:gd name="T45" fmla="*/ 4 h 564"/>
                <a:gd name="T46" fmla="*/ 2147483646 w 241"/>
                <a:gd name="T47" fmla="*/ 0 h 564"/>
                <a:gd name="T48" fmla="*/ 2147483646 w 241"/>
                <a:gd name="T49" fmla="*/ 0 h 564"/>
                <a:gd name="T50" fmla="*/ 2147483646 w 241"/>
                <a:gd name="T51" fmla="*/ 2 h 564"/>
                <a:gd name="T52" fmla="*/ 2147483646 w 241"/>
                <a:gd name="T53" fmla="*/ 9 h 564"/>
                <a:gd name="T54" fmla="*/ 2147483646 w 241"/>
                <a:gd name="T55" fmla="*/ 21 h 564"/>
                <a:gd name="T56" fmla="*/ 2147483646 w 241"/>
                <a:gd name="T57" fmla="*/ 35 h 564"/>
                <a:gd name="T58" fmla="*/ 2147483646 w 241"/>
                <a:gd name="T59" fmla="*/ 54 h 564"/>
                <a:gd name="T60" fmla="*/ 2147483646 w 241"/>
                <a:gd name="T61" fmla="*/ 76 h 564"/>
                <a:gd name="T62" fmla="*/ 2147483646 w 241"/>
                <a:gd name="T63" fmla="*/ 99 h 564"/>
                <a:gd name="T64" fmla="*/ 2147483646 w 241"/>
                <a:gd name="T65" fmla="*/ 125 h 564"/>
                <a:gd name="T66" fmla="*/ 2147483646 w 241"/>
                <a:gd name="T67" fmla="*/ 153 h 564"/>
                <a:gd name="T68" fmla="*/ 2147483646 w 241"/>
                <a:gd name="T69" fmla="*/ 183 h 564"/>
                <a:gd name="T70" fmla="*/ 2147483646 w 241"/>
                <a:gd name="T71" fmla="*/ 214 h 564"/>
                <a:gd name="T72" fmla="*/ 2147483646 w 241"/>
                <a:gd name="T73" fmla="*/ 246 h 564"/>
                <a:gd name="T74" fmla="*/ 2147483646 w 241"/>
                <a:gd name="T75" fmla="*/ 278 h 564"/>
                <a:gd name="T76" fmla="*/ 2147483646 w 241"/>
                <a:gd name="T77" fmla="*/ 310 h 564"/>
                <a:gd name="T78" fmla="*/ 2147483646 w 241"/>
                <a:gd name="T79" fmla="*/ 342 h 564"/>
                <a:gd name="T80" fmla="*/ 2147483646 w 241"/>
                <a:gd name="T81" fmla="*/ 373 h 564"/>
                <a:gd name="T82" fmla="*/ 2147483646 w 241"/>
                <a:gd name="T83" fmla="*/ 404 h 564"/>
                <a:gd name="T84" fmla="*/ 2147483646 w 241"/>
                <a:gd name="T85" fmla="*/ 433 h 564"/>
                <a:gd name="T86" fmla="*/ 2147483646 w 241"/>
                <a:gd name="T87" fmla="*/ 461 h 564"/>
                <a:gd name="T88" fmla="*/ 2147483646 w 241"/>
                <a:gd name="T89" fmla="*/ 486 h 564"/>
                <a:gd name="T90" fmla="*/ 2147483646 w 241"/>
                <a:gd name="T91" fmla="*/ 509 h 564"/>
                <a:gd name="T92" fmla="*/ 2147483646 w 241"/>
                <a:gd name="T93" fmla="*/ 530 h 564"/>
                <a:gd name="T94" fmla="*/ 2147483646 w 241"/>
                <a:gd name="T95" fmla="*/ 547 h 564"/>
                <a:gd name="T96" fmla="*/ 2147483646 w 241"/>
                <a:gd name="T97" fmla="*/ 561 h 5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1"/>
                <a:gd name="T148" fmla="*/ 0 h 564"/>
                <a:gd name="T149" fmla="*/ 241 w 241"/>
                <a:gd name="T150" fmla="*/ 564 h 56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1" h="564">
                  <a:moveTo>
                    <a:pt x="0" y="564"/>
                  </a:moveTo>
                  <a:lnTo>
                    <a:pt x="3" y="549"/>
                  </a:lnTo>
                  <a:lnTo>
                    <a:pt x="10" y="519"/>
                  </a:lnTo>
                  <a:lnTo>
                    <a:pt x="12" y="502"/>
                  </a:lnTo>
                  <a:lnTo>
                    <a:pt x="15" y="485"/>
                  </a:lnTo>
                  <a:lnTo>
                    <a:pt x="17" y="467"/>
                  </a:lnTo>
                  <a:lnTo>
                    <a:pt x="20" y="451"/>
                  </a:lnTo>
                  <a:lnTo>
                    <a:pt x="23" y="435"/>
                  </a:lnTo>
                  <a:lnTo>
                    <a:pt x="25" y="418"/>
                  </a:lnTo>
                  <a:lnTo>
                    <a:pt x="28" y="401"/>
                  </a:lnTo>
                  <a:lnTo>
                    <a:pt x="30" y="385"/>
                  </a:lnTo>
                  <a:lnTo>
                    <a:pt x="33" y="369"/>
                  </a:lnTo>
                  <a:lnTo>
                    <a:pt x="36" y="353"/>
                  </a:lnTo>
                  <a:lnTo>
                    <a:pt x="38" y="337"/>
                  </a:lnTo>
                  <a:lnTo>
                    <a:pt x="41" y="321"/>
                  </a:lnTo>
                  <a:lnTo>
                    <a:pt x="43" y="305"/>
                  </a:lnTo>
                  <a:lnTo>
                    <a:pt x="46" y="290"/>
                  </a:lnTo>
                  <a:lnTo>
                    <a:pt x="49" y="275"/>
                  </a:lnTo>
                  <a:lnTo>
                    <a:pt x="51" y="261"/>
                  </a:lnTo>
                  <a:lnTo>
                    <a:pt x="54" y="246"/>
                  </a:lnTo>
                  <a:lnTo>
                    <a:pt x="56" y="231"/>
                  </a:lnTo>
                  <a:lnTo>
                    <a:pt x="59" y="217"/>
                  </a:lnTo>
                  <a:lnTo>
                    <a:pt x="62" y="203"/>
                  </a:lnTo>
                  <a:lnTo>
                    <a:pt x="64" y="191"/>
                  </a:lnTo>
                  <a:lnTo>
                    <a:pt x="67" y="178"/>
                  </a:lnTo>
                  <a:lnTo>
                    <a:pt x="69" y="165"/>
                  </a:lnTo>
                  <a:lnTo>
                    <a:pt x="72" y="152"/>
                  </a:lnTo>
                  <a:lnTo>
                    <a:pt x="74" y="140"/>
                  </a:lnTo>
                  <a:lnTo>
                    <a:pt x="77" y="128"/>
                  </a:lnTo>
                  <a:lnTo>
                    <a:pt x="80" y="117"/>
                  </a:lnTo>
                  <a:lnTo>
                    <a:pt x="82" y="106"/>
                  </a:lnTo>
                  <a:lnTo>
                    <a:pt x="85" y="96"/>
                  </a:lnTo>
                  <a:lnTo>
                    <a:pt x="87" y="86"/>
                  </a:lnTo>
                  <a:lnTo>
                    <a:pt x="90" y="76"/>
                  </a:lnTo>
                  <a:lnTo>
                    <a:pt x="92" y="68"/>
                  </a:lnTo>
                  <a:lnTo>
                    <a:pt x="95" y="59"/>
                  </a:lnTo>
                  <a:lnTo>
                    <a:pt x="97" y="51"/>
                  </a:lnTo>
                  <a:lnTo>
                    <a:pt x="100" y="44"/>
                  </a:lnTo>
                  <a:lnTo>
                    <a:pt x="102" y="36"/>
                  </a:lnTo>
                  <a:lnTo>
                    <a:pt x="105" y="30"/>
                  </a:lnTo>
                  <a:lnTo>
                    <a:pt x="107" y="24"/>
                  </a:lnTo>
                  <a:lnTo>
                    <a:pt x="110" y="19"/>
                  </a:lnTo>
                  <a:lnTo>
                    <a:pt x="113" y="14"/>
                  </a:lnTo>
                  <a:lnTo>
                    <a:pt x="115" y="11"/>
                  </a:lnTo>
                  <a:lnTo>
                    <a:pt x="117" y="7"/>
                  </a:lnTo>
                  <a:lnTo>
                    <a:pt x="120" y="4"/>
                  </a:lnTo>
                  <a:lnTo>
                    <a:pt x="122" y="2"/>
                  </a:lnTo>
                  <a:lnTo>
                    <a:pt x="125" y="0"/>
                  </a:lnTo>
                  <a:lnTo>
                    <a:pt x="127" y="0"/>
                  </a:lnTo>
                  <a:lnTo>
                    <a:pt x="130" y="0"/>
                  </a:lnTo>
                  <a:lnTo>
                    <a:pt x="132" y="0"/>
                  </a:lnTo>
                  <a:lnTo>
                    <a:pt x="135" y="2"/>
                  </a:lnTo>
                  <a:lnTo>
                    <a:pt x="137" y="6"/>
                  </a:lnTo>
                  <a:lnTo>
                    <a:pt x="140" y="9"/>
                  </a:lnTo>
                  <a:lnTo>
                    <a:pt x="142" y="14"/>
                  </a:lnTo>
                  <a:lnTo>
                    <a:pt x="145" y="21"/>
                  </a:lnTo>
                  <a:lnTo>
                    <a:pt x="147" y="28"/>
                  </a:lnTo>
                  <a:lnTo>
                    <a:pt x="150" y="35"/>
                  </a:lnTo>
                  <a:lnTo>
                    <a:pt x="153" y="44"/>
                  </a:lnTo>
                  <a:lnTo>
                    <a:pt x="155" y="54"/>
                  </a:lnTo>
                  <a:lnTo>
                    <a:pt x="158" y="64"/>
                  </a:lnTo>
                  <a:lnTo>
                    <a:pt x="161" y="76"/>
                  </a:lnTo>
                  <a:lnTo>
                    <a:pt x="164" y="87"/>
                  </a:lnTo>
                  <a:lnTo>
                    <a:pt x="166" y="99"/>
                  </a:lnTo>
                  <a:lnTo>
                    <a:pt x="169" y="112"/>
                  </a:lnTo>
                  <a:lnTo>
                    <a:pt x="172" y="125"/>
                  </a:lnTo>
                  <a:lnTo>
                    <a:pt x="174" y="138"/>
                  </a:lnTo>
                  <a:lnTo>
                    <a:pt x="177" y="153"/>
                  </a:lnTo>
                  <a:lnTo>
                    <a:pt x="180" y="168"/>
                  </a:lnTo>
                  <a:lnTo>
                    <a:pt x="182" y="183"/>
                  </a:lnTo>
                  <a:lnTo>
                    <a:pt x="185" y="198"/>
                  </a:lnTo>
                  <a:lnTo>
                    <a:pt x="188" y="214"/>
                  </a:lnTo>
                  <a:lnTo>
                    <a:pt x="190" y="230"/>
                  </a:lnTo>
                  <a:lnTo>
                    <a:pt x="193" y="246"/>
                  </a:lnTo>
                  <a:lnTo>
                    <a:pt x="195" y="262"/>
                  </a:lnTo>
                  <a:lnTo>
                    <a:pt x="198" y="278"/>
                  </a:lnTo>
                  <a:lnTo>
                    <a:pt x="200" y="294"/>
                  </a:lnTo>
                  <a:lnTo>
                    <a:pt x="203" y="310"/>
                  </a:lnTo>
                  <a:lnTo>
                    <a:pt x="205" y="326"/>
                  </a:lnTo>
                  <a:lnTo>
                    <a:pt x="208" y="342"/>
                  </a:lnTo>
                  <a:lnTo>
                    <a:pt x="210" y="358"/>
                  </a:lnTo>
                  <a:lnTo>
                    <a:pt x="212" y="373"/>
                  </a:lnTo>
                  <a:lnTo>
                    <a:pt x="214" y="389"/>
                  </a:lnTo>
                  <a:lnTo>
                    <a:pt x="217" y="404"/>
                  </a:lnTo>
                  <a:lnTo>
                    <a:pt x="219" y="419"/>
                  </a:lnTo>
                  <a:lnTo>
                    <a:pt x="221" y="433"/>
                  </a:lnTo>
                  <a:lnTo>
                    <a:pt x="223" y="447"/>
                  </a:lnTo>
                  <a:lnTo>
                    <a:pt x="225" y="461"/>
                  </a:lnTo>
                  <a:lnTo>
                    <a:pt x="227" y="473"/>
                  </a:lnTo>
                  <a:lnTo>
                    <a:pt x="229" y="486"/>
                  </a:lnTo>
                  <a:lnTo>
                    <a:pt x="230" y="498"/>
                  </a:lnTo>
                  <a:lnTo>
                    <a:pt x="232" y="509"/>
                  </a:lnTo>
                  <a:lnTo>
                    <a:pt x="234" y="520"/>
                  </a:lnTo>
                  <a:lnTo>
                    <a:pt x="235" y="530"/>
                  </a:lnTo>
                  <a:lnTo>
                    <a:pt x="237" y="538"/>
                  </a:lnTo>
                  <a:lnTo>
                    <a:pt x="238" y="547"/>
                  </a:lnTo>
                  <a:lnTo>
                    <a:pt x="240" y="555"/>
                  </a:lnTo>
                  <a:lnTo>
                    <a:pt x="241" y="561"/>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 name="Group 31"/>
          <p:cNvGrpSpPr>
            <a:grpSpLocks/>
          </p:cNvGrpSpPr>
          <p:nvPr/>
        </p:nvGrpSpPr>
        <p:grpSpPr bwMode="auto">
          <a:xfrm>
            <a:off x="4632783" y="1653464"/>
            <a:ext cx="3162300" cy="903288"/>
            <a:chOff x="1128" y="1294"/>
            <a:chExt cx="1992" cy="569"/>
          </a:xfrm>
        </p:grpSpPr>
        <p:sp>
          <p:nvSpPr>
            <p:cNvPr id="45082" name="Freeform 32"/>
            <p:cNvSpPr>
              <a:spLocks/>
            </p:cNvSpPr>
            <p:nvPr/>
          </p:nvSpPr>
          <p:spPr bwMode="auto">
            <a:xfrm>
              <a:off x="1128" y="1294"/>
              <a:ext cx="1992" cy="569"/>
            </a:xfrm>
            <a:custGeom>
              <a:avLst/>
              <a:gdLst>
                <a:gd name="T0" fmla="*/ 0 w 1992"/>
                <a:gd name="T1" fmla="*/ 486 h 569"/>
                <a:gd name="T2" fmla="*/ 72 w 1992"/>
                <a:gd name="T3" fmla="*/ 486 h 569"/>
                <a:gd name="T4" fmla="*/ 384 w 1992"/>
                <a:gd name="T5" fmla="*/ 398 h 569"/>
                <a:gd name="T6" fmla="*/ 1032 w 1992"/>
                <a:gd name="T7" fmla="*/ 28 h 569"/>
                <a:gd name="T8" fmla="*/ 1458 w 1992"/>
                <a:gd name="T9" fmla="*/ 565 h 569"/>
                <a:gd name="T10" fmla="*/ 1992 w 1992"/>
                <a:gd name="T11" fmla="*/ 6 h 569"/>
                <a:gd name="T12" fmla="*/ 0 60000 65536"/>
                <a:gd name="T13" fmla="*/ 0 60000 65536"/>
                <a:gd name="T14" fmla="*/ 0 60000 65536"/>
                <a:gd name="T15" fmla="*/ 0 60000 65536"/>
                <a:gd name="T16" fmla="*/ 0 60000 65536"/>
                <a:gd name="T17" fmla="*/ 0 60000 65536"/>
                <a:gd name="T18" fmla="*/ 0 w 1992"/>
                <a:gd name="T19" fmla="*/ 0 h 569"/>
                <a:gd name="T20" fmla="*/ 1992 w 1992"/>
                <a:gd name="T21" fmla="*/ 569 h 569"/>
              </a:gdLst>
              <a:ahLst/>
              <a:cxnLst>
                <a:cxn ang="T12">
                  <a:pos x="T0" y="T1"/>
                </a:cxn>
                <a:cxn ang="T13">
                  <a:pos x="T2" y="T3"/>
                </a:cxn>
                <a:cxn ang="T14">
                  <a:pos x="T4" y="T5"/>
                </a:cxn>
                <a:cxn ang="T15">
                  <a:pos x="T6" y="T7"/>
                </a:cxn>
                <a:cxn ang="T16">
                  <a:pos x="T8" y="T9"/>
                </a:cxn>
                <a:cxn ang="T17">
                  <a:pos x="T10" y="T11"/>
                </a:cxn>
              </a:cxnLst>
              <a:rect l="T18" t="T19" r="T20" b="T21"/>
              <a:pathLst>
                <a:path w="1992" h="569">
                  <a:moveTo>
                    <a:pt x="0" y="486"/>
                  </a:moveTo>
                  <a:cubicBezTo>
                    <a:pt x="12" y="486"/>
                    <a:pt x="8" y="501"/>
                    <a:pt x="72" y="486"/>
                  </a:cubicBezTo>
                  <a:cubicBezTo>
                    <a:pt x="136" y="471"/>
                    <a:pt x="224" y="474"/>
                    <a:pt x="384" y="398"/>
                  </a:cubicBezTo>
                  <a:cubicBezTo>
                    <a:pt x="544" y="322"/>
                    <a:pt x="853" y="0"/>
                    <a:pt x="1032" y="28"/>
                  </a:cubicBezTo>
                  <a:cubicBezTo>
                    <a:pt x="1211" y="56"/>
                    <a:pt x="1298" y="569"/>
                    <a:pt x="1458" y="565"/>
                  </a:cubicBezTo>
                  <a:cubicBezTo>
                    <a:pt x="1618" y="561"/>
                    <a:pt x="1881" y="122"/>
                    <a:pt x="1992" y="6"/>
                  </a:cubicBezTo>
                </a:path>
              </a:pathLst>
            </a:custGeom>
            <a:noFill/>
            <a:ln w="28575">
              <a:solidFill>
                <a:srgbClr val="FF543D"/>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3" name="Line 33"/>
            <p:cNvSpPr>
              <a:spLocks noChangeShapeType="1"/>
            </p:cNvSpPr>
            <p:nvPr/>
          </p:nvSpPr>
          <p:spPr bwMode="auto">
            <a:xfrm flipH="1">
              <a:off x="1248" y="1524"/>
              <a:ext cx="288" cy="240"/>
            </a:xfrm>
            <a:prstGeom prst="line">
              <a:avLst/>
            </a:prstGeom>
            <a:noFill/>
            <a:ln w="9525">
              <a:solidFill>
                <a:srgbClr val="FF543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4" name="Line 34"/>
            <p:cNvSpPr>
              <a:spLocks noChangeShapeType="1"/>
            </p:cNvSpPr>
            <p:nvPr/>
          </p:nvSpPr>
          <p:spPr bwMode="auto">
            <a:xfrm flipH="1">
              <a:off x="1440" y="1524"/>
              <a:ext cx="192" cy="192"/>
            </a:xfrm>
            <a:prstGeom prst="line">
              <a:avLst/>
            </a:prstGeom>
            <a:noFill/>
            <a:ln w="9525">
              <a:solidFill>
                <a:srgbClr val="FF543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5" name="Freeform 35"/>
            <p:cNvSpPr>
              <a:spLocks/>
            </p:cNvSpPr>
            <p:nvPr/>
          </p:nvSpPr>
          <p:spPr bwMode="auto">
            <a:xfrm>
              <a:off x="1824" y="1426"/>
              <a:ext cx="82" cy="98"/>
            </a:xfrm>
            <a:custGeom>
              <a:avLst/>
              <a:gdLst>
                <a:gd name="T0" fmla="*/ 0 w 82"/>
                <a:gd name="T1" fmla="*/ 98 h 98"/>
                <a:gd name="T2" fmla="*/ 82 w 82"/>
                <a:gd name="T3" fmla="*/ 0 h 98"/>
                <a:gd name="T4" fmla="*/ 0 60000 65536"/>
                <a:gd name="T5" fmla="*/ 0 60000 65536"/>
                <a:gd name="T6" fmla="*/ 0 w 82"/>
                <a:gd name="T7" fmla="*/ 0 h 98"/>
                <a:gd name="T8" fmla="*/ 82 w 82"/>
                <a:gd name="T9" fmla="*/ 98 h 98"/>
              </a:gdLst>
              <a:ahLst/>
              <a:cxnLst>
                <a:cxn ang="T4">
                  <a:pos x="T0" y="T1"/>
                </a:cxn>
                <a:cxn ang="T5">
                  <a:pos x="T2" y="T3"/>
                </a:cxn>
              </a:cxnLst>
              <a:rect l="T6" t="T7" r="T8" b="T9"/>
              <a:pathLst>
                <a:path w="82" h="98">
                  <a:moveTo>
                    <a:pt x="0" y="98"/>
                  </a:moveTo>
                  <a:lnTo>
                    <a:pt x="82" y="0"/>
                  </a:lnTo>
                </a:path>
              </a:pathLst>
            </a:custGeom>
            <a:noFill/>
            <a:ln w="9525">
              <a:solidFill>
                <a:srgbClr val="FF543D"/>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6" name="Freeform 36"/>
            <p:cNvSpPr>
              <a:spLocks/>
            </p:cNvSpPr>
            <p:nvPr/>
          </p:nvSpPr>
          <p:spPr bwMode="auto">
            <a:xfrm>
              <a:off x="1920" y="1374"/>
              <a:ext cx="88" cy="150"/>
            </a:xfrm>
            <a:custGeom>
              <a:avLst/>
              <a:gdLst>
                <a:gd name="T0" fmla="*/ 0 w 88"/>
                <a:gd name="T1" fmla="*/ 150 h 150"/>
                <a:gd name="T2" fmla="*/ 88 w 88"/>
                <a:gd name="T3" fmla="*/ 0 h 150"/>
                <a:gd name="T4" fmla="*/ 0 60000 65536"/>
                <a:gd name="T5" fmla="*/ 0 60000 65536"/>
                <a:gd name="T6" fmla="*/ 0 w 88"/>
                <a:gd name="T7" fmla="*/ 0 h 150"/>
                <a:gd name="T8" fmla="*/ 88 w 88"/>
                <a:gd name="T9" fmla="*/ 150 h 150"/>
              </a:gdLst>
              <a:ahLst/>
              <a:cxnLst>
                <a:cxn ang="T4">
                  <a:pos x="T0" y="T1"/>
                </a:cxn>
                <a:cxn ang="T5">
                  <a:pos x="T2" y="T3"/>
                </a:cxn>
              </a:cxnLst>
              <a:rect l="T6" t="T7" r="T8" b="T9"/>
              <a:pathLst>
                <a:path w="88" h="150">
                  <a:moveTo>
                    <a:pt x="0" y="150"/>
                  </a:moveTo>
                  <a:lnTo>
                    <a:pt x="88" y="0"/>
                  </a:lnTo>
                </a:path>
              </a:pathLst>
            </a:custGeom>
            <a:noFill/>
            <a:ln w="9525">
              <a:solidFill>
                <a:srgbClr val="FF543D"/>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7" name="Freeform 37"/>
            <p:cNvSpPr>
              <a:spLocks/>
            </p:cNvSpPr>
            <p:nvPr/>
          </p:nvSpPr>
          <p:spPr bwMode="auto">
            <a:xfrm>
              <a:off x="2036" y="1324"/>
              <a:ext cx="120" cy="204"/>
            </a:xfrm>
            <a:custGeom>
              <a:avLst/>
              <a:gdLst>
                <a:gd name="T0" fmla="*/ 0 w 120"/>
                <a:gd name="T1" fmla="*/ 204 h 204"/>
                <a:gd name="T2" fmla="*/ 120 w 120"/>
                <a:gd name="T3" fmla="*/ 0 h 204"/>
                <a:gd name="T4" fmla="*/ 0 60000 65536"/>
                <a:gd name="T5" fmla="*/ 0 60000 65536"/>
                <a:gd name="T6" fmla="*/ 0 w 120"/>
                <a:gd name="T7" fmla="*/ 0 h 204"/>
                <a:gd name="T8" fmla="*/ 120 w 120"/>
                <a:gd name="T9" fmla="*/ 204 h 204"/>
              </a:gdLst>
              <a:ahLst/>
              <a:cxnLst>
                <a:cxn ang="T4">
                  <a:pos x="T0" y="T1"/>
                </a:cxn>
                <a:cxn ang="T5">
                  <a:pos x="T2" y="T3"/>
                </a:cxn>
              </a:cxnLst>
              <a:rect l="T6" t="T7" r="T8" b="T9"/>
              <a:pathLst>
                <a:path w="120" h="204">
                  <a:moveTo>
                    <a:pt x="0" y="204"/>
                  </a:moveTo>
                  <a:lnTo>
                    <a:pt x="120" y="0"/>
                  </a:lnTo>
                </a:path>
              </a:pathLst>
            </a:custGeom>
            <a:noFill/>
            <a:ln w="9525">
              <a:solidFill>
                <a:srgbClr val="FF543D"/>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8" name="Freeform 38"/>
            <p:cNvSpPr>
              <a:spLocks/>
            </p:cNvSpPr>
            <p:nvPr/>
          </p:nvSpPr>
          <p:spPr bwMode="auto">
            <a:xfrm>
              <a:off x="2152" y="1374"/>
              <a:ext cx="104" cy="156"/>
            </a:xfrm>
            <a:custGeom>
              <a:avLst/>
              <a:gdLst>
                <a:gd name="T0" fmla="*/ 0 w 104"/>
                <a:gd name="T1" fmla="*/ 156 h 156"/>
                <a:gd name="T2" fmla="*/ 104 w 104"/>
                <a:gd name="T3" fmla="*/ 0 h 156"/>
                <a:gd name="T4" fmla="*/ 0 60000 65536"/>
                <a:gd name="T5" fmla="*/ 0 60000 65536"/>
                <a:gd name="T6" fmla="*/ 0 w 104"/>
                <a:gd name="T7" fmla="*/ 0 h 156"/>
                <a:gd name="T8" fmla="*/ 104 w 104"/>
                <a:gd name="T9" fmla="*/ 156 h 156"/>
              </a:gdLst>
              <a:ahLst/>
              <a:cxnLst>
                <a:cxn ang="T4">
                  <a:pos x="T0" y="T1"/>
                </a:cxn>
                <a:cxn ang="T5">
                  <a:pos x="T2" y="T3"/>
                </a:cxn>
              </a:cxnLst>
              <a:rect l="T6" t="T7" r="T8" b="T9"/>
              <a:pathLst>
                <a:path w="104" h="156">
                  <a:moveTo>
                    <a:pt x="0" y="156"/>
                  </a:moveTo>
                  <a:lnTo>
                    <a:pt x="104" y="0"/>
                  </a:lnTo>
                </a:path>
              </a:pathLst>
            </a:custGeom>
            <a:noFill/>
            <a:ln w="9525">
              <a:solidFill>
                <a:srgbClr val="FF543D"/>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9" name="Freeform 39"/>
            <p:cNvSpPr>
              <a:spLocks/>
            </p:cNvSpPr>
            <p:nvPr/>
          </p:nvSpPr>
          <p:spPr bwMode="auto">
            <a:xfrm>
              <a:off x="2256" y="1450"/>
              <a:ext cx="52" cy="74"/>
            </a:xfrm>
            <a:custGeom>
              <a:avLst/>
              <a:gdLst>
                <a:gd name="T0" fmla="*/ 0 w 52"/>
                <a:gd name="T1" fmla="*/ 74 h 74"/>
                <a:gd name="T2" fmla="*/ 52 w 52"/>
                <a:gd name="T3" fmla="*/ 0 h 74"/>
                <a:gd name="T4" fmla="*/ 0 60000 65536"/>
                <a:gd name="T5" fmla="*/ 0 60000 65536"/>
                <a:gd name="T6" fmla="*/ 0 w 52"/>
                <a:gd name="T7" fmla="*/ 0 h 74"/>
                <a:gd name="T8" fmla="*/ 52 w 52"/>
                <a:gd name="T9" fmla="*/ 74 h 74"/>
              </a:gdLst>
              <a:ahLst/>
              <a:cxnLst>
                <a:cxn ang="T4">
                  <a:pos x="T0" y="T1"/>
                </a:cxn>
                <a:cxn ang="T5">
                  <a:pos x="T2" y="T3"/>
                </a:cxn>
              </a:cxnLst>
              <a:rect l="T6" t="T7" r="T8" b="T9"/>
              <a:pathLst>
                <a:path w="52" h="74">
                  <a:moveTo>
                    <a:pt x="0" y="74"/>
                  </a:moveTo>
                  <a:lnTo>
                    <a:pt x="52" y="0"/>
                  </a:lnTo>
                </a:path>
              </a:pathLst>
            </a:custGeom>
            <a:noFill/>
            <a:ln w="9525">
              <a:solidFill>
                <a:srgbClr val="FF543D"/>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0" name="Freeform 40"/>
            <p:cNvSpPr>
              <a:spLocks/>
            </p:cNvSpPr>
            <p:nvPr/>
          </p:nvSpPr>
          <p:spPr bwMode="auto">
            <a:xfrm>
              <a:off x="2403" y="1524"/>
              <a:ext cx="45" cy="117"/>
            </a:xfrm>
            <a:custGeom>
              <a:avLst/>
              <a:gdLst>
                <a:gd name="T0" fmla="*/ 45 w 45"/>
                <a:gd name="T1" fmla="*/ 0 h 117"/>
                <a:gd name="T2" fmla="*/ 0 w 45"/>
                <a:gd name="T3" fmla="*/ 117 h 117"/>
                <a:gd name="T4" fmla="*/ 0 60000 65536"/>
                <a:gd name="T5" fmla="*/ 0 60000 65536"/>
                <a:gd name="T6" fmla="*/ 0 w 45"/>
                <a:gd name="T7" fmla="*/ 0 h 117"/>
                <a:gd name="T8" fmla="*/ 45 w 45"/>
                <a:gd name="T9" fmla="*/ 117 h 117"/>
              </a:gdLst>
              <a:ahLst/>
              <a:cxnLst>
                <a:cxn ang="T4">
                  <a:pos x="T0" y="T1"/>
                </a:cxn>
                <a:cxn ang="T5">
                  <a:pos x="T2" y="T3"/>
                </a:cxn>
              </a:cxnLst>
              <a:rect l="T6" t="T7" r="T8" b="T9"/>
              <a:pathLst>
                <a:path w="45" h="117">
                  <a:moveTo>
                    <a:pt x="45" y="0"/>
                  </a:moveTo>
                  <a:lnTo>
                    <a:pt x="0" y="117"/>
                  </a:lnTo>
                </a:path>
              </a:pathLst>
            </a:custGeom>
            <a:noFill/>
            <a:ln w="9525">
              <a:solidFill>
                <a:srgbClr val="FF543D"/>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1" name="Freeform 41"/>
            <p:cNvSpPr>
              <a:spLocks/>
            </p:cNvSpPr>
            <p:nvPr/>
          </p:nvSpPr>
          <p:spPr bwMode="auto">
            <a:xfrm>
              <a:off x="2463" y="1524"/>
              <a:ext cx="81" cy="213"/>
            </a:xfrm>
            <a:custGeom>
              <a:avLst/>
              <a:gdLst>
                <a:gd name="T0" fmla="*/ 81 w 81"/>
                <a:gd name="T1" fmla="*/ 0 h 213"/>
                <a:gd name="T2" fmla="*/ 0 w 81"/>
                <a:gd name="T3" fmla="*/ 213 h 213"/>
                <a:gd name="T4" fmla="*/ 0 60000 65536"/>
                <a:gd name="T5" fmla="*/ 0 60000 65536"/>
                <a:gd name="T6" fmla="*/ 0 w 81"/>
                <a:gd name="T7" fmla="*/ 0 h 213"/>
                <a:gd name="T8" fmla="*/ 81 w 81"/>
                <a:gd name="T9" fmla="*/ 213 h 213"/>
              </a:gdLst>
              <a:ahLst/>
              <a:cxnLst>
                <a:cxn ang="T4">
                  <a:pos x="T0" y="T1"/>
                </a:cxn>
                <a:cxn ang="T5">
                  <a:pos x="T2" y="T3"/>
                </a:cxn>
              </a:cxnLst>
              <a:rect l="T6" t="T7" r="T8" b="T9"/>
              <a:pathLst>
                <a:path w="81" h="213">
                  <a:moveTo>
                    <a:pt x="81" y="0"/>
                  </a:moveTo>
                  <a:lnTo>
                    <a:pt x="0" y="213"/>
                  </a:lnTo>
                </a:path>
              </a:pathLst>
            </a:custGeom>
            <a:noFill/>
            <a:ln w="9525">
              <a:solidFill>
                <a:srgbClr val="FF543D"/>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2" name="Freeform 42"/>
            <p:cNvSpPr>
              <a:spLocks/>
            </p:cNvSpPr>
            <p:nvPr/>
          </p:nvSpPr>
          <p:spPr bwMode="auto">
            <a:xfrm>
              <a:off x="2535" y="1524"/>
              <a:ext cx="105" cy="321"/>
            </a:xfrm>
            <a:custGeom>
              <a:avLst/>
              <a:gdLst>
                <a:gd name="T0" fmla="*/ 105 w 105"/>
                <a:gd name="T1" fmla="*/ 0 h 321"/>
                <a:gd name="T2" fmla="*/ 0 w 105"/>
                <a:gd name="T3" fmla="*/ 321 h 321"/>
                <a:gd name="T4" fmla="*/ 0 60000 65536"/>
                <a:gd name="T5" fmla="*/ 0 60000 65536"/>
                <a:gd name="T6" fmla="*/ 0 w 105"/>
                <a:gd name="T7" fmla="*/ 0 h 321"/>
                <a:gd name="T8" fmla="*/ 105 w 105"/>
                <a:gd name="T9" fmla="*/ 321 h 321"/>
              </a:gdLst>
              <a:ahLst/>
              <a:cxnLst>
                <a:cxn ang="T4">
                  <a:pos x="T0" y="T1"/>
                </a:cxn>
                <a:cxn ang="T5">
                  <a:pos x="T2" y="T3"/>
                </a:cxn>
              </a:cxnLst>
              <a:rect l="T6" t="T7" r="T8" b="T9"/>
              <a:pathLst>
                <a:path w="105" h="321">
                  <a:moveTo>
                    <a:pt x="105" y="0"/>
                  </a:moveTo>
                  <a:lnTo>
                    <a:pt x="0" y="321"/>
                  </a:lnTo>
                </a:path>
              </a:pathLst>
            </a:custGeom>
            <a:noFill/>
            <a:ln w="9525">
              <a:solidFill>
                <a:srgbClr val="FF543D"/>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3" name="Freeform 43"/>
            <p:cNvSpPr>
              <a:spLocks/>
            </p:cNvSpPr>
            <p:nvPr/>
          </p:nvSpPr>
          <p:spPr bwMode="auto">
            <a:xfrm>
              <a:off x="2664" y="1524"/>
              <a:ext cx="72" cy="300"/>
            </a:xfrm>
            <a:custGeom>
              <a:avLst/>
              <a:gdLst>
                <a:gd name="T0" fmla="*/ 72 w 72"/>
                <a:gd name="T1" fmla="*/ 0 h 300"/>
                <a:gd name="T2" fmla="*/ 0 w 72"/>
                <a:gd name="T3" fmla="*/ 300 h 300"/>
                <a:gd name="T4" fmla="*/ 0 60000 65536"/>
                <a:gd name="T5" fmla="*/ 0 60000 65536"/>
                <a:gd name="T6" fmla="*/ 0 w 72"/>
                <a:gd name="T7" fmla="*/ 0 h 300"/>
                <a:gd name="T8" fmla="*/ 72 w 72"/>
                <a:gd name="T9" fmla="*/ 300 h 300"/>
              </a:gdLst>
              <a:ahLst/>
              <a:cxnLst>
                <a:cxn ang="T4">
                  <a:pos x="T0" y="T1"/>
                </a:cxn>
                <a:cxn ang="T5">
                  <a:pos x="T2" y="T3"/>
                </a:cxn>
              </a:cxnLst>
              <a:rect l="T6" t="T7" r="T8" b="T9"/>
              <a:pathLst>
                <a:path w="72" h="300">
                  <a:moveTo>
                    <a:pt x="72" y="0"/>
                  </a:moveTo>
                  <a:lnTo>
                    <a:pt x="0" y="300"/>
                  </a:lnTo>
                </a:path>
              </a:pathLst>
            </a:custGeom>
            <a:noFill/>
            <a:ln w="9525">
              <a:solidFill>
                <a:srgbClr val="FF543D"/>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4" name="Freeform 44"/>
            <p:cNvSpPr>
              <a:spLocks/>
            </p:cNvSpPr>
            <p:nvPr/>
          </p:nvSpPr>
          <p:spPr bwMode="auto">
            <a:xfrm>
              <a:off x="2787" y="1536"/>
              <a:ext cx="41" cy="186"/>
            </a:xfrm>
            <a:custGeom>
              <a:avLst/>
              <a:gdLst>
                <a:gd name="T0" fmla="*/ 41 w 41"/>
                <a:gd name="T1" fmla="*/ 0 h 186"/>
                <a:gd name="T2" fmla="*/ 0 w 41"/>
                <a:gd name="T3" fmla="*/ 186 h 186"/>
                <a:gd name="T4" fmla="*/ 0 60000 65536"/>
                <a:gd name="T5" fmla="*/ 0 60000 65536"/>
                <a:gd name="T6" fmla="*/ 0 w 41"/>
                <a:gd name="T7" fmla="*/ 0 h 186"/>
                <a:gd name="T8" fmla="*/ 41 w 41"/>
                <a:gd name="T9" fmla="*/ 186 h 186"/>
              </a:gdLst>
              <a:ahLst/>
              <a:cxnLst>
                <a:cxn ang="T4">
                  <a:pos x="T0" y="T1"/>
                </a:cxn>
                <a:cxn ang="T5">
                  <a:pos x="T2" y="T3"/>
                </a:cxn>
              </a:cxnLst>
              <a:rect l="T6" t="T7" r="T8" b="T9"/>
              <a:pathLst>
                <a:path w="41" h="186">
                  <a:moveTo>
                    <a:pt x="41" y="0"/>
                  </a:moveTo>
                  <a:lnTo>
                    <a:pt x="0" y="186"/>
                  </a:lnTo>
                </a:path>
              </a:pathLst>
            </a:custGeom>
            <a:noFill/>
            <a:ln w="9525">
              <a:solidFill>
                <a:srgbClr val="FF543D"/>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 name="Group 45"/>
          <p:cNvGrpSpPr>
            <a:grpSpLocks/>
          </p:cNvGrpSpPr>
          <p:nvPr/>
        </p:nvGrpSpPr>
        <p:grpSpPr bwMode="auto">
          <a:xfrm>
            <a:off x="4302583" y="710490"/>
            <a:ext cx="6040438" cy="1928813"/>
            <a:chOff x="920" y="700"/>
            <a:chExt cx="3805" cy="1215"/>
          </a:xfrm>
        </p:grpSpPr>
        <p:sp>
          <p:nvSpPr>
            <p:cNvPr id="45075" name="Freeform 46"/>
            <p:cNvSpPr>
              <a:spLocks/>
            </p:cNvSpPr>
            <p:nvPr/>
          </p:nvSpPr>
          <p:spPr bwMode="auto">
            <a:xfrm>
              <a:off x="968" y="1524"/>
              <a:ext cx="472" cy="368"/>
            </a:xfrm>
            <a:custGeom>
              <a:avLst/>
              <a:gdLst>
                <a:gd name="T0" fmla="*/ 472 w 472"/>
                <a:gd name="T1" fmla="*/ 0 h 368"/>
                <a:gd name="T2" fmla="*/ 0 w 472"/>
                <a:gd name="T3" fmla="*/ 368 h 368"/>
                <a:gd name="T4" fmla="*/ 0 60000 65536"/>
                <a:gd name="T5" fmla="*/ 0 60000 65536"/>
                <a:gd name="T6" fmla="*/ 0 w 472"/>
                <a:gd name="T7" fmla="*/ 0 h 368"/>
                <a:gd name="T8" fmla="*/ 472 w 472"/>
                <a:gd name="T9" fmla="*/ 368 h 368"/>
              </a:gdLst>
              <a:ahLst/>
              <a:cxnLst>
                <a:cxn ang="T4">
                  <a:pos x="T0" y="T1"/>
                </a:cxn>
                <a:cxn ang="T5">
                  <a:pos x="T2" y="T3"/>
                </a:cxn>
              </a:cxnLst>
              <a:rect l="T6" t="T7" r="T8" b="T9"/>
              <a:pathLst>
                <a:path w="472" h="368">
                  <a:moveTo>
                    <a:pt x="472" y="0"/>
                  </a:moveTo>
                  <a:lnTo>
                    <a:pt x="0" y="368"/>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6" name="Freeform 47"/>
            <p:cNvSpPr>
              <a:spLocks/>
            </p:cNvSpPr>
            <p:nvPr/>
          </p:nvSpPr>
          <p:spPr bwMode="auto">
            <a:xfrm>
              <a:off x="1438" y="756"/>
              <a:ext cx="2" cy="760"/>
            </a:xfrm>
            <a:custGeom>
              <a:avLst/>
              <a:gdLst>
                <a:gd name="T0" fmla="*/ 2 w 2"/>
                <a:gd name="T1" fmla="*/ 760 h 760"/>
                <a:gd name="T2" fmla="*/ 0 w 2"/>
                <a:gd name="T3" fmla="*/ 0 h 760"/>
                <a:gd name="T4" fmla="*/ 0 60000 65536"/>
                <a:gd name="T5" fmla="*/ 0 60000 65536"/>
                <a:gd name="T6" fmla="*/ 0 w 2"/>
                <a:gd name="T7" fmla="*/ 0 h 760"/>
                <a:gd name="T8" fmla="*/ 2 w 2"/>
                <a:gd name="T9" fmla="*/ 760 h 760"/>
              </a:gdLst>
              <a:ahLst/>
              <a:cxnLst>
                <a:cxn ang="T4">
                  <a:pos x="T0" y="T1"/>
                </a:cxn>
                <a:cxn ang="T5">
                  <a:pos x="T2" y="T3"/>
                </a:cxn>
              </a:cxnLst>
              <a:rect l="T6" t="T7" r="T8" b="T9"/>
              <a:pathLst>
                <a:path w="2" h="760">
                  <a:moveTo>
                    <a:pt x="2" y="760"/>
                  </a:moveTo>
                  <a:lnTo>
                    <a:pt x="0" y="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7" name="Freeform 48"/>
            <p:cNvSpPr>
              <a:spLocks/>
            </p:cNvSpPr>
            <p:nvPr/>
          </p:nvSpPr>
          <p:spPr bwMode="auto">
            <a:xfrm>
              <a:off x="1053" y="1537"/>
              <a:ext cx="3563" cy="3"/>
            </a:xfrm>
            <a:custGeom>
              <a:avLst/>
              <a:gdLst>
                <a:gd name="T0" fmla="*/ 0 w 3563"/>
                <a:gd name="T1" fmla="*/ 0 h 3"/>
                <a:gd name="T2" fmla="*/ 3563 w 3563"/>
                <a:gd name="T3" fmla="*/ 3 h 3"/>
                <a:gd name="T4" fmla="*/ 0 60000 65536"/>
                <a:gd name="T5" fmla="*/ 0 60000 65536"/>
                <a:gd name="T6" fmla="*/ 0 w 3563"/>
                <a:gd name="T7" fmla="*/ 0 h 3"/>
                <a:gd name="T8" fmla="*/ 3563 w 3563"/>
                <a:gd name="T9" fmla="*/ 3 h 3"/>
              </a:gdLst>
              <a:ahLst/>
              <a:cxnLst>
                <a:cxn ang="T4">
                  <a:pos x="T0" y="T1"/>
                </a:cxn>
                <a:cxn ang="T5">
                  <a:pos x="T2" y="T3"/>
                </a:cxn>
              </a:cxnLst>
              <a:rect l="T6" t="T7" r="T8" b="T9"/>
              <a:pathLst>
                <a:path w="3563" h="3">
                  <a:moveTo>
                    <a:pt x="0" y="0"/>
                  </a:moveTo>
                  <a:lnTo>
                    <a:pt x="3563" y="3"/>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8" name="Text Box 49"/>
            <p:cNvSpPr txBox="1">
              <a:spLocks noChangeArrowheads="1"/>
            </p:cNvSpPr>
            <p:nvPr/>
          </p:nvSpPr>
          <p:spPr bwMode="auto">
            <a:xfrm>
              <a:off x="4293" y="1588"/>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2800" i="1" dirty="0">
                  <a:solidFill>
                    <a:srgbClr val="0000CC"/>
                  </a:solidFill>
                </a:rPr>
                <a:t>t</a:t>
              </a:r>
            </a:p>
          </p:txBody>
        </p:sp>
        <p:sp>
          <p:nvSpPr>
            <p:cNvPr id="45079" name="Text Box 50"/>
            <p:cNvSpPr txBox="1">
              <a:spLocks noChangeArrowheads="1"/>
            </p:cNvSpPr>
            <p:nvPr/>
          </p:nvSpPr>
          <p:spPr bwMode="auto">
            <a:xfrm>
              <a:off x="1104" y="1236"/>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en-US" altLang="zh-CN" sz="2800" i="1">
                  <a:solidFill>
                    <a:srgbClr val="0000CC"/>
                  </a:solidFill>
                </a:rPr>
                <a:t>O</a:t>
              </a:r>
            </a:p>
          </p:txBody>
        </p:sp>
        <p:graphicFrame>
          <p:nvGraphicFramePr>
            <p:cNvPr id="45080" name="Object 51"/>
            <p:cNvGraphicFramePr>
              <a:graphicFrameLocks noChangeAspect="1"/>
            </p:cNvGraphicFramePr>
            <p:nvPr>
              <p:extLst>
                <p:ext uri="{D42A27DB-BD31-4B8C-83A1-F6EECF244321}">
                  <p14:modId xmlns:p14="http://schemas.microsoft.com/office/powerpoint/2010/main" val="3174264315"/>
                </p:ext>
              </p:extLst>
            </p:nvPr>
          </p:nvGraphicFramePr>
          <p:xfrm>
            <a:off x="1208" y="700"/>
            <a:ext cx="199" cy="269"/>
          </p:xfrm>
          <a:graphic>
            <a:graphicData uri="http://schemas.openxmlformats.org/presentationml/2006/ole">
              <mc:AlternateContent xmlns:mc="http://schemas.openxmlformats.org/markup-compatibility/2006">
                <mc:Choice xmlns:v="urn:schemas-microsoft-com:vml" Requires="v">
                  <p:oleObj spid="_x0000_s109795" name="公式" r:id="rId3" imgW="152280" imgH="203040" progId="Equation.3">
                    <p:embed/>
                  </p:oleObj>
                </mc:Choice>
                <mc:Fallback>
                  <p:oleObj name="公式" r:id="rId3" imgW="152280" imgH="203040" progId="Equation.3">
                    <p:embed/>
                    <p:pic>
                      <p:nvPicPr>
                        <p:cNvPr id="0" name="Object 51"/>
                        <p:cNvPicPr>
                          <a:picLocks noChangeAspect="1" noChangeArrowheads="1"/>
                        </p:cNvPicPr>
                        <p:nvPr/>
                      </p:nvPicPr>
                      <p:blipFill>
                        <a:blip r:embed="rId4"/>
                        <a:srcRect/>
                        <a:stretch>
                          <a:fillRect/>
                        </a:stretch>
                      </p:blipFill>
                      <p:spPr bwMode="auto">
                        <a:xfrm>
                          <a:off x="1208" y="700"/>
                          <a:ext cx="19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81" name="Object 52"/>
            <p:cNvGraphicFramePr>
              <a:graphicFrameLocks noChangeAspect="1"/>
            </p:cNvGraphicFramePr>
            <p:nvPr>
              <p:extLst>
                <p:ext uri="{D42A27DB-BD31-4B8C-83A1-F6EECF244321}">
                  <p14:modId xmlns:p14="http://schemas.microsoft.com/office/powerpoint/2010/main" val="1751031557"/>
                </p:ext>
              </p:extLst>
            </p:nvPr>
          </p:nvGraphicFramePr>
          <p:xfrm>
            <a:off x="920" y="1528"/>
            <a:ext cx="235" cy="269"/>
          </p:xfrm>
          <a:graphic>
            <a:graphicData uri="http://schemas.openxmlformats.org/presentationml/2006/ole">
              <mc:AlternateContent xmlns:mc="http://schemas.openxmlformats.org/markup-compatibility/2006">
                <mc:Choice xmlns:v="urn:schemas-microsoft-com:vml" Requires="v">
                  <p:oleObj spid="_x0000_s109796" name="公式" r:id="rId5" imgW="177480" imgH="203040" progId="Equation.3">
                    <p:embed/>
                  </p:oleObj>
                </mc:Choice>
                <mc:Fallback>
                  <p:oleObj name="公式" r:id="rId5" imgW="177480" imgH="203040" progId="Equation.3">
                    <p:embed/>
                    <p:pic>
                      <p:nvPicPr>
                        <p:cNvPr id="0" name="Object 52"/>
                        <p:cNvPicPr>
                          <a:picLocks noChangeAspect="1" noChangeArrowheads="1"/>
                        </p:cNvPicPr>
                        <p:nvPr/>
                      </p:nvPicPr>
                      <p:blipFill>
                        <a:blip r:embed="rId6"/>
                        <a:srcRect/>
                        <a:stretch>
                          <a:fillRect/>
                        </a:stretch>
                      </p:blipFill>
                      <p:spPr bwMode="auto">
                        <a:xfrm>
                          <a:off x="920" y="1528"/>
                          <a:ext cx="235"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3" name="Object 53"/>
          <p:cNvGraphicFramePr>
            <a:graphicFrameLocks noChangeAspect="1"/>
          </p:cNvGraphicFramePr>
          <p:nvPr>
            <p:extLst>
              <p:ext uri="{D42A27DB-BD31-4B8C-83A1-F6EECF244321}">
                <p14:modId xmlns:p14="http://schemas.microsoft.com/office/powerpoint/2010/main" val="532294723"/>
              </p:ext>
            </p:extLst>
          </p:nvPr>
        </p:nvGraphicFramePr>
        <p:xfrm>
          <a:off x="9500059" y="1167689"/>
          <a:ext cx="315913" cy="427038"/>
        </p:xfrm>
        <a:graphic>
          <a:graphicData uri="http://schemas.openxmlformats.org/presentationml/2006/ole">
            <mc:AlternateContent xmlns:mc="http://schemas.openxmlformats.org/markup-compatibility/2006">
              <mc:Choice xmlns:v="urn:schemas-microsoft-com:vml" Requires="v">
                <p:oleObj spid="_x0000_s109797" name="公式" r:id="rId7" imgW="152280" imgH="203040" progId="Equation.3">
                  <p:embed/>
                </p:oleObj>
              </mc:Choice>
              <mc:Fallback>
                <p:oleObj name="公式" r:id="rId7" imgW="152280" imgH="203040" progId="Equation.3">
                  <p:embed/>
                  <p:pic>
                    <p:nvPicPr>
                      <p:cNvPr id="0" name="Object 53"/>
                      <p:cNvPicPr>
                        <a:picLocks noChangeAspect="1" noChangeArrowheads="1"/>
                      </p:cNvPicPr>
                      <p:nvPr/>
                    </p:nvPicPr>
                    <p:blipFill>
                      <a:blip r:embed="rId8"/>
                      <a:srcRect/>
                      <a:stretch>
                        <a:fillRect/>
                      </a:stretch>
                    </p:blipFill>
                    <p:spPr bwMode="auto">
                      <a:xfrm>
                        <a:off x="9500059" y="1167689"/>
                        <a:ext cx="315913"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9" name="矩形 65"/>
          <p:cNvSpPr>
            <a:spLocks noChangeArrowheads="1"/>
          </p:cNvSpPr>
          <p:nvPr/>
        </p:nvSpPr>
        <p:spPr bwMode="auto">
          <a:xfrm>
            <a:off x="2381251" y="214314"/>
            <a:ext cx="307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dirty="0">
                <a:solidFill>
                  <a:srgbClr val="FF0000"/>
                </a:solidFill>
                <a:latin typeface="Book Antiqua" panose="02040602050305030304" pitchFamily="18" charset="0"/>
              </a:rPr>
              <a:t>三、光强与光矢量</a:t>
            </a:r>
            <a:endParaRPr lang="zh-CN" altLang="en-US" sz="2800" dirty="0">
              <a:solidFill>
                <a:srgbClr val="FF0000"/>
              </a:solidFill>
            </a:endParaRPr>
          </a:p>
        </p:txBody>
      </p:sp>
      <p:sp>
        <p:nvSpPr>
          <p:cNvPr id="6" name="矩形 5"/>
          <p:cNvSpPr/>
          <p:nvPr/>
        </p:nvSpPr>
        <p:spPr>
          <a:xfrm>
            <a:off x="1736947" y="1107269"/>
            <a:ext cx="2583098" cy="2677656"/>
          </a:xfrm>
          <a:prstGeom prst="rect">
            <a:avLst/>
          </a:prstGeom>
        </p:spPr>
        <p:txBody>
          <a:bodyPr wrap="square">
            <a:spAutoFit/>
          </a:bodyPr>
          <a:lstStyle/>
          <a:p>
            <a:r>
              <a:rPr lang="zh-CN" altLang="en-US" dirty="0">
                <a:solidFill>
                  <a:srgbClr val="C00000"/>
                </a:solidFill>
              </a:rPr>
              <a:t>光在物质中传播，</a:t>
            </a:r>
            <a:r>
              <a:rPr lang="zh-CN" altLang="en-US" dirty="0">
                <a:solidFill>
                  <a:srgbClr val="009900"/>
                </a:solidFill>
              </a:rPr>
              <a:t>电磁波作用在其中的一个电子上的洛伦兹力与电场力的比值为</a:t>
            </a:r>
          </a:p>
        </p:txBody>
      </p:sp>
      <p:graphicFrame>
        <p:nvGraphicFramePr>
          <p:cNvPr id="104" name="Object 31"/>
          <p:cNvGraphicFramePr>
            <a:graphicFrameLocks noChangeAspect="1"/>
          </p:cNvGraphicFramePr>
          <p:nvPr>
            <p:extLst>
              <p:ext uri="{D42A27DB-BD31-4B8C-83A1-F6EECF244321}">
                <p14:modId xmlns:p14="http://schemas.microsoft.com/office/powerpoint/2010/main" val="523029017"/>
              </p:ext>
            </p:extLst>
          </p:nvPr>
        </p:nvGraphicFramePr>
        <p:xfrm>
          <a:off x="6188870" y="3524233"/>
          <a:ext cx="1000125" cy="1106487"/>
        </p:xfrm>
        <a:graphic>
          <a:graphicData uri="http://schemas.openxmlformats.org/presentationml/2006/ole">
            <mc:AlternateContent xmlns:mc="http://schemas.openxmlformats.org/markup-compatibility/2006">
              <mc:Choice xmlns:v="urn:schemas-microsoft-com:vml" Requires="v">
                <p:oleObj spid="_x0000_s109798" name="公式" r:id="rId9" imgW="355292" imgH="393359" progId="Equation.3">
                  <p:embed/>
                </p:oleObj>
              </mc:Choice>
              <mc:Fallback>
                <p:oleObj name="公式" r:id="rId9" imgW="355292" imgH="39335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88870" y="3524233"/>
                        <a:ext cx="1000125" cy="110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 name="Object 33"/>
          <p:cNvGraphicFramePr>
            <a:graphicFrameLocks noChangeAspect="1"/>
          </p:cNvGraphicFramePr>
          <p:nvPr>
            <p:extLst>
              <p:ext uri="{D42A27DB-BD31-4B8C-83A1-F6EECF244321}">
                <p14:modId xmlns:p14="http://schemas.microsoft.com/office/powerpoint/2010/main" val="3116380329"/>
              </p:ext>
            </p:extLst>
          </p:nvPr>
        </p:nvGraphicFramePr>
        <p:xfrm>
          <a:off x="4174055" y="3478826"/>
          <a:ext cx="1820862" cy="1214438"/>
        </p:xfrm>
        <a:graphic>
          <a:graphicData uri="http://schemas.openxmlformats.org/presentationml/2006/ole">
            <mc:AlternateContent xmlns:mc="http://schemas.openxmlformats.org/markup-compatibility/2006">
              <mc:Choice xmlns:v="urn:schemas-microsoft-com:vml" Requires="v">
                <p:oleObj spid="_x0000_s109799" name="公式" r:id="rId11" imgW="647700" imgH="431800" progId="Equation.3">
                  <p:embed/>
                </p:oleObj>
              </mc:Choice>
              <mc:Fallback>
                <p:oleObj name="公式" r:id="rId11" imgW="647700" imgH="431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74055" y="3478826"/>
                        <a:ext cx="1820862"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 name="AutoShape 31"/>
          <p:cNvSpPr>
            <a:spLocks noChangeArrowheads="1"/>
          </p:cNvSpPr>
          <p:nvPr/>
        </p:nvSpPr>
        <p:spPr bwMode="auto">
          <a:xfrm>
            <a:off x="8348664" y="2942927"/>
            <a:ext cx="1509465" cy="724564"/>
          </a:xfrm>
          <a:prstGeom prst="wedgeRectCallout">
            <a:avLst>
              <a:gd name="adj1" fmla="val -126211"/>
              <a:gd name="adj2" fmla="val 52436"/>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8900000" scaled="1"/>
            <a:tileRect/>
          </a:gradFill>
          <a:ln w="9525">
            <a:solidFill>
              <a:srgbClr val="00FFFF"/>
            </a:solidFill>
            <a:miter lim="800000"/>
            <a:headEnd/>
            <a:tailEnd/>
          </a:ln>
          <a:effectLst/>
        </p:spPr>
        <p:txBody>
          <a:bodyPr wrap="none" anchor="ctr"/>
          <a:lstStyle/>
          <a:p>
            <a:pPr algn="ctr" eaLnBrk="1" fontAlgn="auto" hangingPunct="1">
              <a:spcAft>
                <a:spcPts val="0"/>
              </a:spcAft>
              <a:defRPr/>
            </a:pPr>
            <a:endParaRPr kumimoji="0" lang="zh-CN" altLang="en-US" b="0" kern="0" dirty="0">
              <a:solidFill>
                <a:srgbClr val="0000FF"/>
              </a:solidFill>
            </a:endParaRPr>
          </a:p>
        </p:txBody>
      </p:sp>
      <p:graphicFrame>
        <p:nvGraphicFramePr>
          <p:cNvPr id="107" name="Object 35"/>
          <p:cNvGraphicFramePr>
            <a:graphicFrameLocks noChangeAspect="1"/>
          </p:cNvGraphicFramePr>
          <p:nvPr>
            <p:extLst>
              <p:ext uri="{D42A27DB-BD31-4B8C-83A1-F6EECF244321}">
                <p14:modId xmlns:p14="http://schemas.microsoft.com/office/powerpoint/2010/main" val="585483315"/>
              </p:ext>
            </p:extLst>
          </p:nvPr>
        </p:nvGraphicFramePr>
        <p:xfrm>
          <a:off x="8634137" y="3100593"/>
          <a:ext cx="1255253" cy="474675"/>
        </p:xfrm>
        <a:graphic>
          <a:graphicData uri="http://schemas.openxmlformats.org/presentationml/2006/ole">
            <mc:AlternateContent xmlns:mc="http://schemas.openxmlformats.org/markup-compatibility/2006">
              <mc:Choice xmlns:v="urn:schemas-microsoft-com:vml" Requires="v">
                <p:oleObj spid="_x0000_s109800" name="公式" r:id="rId13" imgW="469696" imgH="177723" progId="Equation.3">
                  <p:embed/>
                </p:oleObj>
              </mc:Choice>
              <mc:Fallback>
                <p:oleObj name="公式" r:id="rId13" imgW="469696" imgH="17772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34137" y="3100593"/>
                        <a:ext cx="1255253" cy="474675"/>
                      </a:xfrm>
                      <a:prstGeom prst="rect">
                        <a:avLst/>
                      </a:prstGeom>
                      <a:noFill/>
                      <a:ln>
                        <a:noFill/>
                      </a:ln>
                      <a:effectLst/>
                      <a:extLst/>
                    </p:spPr>
                  </p:pic>
                </p:oleObj>
              </mc:Fallback>
            </mc:AlternateContent>
          </a:graphicData>
        </a:graphic>
      </p:graphicFrame>
      <p:graphicFrame>
        <p:nvGraphicFramePr>
          <p:cNvPr id="108" name="Object 32"/>
          <p:cNvGraphicFramePr>
            <a:graphicFrameLocks noChangeAspect="1"/>
          </p:cNvGraphicFramePr>
          <p:nvPr>
            <p:extLst>
              <p:ext uri="{D42A27DB-BD31-4B8C-83A1-F6EECF244321}">
                <p14:modId xmlns:p14="http://schemas.microsoft.com/office/powerpoint/2010/main" val="1517526198"/>
              </p:ext>
            </p:extLst>
          </p:nvPr>
        </p:nvGraphicFramePr>
        <p:xfrm>
          <a:off x="7154586" y="3506717"/>
          <a:ext cx="857250" cy="1265238"/>
        </p:xfrm>
        <a:graphic>
          <a:graphicData uri="http://schemas.openxmlformats.org/presentationml/2006/ole">
            <mc:AlternateContent xmlns:mc="http://schemas.openxmlformats.org/markup-compatibility/2006">
              <mc:Choice xmlns:v="urn:schemas-microsoft-com:vml" Requires="v">
                <p:oleObj spid="_x0000_s109801" name="公式" r:id="rId15" imgW="266469" imgH="393359" progId="Equation.3">
                  <p:embed/>
                </p:oleObj>
              </mc:Choice>
              <mc:Fallback>
                <p:oleObj name="公式" r:id="rId15" imgW="266469" imgH="39335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54586" y="3506717"/>
                        <a:ext cx="857250" cy="126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 name="Object 34"/>
          <p:cNvGraphicFramePr>
            <a:graphicFrameLocks noChangeAspect="1"/>
          </p:cNvGraphicFramePr>
          <p:nvPr>
            <p:extLst>
              <p:ext uri="{D42A27DB-BD31-4B8C-83A1-F6EECF244321}">
                <p14:modId xmlns:p14="http://schemas.microsoft.com/office/powerpoint/2010/main" val="887070292"/>
              </p:ext>
            </p:extLst>
          </p:nvPr>
        </p:nvGraphicFramePr>
        <p:xfrm>
          <a:off x="8151536" y="3876776"/>
          <a:ext cx="1138238" cy="642937"/>
        </p:xfrm>
        <a:graphic>
          <a:graphicData uri="http://schemas.openxmlformats.org/presentationml/2006/ole">
            <mc:AlternateContent xmlns:mc="http://schemas.openxmlformats.org/markup-compatibility/2006">
              <mc:Choice xmlns:v="urn:schemas-microsoft-com:vml" Requires="v">
                <p:oleObj spid="_x0000_s109802" name="公式" r:id="rId17" imgW="291847" imgH="164957" progId="Equation.3">
                  <p:embed/>
                </p:oleObj>
              </mc:Choice>
              <mc:Fallback>
                <p:oleObj name="公式" r:id="rId17" imgW="291847" imgH="16495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51536" y="3876776"/>
                        <a:ext cx="1138238"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0" name="Group 1032"/>
          <p:cNvGrpSpPr>
            <a:grpSpLocks/>
          </p:cNvGrpSpPr>
          <p:nvPr/>
        </p:nvGrpSpPr>
        <p:grpSpPr bwMode="auto">
          <a:xfrm>
            <a:off x="4907356" y="5044381"/>
            <a:ext cx="4495800" cy="566738"/>
            <a:chOff x="596" y="785"/>
            <a:chExt cx="2832" cy="357"/>
          </a:xfrm>
        </p:grpSpPr>
        <p:graphicFrame>
          <p:nvGraphicFramePr>
            <p:cNvPr id="111" name="Object 1027"/>
            <p:cNvGraphicFramePr>
              <a:graphicFrameLocks/>
            </p:cNvGraphicFramePr>
            <p:nvPr>
              <p:extLst>
                <p:ext uri="{D42A27DB-BD31-4B8C-83A1-F6EECF244321}">
                  <p14:modId xmlns:p14="http://schemas.microsoft.com/office/powerpoint/2010/main" val="3300068291"/>
                </p:ext>
              </p:extLst>
            </p:nvPr>
          </p:nvGraphicFramePr>
          <p:xfrm>
            <a:off x="2636" y="785"/>
            <a:ext cx="336" cy="357"/>
          </p:xfrm>
          <a:graphic>
            <a:graphicData uri="http://schemas.openxmlformats.org/presentationml/2006/ole">
              <mc:AlternateContent xmlns:mc="http://schemas.openxmlformats.org/markup-compatibility/2006">
                <mc:Choice xmlns:v="urn:schemas-microsoft-com:vml" Requires="v">
                  <p:oleObj spid="_x0000_s109803" name="公式" r:id="rId19" imgW="152268" imgH="203024" progId="Equation.3">
                    <p:embed/>
                  </p:oleObj>
                </mc:Choice>
                <mc:Fallback>
                  <p:oleObj name="公式" r:id="rId19" imgW="152268" imgH="203024"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36" y="785"/>
                          <a:ext cx="336"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 name="Text Box 1028"/>
            <p:cNvSpPr txBox="1">
              <a:spLocks noChangeArrowheads="1"/>
            </p:cNvSpPr>
            <p:nvPr/>
          </p:nvSpPr>
          <p:spPr bwMode="auto">
            <a:xfrm>
              <a:off x="596" y="785"/>
              <a:ext cx="28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2800" dirty="0">
                  <a:solidFill>
                    <a:srgbClr val="009900"/>
                  </a:solidFill>
                </a:rPr>
                <a:t>与物质作用的主要是    矢量</a:t>
              </a:r>
            </a:p>
          </p:txBody>
        </p:sp>
      </p:grpSp>
      <p:sp>
        <p:nvSpPr>
          <p:cNvPr id="113" name="AutoShape 1038"/>
          <p:cNvSpPr>
            <a:spLocks noChangeArrowheads="1"/>
          </p:cNvSpPr>
          <p:nvPr/>
        </p:nvSpPr>
        <p:spPr bwMode="auto">
          <a:xfrm>
            <a:off x="3327121" y="5180986"/>
            <a:ext cx="1414363" cy="193675"/>
          </a:xfrm>
          <a:prstGeom prst="rightArrow">
            <a:avLst>
              <a:gd name="adj1" fmla="val 50000"/>
              <a:gd name="adj2" fmla="val 277894"/>
            </a:avLst>
          </a:prstGeom>
          <a:solidFill>
            <a:srgbClr val="FFFF00"/>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nvGrpSpPr>
          <p:cNvPr id="114" name="Group 55"/>
          <p:cNvGrpSpPr>
            <a:grpSpLocks/>
          </p:cNvGrpSpPr>
          <p:nvPr/>
        </p:nvGrpSpPr>
        <p:grpSpPr bwMode="auto">
          <a:xfrm>
            <a:off x="1993106" y="5521773"/>
            <a:ext cx="8229600" cy="549275"/>
            <a:chOff x="288" y="566"/>
            <a:chExt cx="5184" cy="346"/>
          </a:xfrm>
        </p:grpSpPr>
        <p:grpSp>
          <p:nvGrpSpPr>
            <p:cNvPr id="115" name="Group 56"/>
            <p:cNvGrpSpPr>
              <a:grpSpLocks/>
            </p:cNvGrpSpPr>
            <p:nvPr/>
          </p:nvGrpSpPr>
          <p:grpSpPr bwMode="auto">
            <a:xfrm>
              <a:off x="2991" y="566"/>
              <a:ext cx="2481" cy="346"/>
              <a:chOff x="2991" y="566"/>
              <a:chExt cx="2481" cy="346"/>
            </a:xfrm>
          </p:grpSpPr>
          <p:graphicFrame>
            <p:nvGraphicFramePr>
              <p:cNvPr id="117" name="Object 57"/>
              <p:cNvGraphicFramePr>
                <a:graphicFrameLocks noChangeAspect="1"/>
              </p:cNvGraphicFramePr>
              <p:nvPr>
                <p:extLst>
                  <p:ext uri="{D42A27DB-BD31-4B8C-83A1-F6EECF244321}">
                    <p14:modId xmlns:p14="http://schemas.microsoft.com/office/powerpoint/2010/main" val="502083185"/>
                  </p:ext>
                </p:extLst>
              </p:nvPr>
            </p:nvGraphicFramePr>
            <p:xfrm>
              <a:off x="2991" y="566"/>
              <a:ext cx="255" cy="342"/>
            </p:xfrm>
            <a:graphic>
              <a:graphicData uri="http://schemas.openxmlformats.org/presentationml/2006/ole">
                <mc:AlternateContent xmlns:mc="http://schemas.openxmlformats.org/markup-compatibility/2006">
                  <mc:Choice xmlns:v="urn:schemas-microsoft-com:vml" Requires="v">
                    <p:oleObj spid="_x0000_s109804" name="公式" r:id="rId21" imgW="152280" imgH="203040" progId="Equation.3">
                      <p:embed/>
                    </p:oleObj>
                  </mc:Choice>
                  <mc:Fallback>
                    <p:oleObj name="公式" r:id="rId21" imgW="152280" imgH="203040" progId="Equation.3">
                      <p:embed/>
                      <p:pic>
                        <p:nvPicPr>
                          <p:cNvPr id="0" name=""/>
                          <p:cNvPicPr>
                            <a:picLocks noChangeAspect="1" noChangeArrowheads="1"/>
                          </p:cNvPicPr>
                          <p:nvPr/>
                        </p:nvPicPr>
                        <p:blipFill>
                          <a:blip r:embed="rId22"/>
                          <a:srcRect/>
                          <a:stretch>
                            <a:fillRect/>
                          </a:stretch>
                        </p:blipFill>
                        <p:spPr bwMode="auto">
                          <a:xfrm>
                            <a:off x="2991" y="566"/>
                            <a:ext cx="255"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 name="Text Box 58"/>
              <p:cNvSpPr txBox="1">
                <a:spLocks noChangeArrowheads="1"/>
              </p:cNvSpPr>
              <p:nvPr/>
            </p:nvSpPr>
            <p:spPr bwMode="auto">
              <a:xfrm>
                <a:off x="3216" y="585"/>
                <a:ext cx="2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solidFill>
                      <a:srgbClr val="0000CC"/>
                    </a:solidFill>
                  </a:rPr>
                  <a:t>—</a:t>
                </a:r>
                <a:r>
                  <a:rPr lang="zh-CN" altLang="en-US" sz="2800" dirty="0">
                    <a:solidFill>
                      <a:srgbClr val="0000CC"/>
                    </a:solidFill>
                  </a:rPr>
                  <a:t>光振动</a:t>
                </a:r>
                <a:r>
                  <a:rPr lang="en-US" altLang="zh-CN" sz="2800" dirty="0">
                    <a:solidFill>
                      <a:srgbClr val="0000CC"/>
                    </a:solidFill>
                  </a:rPr>
                  <a:t>(</a:t>
                </a:r>
                <a:r>
                  <a:rPr lang="zh-CN" altLang="en-US" sz="2800" dirty="0">
                    <a:solidFill>
                      <a:srgbClr val="0000CC"/>
                    </a:solidFill>
                  </a:rPr>
                  <a:t>光矢量</a:t>
                </a:r>
                <a:r>
                  <a:rPr lang="en-US" altLang="zh-CN" sz="2800" dirty="0">
                    <a:solidFill>
                      <a:srgbClr val="0000CC"/>
                    </a:solidFill>
                  </a:rPr>
                  <a:t>)</a:t>
                </a:r>
              </a:p>
            </p:txBody>
          </p:sp>
        </p:grpSp>
        <p:sp>
          <p:nvSpPr>
            <p:cNvPr id="116" name="Text Box 59"/>
            <p:cNvSpPr txBox="1">
              <a:spLocks noChangeArrowheads="1"/>
            </p:cNvSpPr>
            <p:nvPr/>
          </p:nvSpPr>
          <p:spPr bwMode="auto">
            <a:xfrm>
              <a:off x="288" y="585"/>
              <a:ext cx="28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00CC"/>
                  </a:solidFill>
                </a:rPr>
                <a:t>光是电磁波 </a:t>
              </a:r>
              <a:r>
                <a:rPr lang="en-US" altLang="zh-CN" sz="2800" dirty="0">
                  <a:solidFill>
                    <a:srgbClr val="0000CC"/>
                  </a:solidFill>
                </a:rPr>
                <a:t>, </a:t>
              </a:r>
              <a:r>
                <a:rPr lang="zh-CN" altLang="en-US" sz="2800" dirty="0">
                  <a:solidFill>
                    <a:srgbClr val="0000CC"/>
                  </a:solidFill>
                </a:rPr>
                <a:t>引起视觉的是</a:t>
              </a:r>
            </a:p>
          </p:txBody>
        </p:sp>
      </p:grpSp>
      <p:grpSp>
        <p:nvGrpSpPr>
          <p:cNvPr id="119" name="Group 1029"/>
          <p:cNvGrpSpPr>
            <a:grpSpLocks/>
          </p:cNvGrpSpPr>
          <p:nvPr/>
        </p:nvGrpSpPr>
        <p:grpSpPr bwMode="auto">
          <a:xfrm>
            <a:off x="4388251" y="6148186"/>
            <a:ext cx="4724400" cy="595312"/>
            <a:chOff x="2496" y="3072"/>
            <a:chExt cx="2976" cy="375"/>
          </a:xfrm>
        </p:grpSpPr>
        <p:sp>
          <p:nvSpPr>
            <p:cNvPr id="120" name="Rectangle 1030"/>
            <p:cNvSpPr>
              <a:spLocks noChangeArrowheads="1"/>
            </p:cNvSpPr>
            <p:nvPr/>
          </p:nvSpPr>
          <p:spPr bwMode="auto">
            <a:xfrm>
              <a:off x="2736" y="3120"/>
              <a:ext cx="27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sz="2800" dirty="0">
                  <a:solidFill>
                    <a:srgbClr val="FF00FF"/>
                  </a:solidFill>
                </a:rPr>
                <a:t>——</a:t>
              </a:r>
              <a:r>
                <a:rPr lang="zh-CN" altLang="en-US" sz="2800" dirty="0">
                  <a:solidFill>
                    <a:srgbClr val="FF00FF"/>
                  </a:solidFill>
                  <a:latin typeface="宋体" panose="02010600030101010101" pitchFamily="2" charset="-122"/>
                </a:rPr>
                <a:t>通常被称为光矢量！</a:t>
              </a:r>
            </a:p>
          </p:txBody>
        </p:sp>
        <p:graphicFrame>
          <p:nvGraphicFramePr>
            <p:cNvPr id="121" name="Object 1031"/>
            <p:cNvGraphicFramePr>
              <a:graphicFrameLocks noChangeAspect="1"/>
            </p:cNvGraphicFramePr>
            <p:nvPr/>
          </p:nvGraphicFramePr>
          <p:xfrm>
            <a:off x="2496" y="3072"/>
            <a:ext cx="263" cy="352"/>
          </p:xfrm>
          <a:graphic>
            <a:graphicData uri="http://schemas.openxmlformats.org/presentationml/2006/ole">
              <mc:AlternateContent xmlns:mc="http://schemas.openxmlformats.org/markup-compatibility/2006">
                <mc:Choice xmlns:v="urn:schemas-microsoft-com:vml" Requires="v">
                  <p:oleObj spid="_x0000_s109805" name="公式" r:id="rId23" imgW="152268" imgH="203024" progId="Equation.3">
                    <p:embed/>
                  </p:oleObj>
                </mc:Choice>
                <mc:Fallback>
                  <p:oleObj name="公式" r:id="rId23" imgW="152268" imgH="20302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96" y="3072"/>
                          <a:ext cx="263"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left)">
                                      <p:cBhvr>
                                        <p:cTn id="19" dur="500"/>
                                        <p:tgtEl>
                                          <p:spTgt spid="53"/>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2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05"/>
                                        </p:tgtEl>
                                        <p:attrNameLst>
                                          <p:attrName>style.visibility</p:attrName>
                                        </p:attrNameLst>
                                      </p:cBhvr>
                                      <p:to>
                                        <p:strVal val="visible"/>
                                      </p:to>
                                    </p:set>
                                    <p:animEffect transition="in" filter="circle(in)">
                                      <p:cBhvr>
                                        <p:cTn id="29" dur="2000"/>
                                        <p:tgtEl>
                                          <p:spTgt spid="105"/>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104"/>
                                        </p:tgtEl>
                                        <p:attrNameLst>
                                          <p:attrName>style.visibility</p:attrName>
                                        </p:attrNameLst>
                                      </p:cBhvr>
                                      <p:to>
                                        <p:strVal val="visible"/>
                                      </p:to>
                                    </p:set>
                                    <p:animEffect transition="in" filter="wheel(1)">
                                      <p:cBhvr>
                                        <p:cTn id="34" dur="2000"/>
                                        <p:tgtEl>
                                          <p:spTgt spid="104"/>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06"/>
                                        </p:tgtEl>
                                        <p:attrNameLst>
                                          <p:attrName>style.visibility</p:attrName>
                                        </p:attrNameLst>
                                      </p:cBhvr>
                                      <p:to>
                                        <p:strVal val="visible"/>
                                      </p:to>
                                    </p:set>
                                    <p:animEffect transition="in" filter="circle(in)">
                                      <p:cBhvr>
                                        <p:cTn id="39" dur="2000"/>
                                        <p:tgtEl>
                                          <p:spTgt spid="106"/>
                                        </p:tgtEl>
                                      </p:cBhvr>
                                    </p:animEffect>
                                  </p:childTnLst>
                                </p:cTn>
                              </p:par>
                              <p:par>
                                <p:cTn id="40" presetID="6" presetClass="entr" presetSubtype="16" fill="hold" nodeType="withEffect">
                                  <p:stCondLst>
                                    <p:cond delay="0"/>
                                  </p:stCondLst>
                                  <p:childTnLst>
                                    <p:set>
                                      <p:cBhvr>
                                        <p:cTn id="41" dur="1" fill="hold">
                                          <p:stCondLst>
                                            <p:cond delay="0"/>
                                          </p:stCondLst>
                                        </p:cTn>
                                        <p:tgtEl>
                                          <p:spTgt spid="107"/>
                                        </p:tgtEl>
                                        <p:attrNameLst>
                                          <p:attrName>style.visibility</p:attrName>
                                        </p:attrNameLst>
                                      </p:cBhvr>
                                      <p:to>
                                        <p:strVal val="visible"/>
                                      </p:to>
                                    </p:set>
                                    <p:animEffect transition="in" filter="circle(in)">
                                      <p:cBhvr>
                                        <p:cTn id="42" dur="2000"/>
                                        <p:tgtEl>
                                          <p:spTgt spid="107"/>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fade">
                                      <p:cBhvr>
                                        <p:cTn id="47" dur="1000"/>
                                        <p:tgtEl>
                                          <p:spTgt spid="108"/>
                                        </p:tgtEl>
                                      </p:cBhvr>
                                    </p:animEffect>
                                    <p:anim calcmode="lin" valueType="num">
                                      <p:cBhvr>
                                        <p:cTn id="48" dur="1000" fill="hold"/>
                                        <p:tgtEl>
                                          <p:spTgt spid="108"/>
                                        </p:tgtEl>
                                        <p:attrNameLst>
                                          <p:attrName>ppt_x</p:attrName>
                                        </p:attrNameLst>
                                      </p:cBhvr>
                                      <p:tavLst>
                                        <p:tav tm="0">
                                          <p:val>
                                            <p:strVal val="#ppt_x"/>
                                          </p:val>
                                        </p:tav>
                                        <p:tav tm="100000">
                                          <p:val>
                                            <p:strVal val="#ppt_x"/>
                                          </p:val>
                                        </p:tav>
                                      </p:tavLst>
                                    </p:anim>
                                    <p:anim calcmode="lin" valueType="num">
                                      <p:cBhvr>
                                        <p:cTn id="49"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109"/>
                                        </p:tgtEl>
                                        <p:attrNameLst>
                                          <p:attrName>style.visibility</p:attrName>
                                        </p:attrNameLst>
                                      </p:cBhvr>
                                      <p:to>
                                        <p:strVal val="visible"/>
                                      </p:to>
                                    </p:set>
                                    <p:anim calcmode="lin" valueType="num">
                                      <p:cBhvr>
                                        <p:cTn id="54" dur="500" fill="hold"/>
                                        <p:tgtEl>
                                          <p:spTgt spid="109"/>
                                        </p:tgtEl>
                                        <p:attrNameLst>
                                          <p:attrName>ppt_w</p:attrName>
                                        </p:attrNameLst>
                                      </p:cBhvr>
                                      <p:tavLst>
                                        <p:tav tm="0">
                                          <p:val>
                                            <p:fltVal val="0"/>
                                          </p:val>
                                        </p:tav>
                                        <p:tav tm="100000">
                                          <p:val>
                                            <p:strVal val="#ppt_w"/>
                                          </p:val>
                                        </p:tav>
                                      </p:tavLst>
                                    </p:anim>
                                    <p:anim calcmode="lin" valueType="num">
                                      <p:cBhvr>
                                        <p:cTn id="55" dur="500" fill="hold"/>
                                        <p:tgtEl>
                                          <p:spTgt spid="109"/>
                                        </p:tgtEl>
                                        <p:attrNameLst>
                                          <p:attrName>ppt_h</p:attrName>
                                        </p:attrNameLst>
                                      </p:cBhvr>
                                      <p:tavLst>
                                        <p:tav tm="0">
                                          <p:val>
                                            <p:fltVal val="0"/>
                                          </p:val>
                                        </p:tav>
                                        <p:tav tm="100000">
                                          <p:val>
                                            <p:strVal val="#ppt_h"/>
                                          </p:val>
                                        </p:tav>
                                      </p:tavLst>
                                    </p:anim>
                                    <p:animEffect transition="in" filter="fade">
                                      <p:cBhvr>
                                        <p:cTn id="56" dur="500"/>
                                        <p:tgtEl>
                                          <p:spTgt spid="10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13"/>
                                        </p:tgtEl>
                                        <p:attrNameLst>
                                          <p:attrName>style.visibility</p:attrName>
                                        </p:attrNameLst>
                                      </p:cBhvr>
                                      <p:to>
                                        <p:strVal val="visible"/>
                                      </p:to>
                                    </p:set>
                                    <p:animEffect transition="in" filter="wipe(left)">
                                      <p:cBhvr>
                                        <p:cTn id="61" dur="500"/>
                                        <p:tgtEl>
                                          <p:spTgt spid="113"/>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110"/>
                                        </p:tgtEl>
                                        <p:attrNameLst>
                                          <p:attrName>style.visibility</p:attrName>
                                        </p:attrNameLst>
                                      </p:cBhvr>
                                      <p:to>
                                        <p:strVal val="visible"/>
                                      </p:to>
                                    </p:set>
                                    <p:animEffect transition="in" filter="wipe(left)">
                                      <p:cBhvr>
                                        <p:cTn id="65" dur="500"/>
                                        <p:tgtEl>
                                          <p:spTgt spid="11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14"/>
                                        </p:tgtEl>
                                        <p:attrNameLst>
                                          <p:attrName>style.visibility</p:attrName>
                                        </p:attrNameLst>
                                      </p:cBhvr>
                                      <p:to>
                                        <p:strVal val="visible"/>
                                      </p:to>
                                    </p:set>
                                    <p:animEffect transition="in" filter="wipe(left)">
                                      <p:cBhvr>
                                        <p:cTn id="70" dur="500"/>
                                        <p:tgtEl>
                                          <p:spTgt spid="11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19"/>
                                        </p:tgtEl>
                                        <p:attrNameLst>
                                          <p:attrName>style.visibility</p:attrName>
                                        </p:attrNameLst>
                                      </p:cBhvr>
                                      <p:to>
                                        <p:strVal val="visible"/>
                                      </p:to>
                                    </p:set>
                                    <p:animEffect transition="in" filter="wipe(left)">
                                      <p:cBhvr>
                                        <p:cTn id="7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6" grpId="0" animBg="1"/>
      <p:bldP spid="1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876473890"/>
              </p:ext>
            </p:extLst>
          </p:nvPr>
        </p:nvGraphicFramePr>
        <p:xfrm>
          <a:off x="5067662" y="588273"/>
          <a:ext cx="5412558" cy="3328363"/>
        </p:xfrm>
        <a:graphic>
          <a:graphicData uri="http://schemas.openxmlformats.org/presentationml/2006/ole">
            <mc:AlternateContent xmlns:mc="http://schemas.openxmlformats.org/markup-compatibility/2006">
              <mc:Choice xmlns:v="urn:schemas-microsoft-com:vml" Requires="v">
                <p:oleObj spid="_x0000_s113847" r:id="rId3" imgW="14314286" imgH="8304762" progId="">
                  <p:embed/>
                </p:oleObj>
              </mc:Choice>
              <mc:Fallback>
                <p:oleObj r:id="rId3" imgW="14314286" imgH="830476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7662" y="588273"/>
                        <a:ext cx="5412558" cy="3328363"/>
                      </a:xfrm>
                      <a:prstGeom prst="rect">
                        <a:avLst/>
                      </a:prstGeom>
                      <a:noFill/>
                      <a:ln>
                        <a:noFill/>
                      </a:ln>
                      <a:extLst/>
                    </p:spPr>
                  </p:pic>
                </p:oleObj>
              </mc:Fallback>
            </mc:AlternateContent>
          </a:graphicData>
        </a:graphic>
      </p:graphicFrame>
      <p:sp>
        <p:nvSpPr>
          <p:cNvPr id="3" name="Rectangle 5"/>
          <p:cNvSpPr>
            <a:spLocks noChangeArrowheads="1"/>
          </p:cNvSpPr>
          <p:nvPr/>
        </p:nvSpPr>
        <p:spPr bwMode="auto">
          <a:xfrm>
            <a:off x="7122319" y="174269"/>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r>
              <a:rPr kumimoji="0" lang="zh-CN" altLang="en-US" i="0" dirty="0">
                <a:solidFill>
                  <a:srgbClr val="C00000"/>
                </a:solidFill>
              </a:rPr>
              <a:t>传播方向</a:t>
            </a:r>
          </a:p>
        </p:txBody>
      </p:sp>
      <p:graphicFrame>
        <p:nvGraphicFramePr>
          <p:cNvPr id="4" name="对象 3"/>
          <p:cNvGraphicFramePr>
            <a:graphicFrameLocks noChangeAspect="1"/>
          </p:cNvGraphicFramePr>
          <p:nvPr>
            <p:extLst>
              <p:ext uri="{D42A27DB-BD31-4B8C-83A1-F6EECF244321}">
                <p14:modId xmlns:p14="http://schemas.microsoft.com/office/powerpoint/2010/main" val="695405487"/>
              </p:ext>
            </p:extLst>
          </p:nvPr>
        </p:nvGraphicFramePr>
        <p:xfrm>
          <a:off x="9956346" y="2454521"/>
          <a:ext cx="523875" cy="576262"/>
        </p:xfrm>
        <a:graphic>
          <a:graphicData uri="http://schemas.openxmlformats.org/presentationml/2006/ole">
            <mc:AlternateContent xmlns:mc="http://schemas.openxmlformats.org/markup-compatibility/2006">
              <mc:Choice xmlns:v="urn:schemas-microsoft-com:vml" Requires="v">
                <p:oleObj spid="_x0000_s113848" name="公式" r:id="rId5" imgW="126835" imgH="139518" progId="Equation.3">
                  <p:embed/>
                </p:oleObj>
              </mc:Choice>
              <mc:Fallback>
                <p:oleObj name="公式" r:id="rId5" imgW="126835" imgH="1395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56346" y="2454521"/>
                        <a:ext cx="523875" cy="576262"/>
                      </a:xfrm>
                      <a:prstGeom prst="rect">
                        <a:avLst/>
                      </a:prstGeom>
                      <a:solidFill>
                        <a:srgbClr val="FFFFFF"/>
                      </a:solidFill>
                      <a:ln>
                        <a:noFill/>
                      </a:ln>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81811258"/>
              </p:ext>
            </p:extLst>
          </p:nvPr>
        </p:nvGraphicFramePr>
        <p:xfrm>
          <a:off x="5774127" y="616063"/>
          <a:ext cx="350661" cy="412542"/>
        </p:xfrm>
        <a:graphic>
          <a:graphicData uri="http://schemas.openxmlformats.org/presentationml/2006/ole">
            <mc:AlternateContent xmlns:mc="http://schemas.openxmlformats.org/markup-compatibility/2006">
              <mc:Choice xmlns:v="urn:schemas-microsoft-com:vml" Requires="v">
                <p:oleObj spid="_x0000_s113849" name="公式" r:id="rId7" imgW="139579" imgH="164957" progId="Equation.3">
                  <p:embed/>
                </p:oleObj>
              </mc:Choice>
              <mc:Fallback>
                <p:oleObj name="公式" r:id="rId7" imgW="139579" imgH="16495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4127" y="616063"/>
                        <a:ext cx="350661" cy="412542"/>
                      </a:xfrm>
                      <a:prstGeom prst="rect">
                        <a:avLst/>
                      </a:prstGeom>
                      <a:solidFill>
                        <a:srgbClr val="FFFFFF"/>
                      </a:solidFill>
                      <a:ln>
                        <a:noFill/>
                      </a:ln>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138740016"/>
              </p:ext>
            </p:extLst>
          </p:nvPr>
        </p:nvGraphicFramePr>
        <p:xfrm>
          <a:off x="4839844" y="3028113"/>
          <a:ext cx="455636" cy="438150"/>
        </p:xfrm>
        <a:graphic>
          <a:graphicData uri="http://schemas.openxmlformats.org/presentationml/2006/ole">
            <mc:AlternateContent xmlns:mc="http://schemas.openxmlformats.org/markup-compatibility/2006">
              <mc:Choice xmlns:v="urn:schemas-microsoft-com:vml" Requires="v">
                <p:oleObj spid="_x0000_s113850" name="公式" r:id="rId9" imgW="126725" imgH="126725" progId="Equation.3">
                  <p:embed/>
                </p:oleObj>
              </mc:Choice>
              <mc:Fallback>
                <p:oleObj name="公式" r:id="rId9" imgW="126725" imgH="12672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9844" y="3028113"/>
                        <a:ext cx="455636" cy="438150"/>
                      </a:xfrm>
                      <a:prstGeom prst="rect">
                        <a:avLst/>
                      </a:prstGeom>
                      <a:solidFill>
                        <a:srgbClr val="FFFFFF"/>
                      </a:solidFill>
                      <a:ln>
                        <a:noFill/>
                      </a:ln>
                      <a:extLst/>
                    </p:spPr>
                  </p:pic>
                </p:oleObj>
              </mc:Fallback>
            </mc:AlternateContent>
          </a:graphicData>
        </a:graphic>
      </p:graphicFrame>
      <p:sp>
        <p:nvSpPr>
          <p:cNvPr id="7" name="Rectangle 9"/>
          <p:cNvSpPr>
            <a:spLocks noChangeArrowheads="1"/>
          </p:cNvSpPr>
          <p:nvPr/>
        </p:nvSpPr>
        <p:spPr bwMode="auto">
          <a:xfrm>
            <a:off x="6290770" y="513152"/>
            <a:ext cx="518044" cy="533400"/>
          </a:xfrm>
          <a:prstGeom prst="rect">
            <a:avLst/>
          </a:prstGeom>
          <a:solidFill>
            <a:srgbClr val="FFFFFF"/>
          </a:solidFill>
          <a:ln>
            <a:noFill/>
          </a:ln>
          <a:extLst/>
        </p:spPr>
        <p:txBody>
          <a:bodyPr wrap="none"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80865297"/>
              </p:ext>
            </p:extLst>
          </p:nvPr>
        </p:nvGraphicFramePr>
        <p:xfrm>
          <a:off x="8459294" y="768039"/>
          <a:ext cx="523875" cy="576263"/>
        </p:xfrm>
        <a:graphic>
          <a:graphicData uri="http://schemas.openxmlformats.org/presentationml/2006/ole">
            <mc:AlternateContent xmlns:mc="http://schemas.openxmlformats.org/markup-compatibility/2006">
              <mc:Choice xmlns:v="urn:schemas-microsoft-com:vml" Requires="v">
                <p:oleObj spid="_x0000_s113851" name="公式" r:id="rId11" imgW="126835" imgH="139518" progId="Equation.3">
                  <p:embed/>
                </p:oleObj>
              </mc:Choice>
              <mc:Fallback>
                <p:oleObj name="公式" r:id="rId11" imgW="126835" imgH="13951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59294" y="768039"/>
                        <a:ext cx="523875" cy="576263"/>
                      </a:xfrm>
                      <a:prstGeom prst="rect">
                        <a:avLst/>
                      </a:prstGeom>
                      <a:solidFill>
                        <a:srgbClr val="FFFFFF"/>
                      </a:solidFill>
                      <a:ln>
                        <a:noFill/>
                      </a:ln>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90392999"/>
              </p:ext>
            </p:extLst>
          </p:nvPr>
        </p:nvGraphicFramePr>
        <p:xfrm>
          <a:off x="6697373" y="1028606"/>
          <a:ext cx="529736" cy="427037"/>
        </p:xfrm>
        <a:graphic>
          <a:graphicData uri="http://schemas.openxmlformats.org/presentationml/2006/ole">
            <mc:AlternateContent xmlns:mc="http://schemas.openxmlformats.org/markup-compatibility/2006">
              <mc:Choice xmlns:v="urn:schemas-microsoft-com:vml" Requires="v">
                <p:oleObj spid="_x0000_s113852" name="公式" r:id="rId13" imgW="152280" imgH="164880" progId="Equation.3">
                  <p:embed/>
                </p:oleObj>
              </mc:Choice>
              <mc:Fallback>
                <p:oleObj name="公式" r:id="rId13" imgW="152280" imgH="164880" progId="Equation.3">
                  <p:embed/>
                  <p:pic>
                    <p:nvPicPr>
                      <p:cNvPr id="0" name=""/>
                      <p:cNvPicPr>
                        <a:picLocks noChangeAspect="1" noChangeArrowheads="1"/>
                      </p:cNvPicPr>
                      <p:nvPr/>
                    </p:nvPicPr>
                    <p:blipFill>
                      <a:blip r:embed="rId14"/>
                      <a:srcRect/>
                      <a:stretch>
                        <a:fillRect/>
                      </a:stretch>
                    </p:blipFill>
                    <p:spPr bwMode="auto">
                      <a:xfrm>
                        <a:off x="6697373" y="1028606"/>
                        <a:ext cx="529736" cy="427037"/>
                      </a:xfrm>
                      <a:prstGeom prst="rect">
                        <a:avLst/>
                      </a:prstGeom>
                      <a:solidFill>
                        <a:srgbClr val="FFFFFF"/>
                      </a:solidFill>
                      <a:ln>
                        <a:noFill/>
                      </a:ln>
                      <a:effectLs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095594741"/>
              </p:ext>
            </p:extLst>
          </p:nvPr>
        </p:nvGraphicFramePr>
        <p:xfrm>
          <a:off x="6168008" y="2984145"/>
          <a:ext cx="520700" cy="481012"/>
        </p:xfrm>
        <a:graphic>
          <a:graphicData uri="http://schemas.openxmlformats.org/presentationml/2006/ole">
            <mc:AlternateContent xmlns:mc="http://schemas.openxmlformats.org/markup-compatibility/2006">
              <mc:Choice xmlns:v="urn:schemas-microsoft-com:vml" Requires="v">
                <p:oleObj spid="_x0000_s113853" name="公式" r:id="rId15" imgW="177480" imgH="164880" progId="Equation.3">
                  <p:embed/>
                </p:oleObj>
              </mc:Choice>
              <mc:Fallback>
                <p:oleObj name="公式" r:id="rId15" imgW="177480" imgH="164880" progId="Equation.3">
                  <p:embed/>
                  <p:pic>
                    <p:nvPicPr>
                      <p:cNvPr id="0" name=""/>
                      <p:cNvPicPr>
                        <a:picLocks noChangeAspect="1" noChangeArrowheads="1"/>
                      </p:cNvPicPr>
                      <p:nvPr/>
                    </p:nvPicPr>
                    <p:blipFill>
                      <a:blip r:embed="rId16"/>
                      <a:srcRect/>
                      <a:stretch>
                        <a:fillRect/>
                      </a:stretch>
                    </p:blipFill>
                    <p:spPr bwMode="auto">
                      <a:xfrm>
                        <a:off x="6168008" y="2984145"/>
                        <a:ext cx="520700" cy="481012"/>
                      </a:xfrm>
                      <a:prstGeom prst="rect">
                        <a:avLst/>
                      </a:prstGeom>
                      <a:solidFill>
                        <a:srgbClr val="FFFFFF"/>
                      </a:solidFill>
                      <a:ln>
                        <a:noFill/>
                      </a:ln>
                      <a:effectLst/>
                      <a:extLst/>
                    </p:spPr>
                  </p:pic>
                </p:oleObj>
              </mc:Fallback>
            </mc:AlternateContent>
          </a:graphicData>
        </a:graphic>
      </p:graphicFrame>
      <p:sp>
        <p:nvSpPr>
          <p:cNvPr id="11" name="Rectangle 9"/>
          <p:cNvSpPr>
            <a:spLocks noChangeArrowheads="1"/>
          </p:cNvSpPr>
          <p:nvPr/>
        </p:nvSpPr>
        <p:spPr bwMode="auto">
          <a:xfrm>
            <a:off x="5099530" y="3518223"/>
            <a:ext cx="669337" cy="429522"/>
          </a:xfrm>
          <a:prstGeom prst="rect">
            <a:avLst/>
          </a:prstGeom>
          <a:solidFill>
            <a:srgbClr val="FFFFFF"/>
          </a:solidFill>
          <a:ln>
            <a:noFill/>
          </a:ln>
          <a:extLst/>
        </p:spPr>
        <p:txBody>
          <a:bodyPr wrap="none"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2" name="Object 11"/>
          <p:cNvGraphicFramePr>
            <a:graphicFrameLocks noChangeAspect="1"/>
          </p:cNvGraphicFramePr>
          <p:nvPr>
            <p:extLst>
              <p:ext uri="{D42A27DB-BD31-4B8C-83A1-F6EECF244321}">
                <p14:modId xmlns:p14="http://schemas.microsoft.com/office/powerpoint/2010/main" val="3994760124"/>
              </p:ext>
            </p:extLst>
          </p:nvPr>
        </p:nvGraphicFramePr>
        <p:xfrm>
          <a:off x="2090146" y="174269"/>
          <a:ext cx="3460750" cy="606425"/>
        </p:xfrm>
        <a:graphic>
          <a:graphicData uri="http://schemas.openxmlformats.org/presentationml/2006/ole">
            <mc:AlternateContent xmlns:mc="http://schemas.openxmlformats.org/markup-compatibility/2006">
              <mc:Choice xmlns:v="urn:schemas-microsoft-com:vml" Requires="v">
                <p:oleObj spid="_x0000_s113854" name="公式" r:id="rId17" imgW="1295280" imgH="228600" progId="Equation.3">
                  <p:embed/>
                </p:oleObj>
              </mc:Choice>
              <mc:Fallback>
                <p:oleObj name="公式" r:id="rId17" imgW="1295280" imgH="228600" progId="Equation.3">
                  <p:embed/>
                  <p:pic>
                    <p:nvPicPr>
                      <p:cNvPr id="0" name=""/>
                      <p:cNvPicPr>
                        <a:picLocks noChangeAspect="1" noChangeArrowheads="1"/>
                      </p:cNvPicPr>
                      <p:nvPr/>
                    </p:nvPicPr>
                    <p:blipFill>
                      <a:blip r:embed="rId18"/>
                      <a:srcRect/>
                      <a:stretch>
                        <a:fillRect/>
                      </a:stretch>
                    </p:blipFill>
                    <p:spPr bwMode="auto">
                      <a:xfrm>
                        <a:off x="2090146" y="174269"/>
                        <a:ext cx="3460750" cy="606425"/>
                      </a:xfrm>
                      <a:prstGeom prst="rect">
                        <a:avLst/>
                      </a:prstGeom>
                      <a:noFill/>
                      <a:ln>
                        <a:noFill/>
                      </a:ln>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772819617"/>
              </p:ext>
            </p:extLst>
          </p:nvPr>
        </p:nvGraphicFramePr>
        <p:xfrm>
          <a:off x="2145709" y="901832"/>
          <a:ext cx="3349625" cy="558800"/>
        </p:xfrm>
        <a:graphic>
          <a:graphicData uri="http://schemas.openxmlformats.org/presentationml/2006/ole">
            <mc:AlternateContent xmlns:mc="http://schemas.openxmlformats.org/markup-compatibility/2006">
              <mc:Choice xmlns:v="urn:schemas-microsoft-com:vml" Requires="v">
                <p:oleObj spid="_x0000_s113855" name="公式" r:id="rId19" imgW="1358640" imgH="228600" progId="Equation.3">
                  <p:embed/>
                </p:oleObj>
              </mc:Choice>
              <mc:Fallback>
                <p:oleObj name="公式" r:id="rId19" imgW="1358640" imgH="228600" progId="Equation.3">
                  <p:embed/>
                  <p:pic>
                    <p:nvPicPr>
                      <p:cNvPr id="0" name=""/>
                      <p:cNvPicPr>
                        <a:picLocks noChangeAspect="1" noChangeArrowheads="1"/>
                      </p:cNvPicPr>
                      <p:nvPr/>
                    </p:nvPicPr>
                    <p:blipFill>
                      <a:blip r:embed="rId20"/>
                      <a:srcRect/>
                      <a:stretch>
                        <a:fillRect/>
                      </a:stretch>
                    </p:blipFill>
                    <p:spPr bwMode="auto">
                      <a:xfrm>
                        <a:off x="2145709" y="901832"/>
                        <a:ext cx="3349625" cy="558800"/>
                      </a:xfrm>
                      <a:prstGeom prst="rect">
                        <a:avLst/>
                      </a:prstGeom>
                      <a:noFill/>
                      <a:ln>
                        <a:noFill/>
                      </a:ln>
                      <a:extLst/>
                    </p:spPr>
                  </p:pic>
                </p:oleObj>
              </mc:Fallback>
            </mc:AlternateContent>
          </a:graphicData>
        </a:graphic>
      </p:graphicFrame>
      <p:sp>
        <p:nvSpPr>
          <p:cNvPr id="14" name="Rectangle 13"/>
          <p:cNvSpPr>
            <a:spLocks noChangeArrowheads="1"/>
          </p:cNvSpPr>
          <p:nvPr/>
        </p:nvSpPr>
        <p:spPr bwMode="auto">
          <a:xfrm>
            <a:off x="1819986" y="1442145"/>
            <a:ext cx="4358626" cy="523220"/>
          </a:xfrm>
          <a:prstGeom prst="rect">
            <a:avLst/>
          </a:prstGeom>
          <a:noFill/>
          <a:ln w="9525" cap="rnd">
            <a:noFill/>
            <a:prstDash val="sysDot"/>
            <a:miter lim="800000"/>
            <a:headEnd/>
            <a:tailEnd/>
          </a:ln>
        </p:spPr>
        <p:txBody>
          <a:bodyPr wrap="square">
            <a:spAutoFit/>
          </a:bodyPr>
          <a:lstStyle/>
          <a:p>
            <a:pPr>
              <a:defRPr/>
            </a:pPr>
            <a:r>
              <a:rPr lang="zh-CN" altLang="en-US" dirty="0">
                <a:solidFill>
                  <a:srgbClr val="009900"/>
                </a:solidFill>
                <a:latin typeface="楷体_GB2312" pitchFamily="49" charset="-122"/>
                <a:ea typeface="楷体_GB2312" pitchFamily="49" charset="-122"/>
              </a:rPr>
              <a:t>据</a:t>
            </a:r>
            <a:r>
              <a:rPr lang="zh-CN" altLang="en-US" dirty="0">
                <a:solidFill>
                  <a:srgbClr val="009900"/>
                </a:solidFill>
                <a:latin typeface="+mj-ea"/>
              </a:rPr>
              <a:t>能流密度</a:t>
            </a:r>
            <a:r>
              <a:rPr lang="zh-CN" altLang="en-US" dirty="0">
                <a:solidFill>
                  <a:srgbClr val="009900"/>
                </a:solidFill>
                <a:latin typeface="楷体_GB2312" pitchFamily="49" charset="-122"/>
                <a:ea typeface="楷体_GB2312" pitchFamily="49" charset="-122"/>
              </a:rPr>
              <a:t>计算公式，得</a:t>
            </a:r>
          </a:p>
        </p:txBody>
      </p:sp>
      <p:graphicFrame>
        <p:nvGraphicFramePr>
          <p:cNvPr id="15" name="Object 14"/>
          <p:cNvGraphicFramePr>
            <a:graphicFrameLocks noChangeAspect="1"/>
          </p:cNvGraphicFramePr>
          <p:nvPr>
            <p:extLst>
              <p:ext uri="{D42A27DB-BD31-4B8C-83A1-F6EECF244321}">
                <p14:modId xmlns:p14="http://schemas.microsoft.com/office/powerpoint/2010/main" val="3102495829"/>
              </p:ext>
            </p:extLst>
          </p:nvPr>
        </p:nvGraphicFramePr>
        <p:xfrm>
          <a:off x="1841764" y="1952339"/>
          <a:ext cx="3957512" cy="619361"/>
        </p:xfrm>
        <a:graphic>
          <a:graphicData uri="http://schemas.openxmlformats.org/presentationml/2006/ole">
            <mc:AlternateContent xmlns:mc="http://schemas.openxmlformats.org/markup-compatibility/2006">
              <mc:Choice xmlns:v="urn:schemas-microsoft-com:vml" Requires="v">
                <p:oleObj spid="_x0000_s113856" name="公式" r:id="rId21" imgW="1536480" imgH="241200" progId="Equation.3">
                  <p:embed/>
                </p:oleObj>
              </mc:Choice>
              <mc:Fallback>
                <p:oleObj name="公式" r:id="rId21" imgW="1536480" imgH="241200" progId="Equation.3">
                  <p:embed/>
                  <p:pic>
                    <p:nvPicPr>
                      <p:cNvPr id="0" name=""/>
                      <p:cNvPicPr>
                        <a:picLocks noChangeAspect="1" noChangeArrowheads="1"/>
                      </p:cNvPicPr>
                      <p:nvPr/>
                    </p:nvPicPr>
                    <p:blipFill>
                      <a:blip r:embed="rId22"/>
                      <a:srcRect/>
                      <a:stretch>
                        <a:fillRect/>
                      </a:stretch>
                    </p:blipFill>
                    <p:spPr bwMode="auto">
                      <a:xfrm>
                        <a:off x="1841764" y="1952339"/>
                        <a:ext cx="3957512" cy="619361"/>
                      </a:xfrm>
                      <a:prstGeom prst="rect">
                        <a:avLst/>
                      </a:prstGeom>
                      <a:noFill/>
                      <a:ln>
                        <a:noFill/>
                      </a:ln>
                      <a:extLst/>
                    </p:spPr>
                  </p:pic>
                </p:oleObj>
              </mc:Fallback>
            </mc:AlternateContent>
          </a:graphicData>
        </a:graphic>
      </p:graphicFrame>
      <p:sp>
        <p:nvSpPr>
          <p:cNvPr id="16" name="Rectangle 16"/>
          <p:cNvSpPr>
            <a:spLocks noChangeArrowheads="1"/>
          </p:cNvSpPr>
          <p:nvPr/>
        </p:nvSpPr>
        <p:spPr bwMode="auto">
          <a:xfrm>
            <a:off x="1601433" y="2403045"/>
            <a:ext cx="3706563" cy="954107"/>
          </a:xfrm>
          <a:prstGeom prst="rect">
            <a:avLst/>
          </a:prstGeom>
          <a:noFill/>
          <a:ln w="9525" cap="rnd">
            <a:noFill/>
            <a:prstDash val="sysDot"/>
            <a:miter lim="800000"/>
            <a:headEnd/>
            <a:tailEnd/>
          </a:ln>
        </p:spPr>
        <p:txBody>
          <a:bodyPr wrap="square">
            <a:spAutoFit/>
          </a:bodyPr>
          <a:lstStyle/>
          <a:p>
            <a:pPr>
              <a:defRPr/>
            </a:pPr>
            <a:r>
              <a:rPr lang="en-US" altLang="zh-CN" dirty="0">
                <a:latin typeface="楷体_GB2312" pitchFamily="49" charset="-122"/>
                <a:ea typeface="楷体_GB2312" pitchFamily="49" charset="-122"/>
              </a:rPr>
              <a:t> </a:t>
            </a:r>
            <a:r>
              <a:rPr lang="zh-CN" altLang="en-US" dirty="0">
                <a:solidFill>
                  <a:srgbClr val="0000FF"/>
                </a:solidFill>
                <a:latin typeface="楷体_GB2312" pitchFamily="49" charset="-122"/>
                <a:ea typeface="楷体_GB2312" pitchFamily="49" charset="-122"/>
              </a:rPr>
              <a:t>取一个周期内的平均值，得</a:t>
            </a:r>
            <a:r>
              <a:rPr lang="zh-CN" altLang="en-US" dirty="0">
                <a:solidFill>
                  <a:srgbClr val="0000FF"/>
                </a:solidFill>
                <a:ea typeface="楷体_GB2312" pitchFamily="49" charset="-122"/>
              </a:rPr>
              <a:t>平均</a:t>
            </a:r>
            <a:r>
              <a:rPr lang="zh-CN" altLang="en-US" dirty="0">
                <a:solidFill>
                  <a:srgbClr val="0000FF"/>
                </a:solidFill>
                <a:latin typeface="+mj-ea"/>
              </a:rPr>
              <a:t>能流密度</a:t>
            </a:r>
            <a:endParaRPr lang="zh-CN" altLang="en-US" dirty="0">
              <a:solidFill>
                <a:srgbClr val="0000FF"/>
              </a:solidFill>
              <a:ea typeface="楷体_GB2312" pitchFamily="49" charset="-122"/>
            </a:endParaRPr>
          </a:p>
        </p:txBody>
      </p:sp>
      <p:graphicFrame>
        <p:nvGraphicFramePr>
          <p:cNvPr id="17" name="Object 14"/>
          <p:cNvGraphicFramePr>
            <a:graphicFrameLocks noChangeAspect="1"/>
          </p:cNvGraphicFramePr>
          <p:nvPr>
            <p:extLst>
              <p:ext uri="{D42A27DB-BD31-4B8C-83A1-F6EECF244321}">
                <p14:modId xmlns:p14="http://schemas.microsoft.com/office/powerpoint/2010/main" val="1668601615"/>
              </p:ext>
            </p:extLst>
          </p:nvPr>
        </p:nvGraphicFramePr>
        <p:xfrm>
          <a:off x="1881141" y="3286585"/>
          <a:ext cx="5892801" cy="1103312"/>
        </p:xfrm>
        <a:graphic>
          <a:graphicData uri="http://schemas.openxmlformats.org/presentationml/2006/ole">
            <mc:AlternateContent xmlns:mc="http://schemas.openxmlformats.org/markup-compatibility/2006">
              <mc:Choice xmlns:v="urn:schemas-microsoft-com:vml" Requires="v">
                <p:oleObj spid="_x0000_s113857" name="公式" r:id="rId23" imgW="2095200" imgH="393480" progId="Equation.3">
                  <p:embed/>
                </p:oleObj>
              </mc:Choice>
              <mc:Fallback>
                <p:oleObj name="公式" r:id="rId23" imgW="2095200" imgH="393480" progId="Equation.3">
                  <p:embed/>
                  <p:pic>
                    <p:nvPicPr>
                      <p:cNvPr id="0" name=""/>
                      <p:cNvPicPr>
                        <a:picLocks noChangeAspect="1" noChangeArrowheads="1"/>
                      </p:cNvPicPr>
                      <p:nvPr/>
                    </p:nvPicPr>
                    <p:blipFill>
                      <a:blip r:embed="rId24"/>
                      <a:srcRect/>
                      <a:stretch>
                        <a:fillRect/>
                      </a:stretch>
                    </p:blipFill>
                    <p:spPr bwMode="auto">
                      <a:xfrm>
                        <a:off x="1881141" y="3286585"/>
                        <a:ext cx="5892801"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4"/>
          <p:cNvGraphicFramePr>
            <a:graphicFrameLocks noChangeAspect="1"/>
          </p:cNvGraphicFramePr>
          <p:nvPr>
            <p:extLst>
              <p:ext uri="{D42A27DB-BD31-4B8C-83A1-F6EECF244321}">
                <p14:modId xmlns:p14="http://schemas.microsoft.com/office/powerpoint/2010/main" val="3938968186"/>
              </p:ext>
            </p:extLst>
          </p:nvPr>
        </p:nvGraphicFramePr>
        <p:xfrm>
          <a:off x="1819986" y="4317692"/>
          <a:ext cx="6462712" cy="1103312"/>
        </p:xfrm>
        <a:graphic>
          <a:graphicData uri="http://schemas.openxmlformats.org/presentationml/2006/ole">
            <mc:AlternateContent xmlns:mc="http://schemas.openxmlformats.org/markup-compatibility/2006">
              <mc:Choice xmlns:v="urn:schemas-microsoft-com:vml" Requires="v">
                <p:oleObj spid="_x0000_s113858" name="公式" r:id="rId25" imgW="2298600" imgH="393480" progId="Equation.3">
                  <p:embed/>
                </p:oleObj>
              </mc:Choice>
              <mc:Fallback>
                <p:oleObj name="公式" r:id="rId25" imgW="2298600" imgH="393480" progId="Equation.3">
                  <p:embed/>
                  <p:pic>
                    <p:nvPicPr>
                      <p:cNvPr id="0" name=""/>
                      <p:cNvPicPr>
                        <a:picLocks noChangeAspect="1" noChangeArrowheads="1"/>
                      </p:cNvPicPr>
                      <p:nvPr/>
                    </p:nvPicPr>
                    <p:blipFill>
                      <a:blip r:embed="rId26"/>
                      <a:srcRect/>
                      <a:stretch>
                        <a:fillRect/>
                      </a:stretch>
                    </p:blipFill>
                    <p:spPr bwMode="auto">
                      <a:xfrm>
                        <a:off x="1819986" y="4317692"/>
                        <a:ext cx="64627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194337881"/>
              </p:ext>
            </p:extLst>
          </p:nvPr>
        </p:nvGraphicFramePr>
        <p:xfrm>
          <a:off x="8170525" y="3236341"/>
          <a:ext cx="2341563" cy="742950"/>
        </p:xfrm>
        <a:graphic>
          <a:graphicData uri="http://schemas.openxmlformats.org/presentationml/2006/ole">
            <mc:AlternateContent xmlns:mc="http://schemas.openxmlformats.org/markup-compatibility/2006">
              <mc:Choice xmlns:v="urn:schemas-microsoft-com:vml" Requires="v">
                <p:oleObj spid="_x0000_s113859" name="Equation" r:id="rId27" imgW="812520" imgH="253800" progId="Equation.DSMT4">
                  <p:embed/>
                </p:oleObj>
              </mc:Choice>
              <mc:Fallback>
                <p:oleObj name="Equation" r:id="rId27" imgW="812520" imgH="253800" progId="Equation.DSMT4">
                  <p:embed/>
                  <p:pic>
                    <p:nvPicPr>
                      <p:cNvPr id="14" name="对象 13"/>
                      <p:cNvPicPr>
                        <a:picLocks noChangeAspect="1" noChangeArrowheads="1"/>
                      </p:cNvPicPr>
                      <p:nvPr/>
                    </p:nvPicPr>
                    <p:blipFill>
                      <a:blip r:embed="rId28"/>
                      <a:srcRect/>
                      <a:stretch>
                        <a:fillRect/>
                      </a:stretch>
                    </p:blipFill>
                    <p:spPr bwMode="auto">
                      <a:xfrm>
                        <a:off x="8170525" y="3236341"/>
                        <a:ext cx="2341563" cy="742950"/>
                      </a:xfrm>
                      <a:prstGeom prst="rect">
                        <a:avLst/>
                      </a:prstGeom>
                      <a:solidFill>
                        <a:srgbClr val="FFFF00"/>
                      </a:solidFill>
                      <a:ln>
                        <a:noFill/>
                      </a:ln>
                      <a:extLst/>
                    </p:spPr>
                  </p:pic>
                </p:oleObj>
              </mc:Fallback>
            </mc:AlternateContent>
          </a:graphicData>
        </a:graphic>
      </p:graphicFrame>
      <p:graphicFrame>
        <p:nvGraphicFramePr>
          <p:cNvPr id="23" name="Object 20"/>
          <p:cNvGraphicFramePr>
            <a:graphicFrameLocks/>
          </p:cNvGraphicFramePr>
          <p:nvPr>
            <p:extLst>
              <p:ext uri="{D42A27DB-BD31-4B8C-83A1-F6EECF244321}">
                <p14:modId xmlns:p14="http://schemas.microsoft.com/office/powerpoint/2010/main" val="2391152688"/>
              </p:ext>
            </p:extLst>
          </p:nvPr>
        </p:nvGraphicFramePr>
        <p:xfrm>
          <a:off x="8537865" y="4108642"/>
          <a:ext cx="1893887" cy="1219200"/>
        </p:xfrm>
        <a:graphic>
          <a:graphicData uri="http://schemas.openxmlformats.org/presentationml/2006/ole">
            <mc:AlternateContent xmlns:mc="http://schemas.openxmlformats.org/markup-compatibility/2006">
              <mc:Choice xmlns:v="urn:schemas-microsoft-com:vml" Requires="v">
                <p:oleObj spid="_x0000_s113860" name="Equation" r:id="rId29" imgW="622080" imgH="457200" progId="Equation.DSMT4">
                  <p:embed/>
                </p:oleObj>
              </mc:Choice>
              <mc:Fallback>
                <p:oleObj name="Equation" r:id="rId29" imgW="622080" imgH="457200" progId="Equation.DSMT4">
                  <p:embed/>
                  <p:pic>
                    <p:nvPicPr>
                      <p:cNvPr id="19" name="Object 20"/>
                      <p:cNvPicPr>
                        <a:picLocks noChangeArrowheads="1"/>
                      </p:cNvPicPr>
                      <p:nvPr/>
                    </p:nvPicPr>
                    <p:blipFill>
                      <a:blip r:embed="rId30"/>
                      <a:srcRect/>
                      <a:stretch>
                        <a:fillRect/>
                      </a:stretch>
                    </p:blipFill>
                    <p:spPr bwMode="auto">
                      <a:xfrm>
                        <a:off x="8537865" y="4108642"/>
                        <a:ext cx="1893887" cy="1219200"/>
                      </a:xfrm>
                      <a:prstGeom prst="rect">
                        <a:avLst/>
                      </a:prstGeom>
                      <a:solidFill>
                        <a:srgbClr val="00FFFF"/>
                      </a:solidFill>
                      <a:ln>
                        <a:noFill/>
                      </a:ln>
                      <a:effectLst/>
                      <a:extLst/>
                    </p:spPr>
                  </p:pic>
                </p:oleObj>
              </mc:Fallback>
            </mc:AlternateContent>
          </a:graphicData>
        </a:graphic>
      </p:graphicFrame>
      <p:graphicFrame>
        <p:nvGraphicFramePr>
          <p:cNvPr id="24" name="Object 22"/>
          <p:cNvGraphicFramePr>
            <a:graphicFrameLocks noChangeAspect="1"/>
          </p:cNvGraphicFramePr>
          <p:nvPr>
            <p:extLst>
              <p:ext uri="{D42A27DB-BD31-4B8C-83A1-F6EECF244321}">
                <p14:modId xmlns:p14="http://schemas.microsoft.com/office/powerpoint/2010/main" val="3286442038"/>
              </p:ext>
            </p:extLst>
          </p:nvPr>
        </p:nvGraphicFramePr>
        <p:xfrm>
          <a:off x="1711171" y="5648267"/>
          <a:ext cx="1526594" cy="978885"/>
        </p:xfrm>
        <a:graphic>
          <a:graphicData uri="http://schemas.openxmlformats.org/presentationml/2006/ole">
            <mc:AlternateContent xmlns:mc="http://schemas.openxmlformats.org/markup-compatibility/2006">
              <mc:Choice xmlns:v="urn:schemas-microsoft-com:vml" Requires="v">
                <p:oleObj spid="_x0000_s113861" name="Equation" r:id="rId31" imgW="609480" imgH="393480" progId="Equation.DSMT4">
                  <p:embed/>
                </p:oleObj>
              </mc:Choice>
              <mc:Fallback>
                <p:oleObj name="Equation" r:id="rId31" imgW="609480" imgH="393480" progId="Equation.DSMT4">
                  <p:embed/>
                  <p:pic>
                    <p:nvPicPr>
                      <p:cNvPr id="22" name="Object 22"/>
                      <p:cNvPicPr>
                        <a:picLocks noChangeAspect="1" noChangeArrowheads="1"/>
                      </p:cNvPicPr>
                      <p:nvPr/>
                    </p:nvPicPr>
                    <p:blipFill>
                      <a:blip r:embed="rId32"/>
                      <a:srcRect/>
                      <a:stretch>
                        <a:fillRect/>
                      </a:stretch>
                    </p:blipFill>
                    <p:spPr bwMode="auto">
                      <a:xfrm>
                        <a:off x="1711171" y="5648267"/>
                        <a:ext cx="1526594" cy="978885"/>
                      </a:xfrm>
                      <a:prstGeom prst="rect">
                        <a:avLst/>
                      </a:prstGeom>
                      <a:noFill/>
                      <a:ln>
                        <a:noFill/>
                      </a:ln>
                      <a:extLst/>
                    </p:spPr>
                  </p:pic>
                </p:oleObj>
              </mc:Fallback>
            </mc:AlternateContent>
          </a:graphicData>
        </a:graphic>
      </p:graphicFrame>
      <p:graphicFrame>
        <p:nvGraphicFramePr>
          <p:cNvPr id="25" name="Object 28"/>
          <p:cNvGraphicFramePr>
            <a:graphicFrameLocks noChangeAspect="1"/>
          </p:cNvGraphicFramePr>
          <p:nvPr>
            <p:extLst>
              <p:ext uri="{D42A27DB-BD31-4B8C-83A1-F6EECF244321}">
                <p14:modId xmlns:p14="http://schemas.microsoft.com/office/powerpoint/2010/main" val="3348413268"/>
              </p:ext>
            </p:extLst>
          </p:nvPr>
        </p:nvGraphicFramePr>
        <p:xfrm>
          <a:off x="3164214" y="5477996"/>
          <a:ext cx="1906629" cy="1349374"/>
        </p:xfrm>
        <a:graphic>
          <a:graphicData uri="http://schemas.openxmlformats.org/presentationml/2006/ole">
            <mc:AlternateContent xmlns:mc="http://schemas.openxmlformats.org/markup-compatibility/2006">
              <mc:Choice xmlns:v="urn:schemas-microsoft-com:vml" Requires="v">
                <p:oleObj spid="_x0000_s113862" name="Equation" r:id="rId33" imgW="660240" imgH="469800" progId="Equation.DSMT4">
                  <p:embed/>
                </p:oleObj>
              </mc:Choice>
              <mc:Fallback>
                <p:oleObj name="Equation" r:id="rId33" imgW="660240" imgH="469800" progId="Equation.DSMT4">
                  <p:embed/>
                  <p:pic>
                    <p:nvPicPr>
                      <p:cNvPr id="23" name="Object 28"/>
                      <p:cNvPicPr>
                        <a:picLocks noChangeAspect="1" noChangeArrowheads="1"/>
                      </p:cNvPicPr>
                      <p:nvPr/>
                    </p:nvPicPr>
                    <p:blipFill>
                      <a:blip r:embed="rId34"/>
                      <a:srcRect/>
                      <a:stretch>
                        <a:fillRect/>
                      </a:stretch>
                    </p:blipFill>
                    <p:spPr bwMode="auto">
                      <a:xfrm>
                        <a:off x="3164214" y="5477996"/>
                        <a:ext cx="1906629" cy="1349374"/>
                      </a:xfrm>
                      <a:prstGeom prst="rect">
                        <a:avLst/>
                      </a:prstGeom>
                      <a:noFill/>
                      <a:ln>
                        <a:noFill/>
                      </a:ln>
                      <a:extLst/>
                    </p:spPr>
                  </p:pic>
                </p:oleObj>
              </mc:Fallback>
            </mc:AlternateContent>
          </a:graphicData>
        </a:graphic>
      </p:graphicFrame>
      <p:graphicFrame>
        <p:nvGraphicFramePr>
          <p:cNvPr id="26" name="Object 28"/>
          <p:cNvGraphicFramePr>
            <a:graphicFrameLocks noChangeAspect="1"/>
          </p:cNvGraphicFramePr>
          <p:nvPr>
            <p:extLst>
              <p:ext uri="{D42A27DB-BD31-4B8C-83A1-F6EECF244321}">
                <p14:modId xmlns:p14="http://schemas.microsoft.com/office/powerpoint/2010/main" val="1316446596"/>
              </p:ext>
            </p:extLst>
          </p:nvPr>
        </p:nvGraphicFramePr>
        <p:xfrm>
          <a:off x="4973264" y="5570883"/>
          <a:ext cx="1654400" cy="1133651"/>
        </p:xfrm>
        <a:graphic>
          <a:graphicData uri="http://schemas.openxmlformats.org/presentationml/2006/ole">
            <mc:AlternateContent xmlns:mc="http://schemas.openxmlformats.org/markup-compatibility/2006">
              <mc:Choice xmlns:v="urn:schemas-microsoft-com:vml" Requires="v">
                <p:oleObj spid="_x0000_s113863" name="Equation" r:id="rId35" imgW="571320" imgH="393480" progId="Equation.DSMT4">
                  <p:embed/>
                </p:oleObj>
              </mc:Choice>
              <mc:Fallback>
                <p:oleObj name="Equation" r:id="rId35" imgW="571320" imgH="393480" progId="Equation.DSMT4">
                  <p:embed/>
                  <p:pic>
                    <p:nvPicPr>
                      <p:cNvPr id="27" name="Object 28"/>
                      <p:cNvPicPr>
                        <a:picLocks noChangeAspect="1" noChangeArrowheads="1"/>
                      </p:cNvPicPr>
                      <p:nvPr/>
                    </p:nvPicPr>
                    <p:blipFill>
                      <a:blip r:embed="rId36"/>
                      <a:srcRect/>
                      <a:stretch>
                        <a:fillRect/>
                      </a:stretch>
                    </p:blipFill>
                    <p:spPr bwMode="auto">
                      <a:xfrm>
                        <a:off x="4973264" y="5570883"/>
                        <a:ext cx="1654400" cy="1133651"/>
                      </a:xfrm>
                      <a:prstGeom prst="rect">
                        <a:avLst/>
                      </a:prstGeom>
                      <a:noFill/>
                      <a:ln>
                        <a:noFill/>
                      </a:ln>
                      <a:extLst/>
                    </p:spPr>
                  </p:pic>
                </p:oleObj>
              </mc:Fallback>
            </mc:AlternateContent>
          </a:graphicData>
        </a:graphic>
      </p:graphicFrame>
      <p:graphicFrame>
        <p:nvGraphicFramePr>
          <p:cNvPr id="27" name="Object 30"/>
          <p:cNvGraphicFramePr>
            <a:graphicFrameLocks noChangeAspect="1"/>
          </p:cNvGraphicFramePr>
          <p:nvPr>
            <p:extLst>
              <p:ext uri="{D42A27DB-BD31-4B8C-83A1-F6EECF244321}">
                <p14:modId xmlns:p14="http://schemas.microsoft.com/office/powerpoint/2010/main" val="2040828529"/>
              </p:ext>
            </p:extLst>
          </p:nvPr>
        </p:nvGraphicFramePr>
        <p:xfrm>
          <a:off x="6611652" y="5457193"/>
          <a:ext cx="2060575" cy="1327150"/>
        </p:xfrm>
        <a:graphic>
          <a:graphicData uri="http://schemas.openxmlformats.org/presentationml/2006/ole">
            <mc:AlternateContent xmlns:mc="http://schemas.openxmlformats.org/markup-compatibility/2006">
              <mc:Choice xmlns:v="urn:schemas-microsoft-com:vml" Requires="v">
                <p:oleObj spid="_x0000_s113864" name="Equation" r:id="rId37" imgW="685800" imgH="444240" progId="Equation.DSMT4">
                  <p:embed/>
                </p:oleObj>
              </mc:Choice>
              <mc:Fallback>
                <p:oleObj name="Equation" r:id="rId37" imgW="685800" imgH="444240" progId="Equation.DSMT4">
                  <p:embed/>
                  <p:pic>
                    <p:nvPicPr>
                      <p:cNvPr id="29" name="Object 30"/>
                      <p:cNvPicPr>
                        <a:picLocks noChangeAspect="1" noChangeArrowheads="1"/>
                      </p:cNvPicPr>
                      <p:nvPr/>
                    </p:nvPicPr>
                    <p:blipFill>
                      <a:blip r:embed="rId38"/>
                      <a:srcRect/>
                      <a:stretch>
                        <a:fillRect/>
                      </a:stretch>
                    </p:blipFill>
                    <p:spPr bwMode="auto">
                      <a:xfrm>
                        <a:off x="6611652" y="5457193"/>
                        <a:ext cx="2060575" cy="1327150"/>
                      </a:xfrm>
                      <a:prstGeom prst="rect">
                        <a:avLst/>
                      </a:prstGeom>
                      <a:noFill/>
                      <a:ln>
                        <a:noFill/>
                      </a:ln>
                      <a:extLst/>
                    </p:spPr>
                  </p:pic>
                </p:oleObj>
              </mc:Fallback>
            </mc:AlternateContent>
          </a:graphicData>
        </a:graphic>
      </p:graphicFrame>
      <p:graphicFrame>
        <p:nvGraphicFramePr>
          <p:cNvPr id="28" name="Object 30"/>
          <p:cNvGraphicFramePr>
            <a:graphicFrameLocks noChangeAspect="1"/>
          </p:cNvGraphicFramePr>
          <p:nvPr>
            <p:extLst>
              <p:ext uri="{D42A27DB-BD31-4B8C-83A1-F6EECF244321}">
                <p14:modId xmlns:p14="http://schemas.microsoft.com/office/powerpoint/2010/main" val="2455477699"/>
              </p:ext>
            </p:extLst>
          </p:nvPr>
        </p:nvGraphicFramePr>
        <p:xfrm>
          <a:off x="8639067" y="5599466"/>
          <a:ext cx="1792684" cy="1149555"/>
        </p:xfrm>
        <a:graphic>
          <a:graphicData uri="http://schemas.openxmlformats.org/presentationml/2006/ole">
            <mc:AlternateContent xmlns:mc="http://schemas.openxmlformats.org/markup-compatibility/2006">
              <mc:Choice xmlns:v="urn:schemas-microsoft-com:vml" Requires="v">
                <p:oleObj spid="_x0000_s113865" name="Equation" r:id="rId39" imgW="609480" imgH="393480" progId="Equation.DSMT4">
                  <p:embed/>
                </p:oleObj>
              </mc:Choice>
              <mc:Fallback>
                <p:oleObj name="Equation" r:id="rId39" imgW="609480" imgH="393480" progId="Equation.DSMT4">
                  <p:embed/>
                  <p:pic>
                    <p:nvPicPr>
                      <p:cNvPr id="30" name="Object 30"/>
                      <p:cNvPicPr>
                        <a:picLocks noChangeAspect="1" noChangeArrowheads="1"/>
                      </p:cNvPicPr>
                      <p:nvPr/>
                    </p:nvPicPr>
                    <p:blipFill>
                      <a:blip r:embed="rId40"/>
                      <a:srcRect/>
                      <a:stretch>
                        <a:fillRect/>
                      </a:stretch>
                    </p:blipFill>
                    <p:spPr bwMode="auto">
                      <a:xfrm>
                        <a:off x="8639067" y="5599466"/>
                        <a:ext cx="1792684" cy="114955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16954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
                                            <p:txEl>
                                              <p:pRg st="0" end="0"/>
                                            </p:txEl>
                                          </p:spTgt>
                                        </p:tgtEl>
                                        <p:attrNameLst>
                                          <p:attrName>style.visibility</p:attrName>
                                        </p:attrNameLst>
                                      </p:cBhvr>
                                      <p:to>
                                        <p:strVal val="visible"/>
                                      </p:to>
                                    </p:set>
                                    <p:animEffect transition="in" filter="wipe(left)">
                                      <p:cBhvr>
                                        <p:cTn id="59" dur="500"/>
                                        <p:tgtEl>
                                          <p:spTgt spid="14">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p:cTn id="70" dur="500" fill="hold"/>
                                        <p:tgtEl>
                                          <p:spTgt spid="16"/>
                                        </p:tgtEl>
                                        <p:attrNameLst>
                                          <p:attrName>ppt_w</p:attrName>
                                        </p:attrNameLst>
                                      </p:cBhvr>
                                      <p:tavLst>
                                        <p:tav tm="0">
                                          <p:val>
                                            <p:fltVal val="0"/>
                                          </p:val>
                                        </p:tav>
                                        <p:tav tm="100000">
                                          <p:val>
                                            <p:strVal val="#ppt_w"/>
                                          </p:val>
                                        </p:tav>
                                      </p:tavLst>
                                    </p:anim>
                                    <p:anim calcmode="lin" valueType="num">
                                      <p:cBhvr>
                                        <p:cTn id="71" dur="500" fill="hold"/>
                                        <p:tgtEl>
                                          <p:spTgt spid="16"/>
                                        </p:tgtEl>
                                        <p:attrNameLst>
                                          <p:attrName>ppt_h</p:attrName>
                                        </p:attrNameLst>
                                      </p:cBhvr>
                                      <p:tavLst>
                                        <p:tav tm="0">
                                          <p:val>
                                            <p:fltVal val="0"/>
                                          </p:val>
                                        </p:tav>
                                        <p:tav tm="100000">
                                          <p:val>
                                            <p:strVal val="#ppt_h"/>
                                          </p:val>
                                        </p:tav>
                                      </p:tavLst>
                                    </p:anim>
                                    <p:animEffect transition="in" filter="fade">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circle(in)">
                                      <p:cBhvr>
                                        <p:cTn id="77" dur="20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 calcmode="lin" valueType="num">
                                      <p:cBhvr>
                                        <p:cTn id="82" dur="500" fill="hold"/>
                                        <p:tgtEl>
                                          <p:spTgt spid="18"/>
                                        </p:tgtEl>
                                        <p:attrNameLst>
                                          <p:attrName>ppt_w</p:attrName>
                                        </p:attrNameLst>
                                      </p:cBhvr>
                                      <p:tavLst>
                                        <p:tav tm="0">
                                          <p:val>
                                            <p:fltVal val="0"/>
                                          </p:val>
                                        </p:tav>
                                        <p:tav tm="100000">
                                          <p:val>
                                            <p:strVal val="#ppt_w"/>
                                          </p:val>
                                        </p:tav>
                                      </p:tavLst>
                                    </p:anim>
                                    <p:anim calcmode="lin" valueType="num">
                                      <p:cBhvr>
                                        <p:cTn id="83" dur="500" fill="hold"/>
                                        <p:tgtEl>
                                          <p:spTgt spid="18"/>
                                        </p:tgtEl>
                                        <p:attrNameLst>
                                          <p:attrName>ppt_h</p:attrName>
                                        </p:attrNameLst>
                                      </p:cBhvr>
                                      <p:tavLst>
                                        <p:tav tm="0">
                                          <p:val>
                                            <p:fltVal val="0"/>
                                          </p:val>
                                        </p:tav>
                                        <p:tav tm="100000">
                                          <p:val>
                                            <p:strVal val="#ppt_h"/>
                                          </p:val>
                                        </p:tav>
                                      </p:tavLst>
                                    </p:anim>
                                    <p:animEffect transition="in" filter="fade">
                                      <p:cBhvr>
                                        <p:cTn id="84" dur="5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6" presetClass="entr" presetSubtype="16" fill="hold" nodeType="click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circle(in)">
                                      <p:cBhvr>
                                        <p:cTn id="89" dur="2000"/>
                                        <p:tgtEl>
                                          <p:spTgt spid="24"/>
                                        </p:tgtEl>
                                      </p:cBhvr>
                                    </p:animEffect>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fade">
                                      <p:cBhvr>
                                        <p:cTn id="94" dur="1000"/>
                                        <p:tgtEl>
                                          <p:spTgt spid="25"/>
                                        </p:tgtEl>
                                      </p:cBhvr>
                                    </p:animEffect>
                                    <p:anim calcmode="lin" valueType="num">
                                      <p:cBhvr>
                                        <p:cTn id="95" dur="1000" fill="hold"/>
                                        <p:tgtEl>
                                          <p:spTgt spid="25"/>
                                        </p:tgtEl>
                                        <p:attrNameLst>
                                          <p:attrName>ppt_x</p:attrName>
                                        </p:attrNameLst>
                                      </p:cBhvr>
                                      <p:tavLst>
                                        <p:tav tm="0">
                                          <p:val>
                                            <p:strVal val="#ppt_x"/>
                                          </p:val>
                                        </p:tav>
                                        <p:tav tm="100000">
                                          <p:val>
                                            <p:strVal val="#ppt_x"/>
                                          </p:val>
                                        </p:tav>
                                      </p:tavLst>
                                    </p:anim>
                                    <p:anim calcmode="lin" valueType="num">
                                      <p:cBhvr>
                                        <p:cTn id="9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1000"/>
                                        <p:tgtEl>
                                          <p:spTgt spid="26"/>
                                        </p:tgtEl>
                                      </p:cBhvr>
                                    </p:animEffect>
                                    <p:anim calcmode="lin" valueType="num">
                                      <p:cBhvr>
                                        <p:cTn id="102" dur="1000" fill="hold"/>
                                        <p:tgtEl>
                                          <p:spTgt spid="26"/>
                                        </p:tgtEl>
                                        <p:attrNameLst>
                                          <p:attrName>ppt_x</p:attrName>
                                        </p:attrNameLst>
                                      </p:cBhvr>
                                      <p:tavLst>
                                        <p:tav tm="0">
                                          <p:val>
                                            <p:strVal val="#ppt_x"/>
                                          </p:val>
                                        </p:tav>
                                        <p:tav tm="100000">
                                          <p:val>
                                            <p:strVal val="#ppt_x"/>
                                          </p:val>
                                        </p:tav>
                                      </p:tavLst>
                                    </p:anim>
                                    <p:anim calcmode="lin" valueType="num">
                                      <p:cBhvr>
                                        <p:cTn id="10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31" presetClass="entr" presetSubtype="0" fill="hold" nodeType="clickEffect">
                                  <p:stCondLst>
                                    <p:cond delay="0"/>
                                  </p:stCondLst>
                                  <p:childTnLst>
                                    <p:set>
                                      <p:cBhvr>
                                        <p:cTn id="107" dur="1" fill="hold">
                                          <p:stCondLst>
                                            <p:cond delay="0"/>
                                          </p:stCondLst>
                                        </p:cTn>
                                        <p:tgtEl>
                                          <p:spTgt spid="27"/>
                                        </p:tgtEl>
                                        <p:attrNameLst>
                                          <p:attrName>style.visibility</p:attrName>
                                        </p:attrNameLst>
                                      </p:cBhvr>
                                      <p:to>
                                        <p:strVal val="visible"/>
                                      </p:to>
                                    </p:set>
                                    <p:anim calcmode="lin" valueType="num">
                                      <p:cBhvr>
                                        <p:cTn id="108" dur="1000" fill="hold"/>
                                        <p:tgtEl>
                                          <p:spTgt spid="27"/>
                                        </p:tgtEl>
                                        <p:attrNameLst>
                                          <p:attrName>ppt_w</p:attrName>
                                        </p:attrNameLst>
                                      </p:cBhvr>
                                      <p:tavLst>
                                        <p:tav tm="0">
                                          <p:val>
                                            <p:fltVal val="0"/>
                                          </p:val>
                                        </p:tav>
                                        <p:tav tm="100000">
                                          <p:val>
                                            <p:strVal val="#ppt_w"/>
                                          </p:val>
                                        </p:tav>
                                      </p:tavLst>
                                    </p:anim>
                                    <p:anim calcmode="lin" valueType="num">
                                      <p:cBhvr>
                                        <p:cTn id="109" dur="1000" fill="hold"/>
                                        <p:tgtEl>
                                          <p:spTgt spid="27"/>
                                        </p:tgtEl>
                                        <p:attrNameLst>
                                          <p:attrName>ppt_h</p:attrName>
                                        </p:attrNameLst>
                                      </p:cBhvr>
                                      <p:tavLst>
                                        <p:tav tm="0">
                                          <p:val>
                                            <p:fltVal val="0"/>
                                          </p:val>
                                        </p:tav>
                                        <p:tav tm="100000">
                                          <p:val>
                                            <p:strVal val="#ppt_h"/>
                                          </p:val>
                                        </p:tav>
                                      </p:tavLst>
                                    </p:anim>
                                    <p:anim calcmode="lin" valueType="num">
                                      <p:cBhvr>
                                        <p:cTn id="110" dur="1000" fill="hold"/>
                                        <p:tgtEl>
                                          <p:spTgt spid="27"/>
                                        </p:tgtEl>
                                        <p:attrNameLst>
                                          <p:attrName>style.rotation</p:attrName>
                                        </p:attrNameLst>
                                      </p:cBhvr>
                                      <p:tavLst>
                                        <p:tav tm="0">
                                          <p:val>
                                            <p:fltVal val="90"/>
                                          </p:val>
                                        </p:tav>
                                        <p:tav tm="100000">
                                          <p:val>
                                            <p:fltVal val="0"/>
                                          </p:val>
                                        </p:tav>
                                      </p:tavLst>
                                    </p:anim>
                                    <p:animEffect transition="in" filter="fade">
                                      <p:cBhvr>
                                        <p:cTn id="111" dur="1000"/>
                                        <p:tgtEl>
                                          <p:spTgt spid="27"/>
                                        </p:tgtEl>
                                      </p:cBhvr>
                                    </p:animEffect>
                                  </p:childTnLst>
                                </p:cTn>
                              </p:par>
                            </p:childTnLst>
                          </p:cTn>
                        </p:par>
                      </p:childTnLst>
                    </p:cTn>
                  </p:par>
                  <p:par>
                    <p:cTn id="112" fill="hold">
                      <p:stCondLst>
                        <p:cond delay="indefinite"/>
                      </p:stCondLst>
                      <p:childTnLst>
                        <p:par>
                          <p:cTn id="113" fill="hold">
                            <p:stCondLst>
                              <p:cond delay="0"/>
                            </p:stCondLst>
                            <p:childTnLst>
                              <p:par>
                                <p:cTn id="114" presetID="31" presetClass="entr" presetSubtype="0" fill="hold" nodeType="clickEffect">
                                  <p:stCondLst>
                                    <p:cond delay="0"/>
                                  </p:stCondLst>
                                  <p:childTnLst>
                                    <p:set>
                                      <p:cBhvr>
                                        <p:cTn id="115" dur="1" fill="hold">
                                          <p:stCondLst>
                                            <p:cond delay="0"/>
                                          </p:stCondLst>
                                        </p:cTn>
                                        <p:tgtEl>
                                          <p:spTgt spid="28"/>
                                        </p:tgtEl>
                                        <p:attrNameLst>
                                          <p:attrName>style.visibility</p:attrName>
                                        </p:attrNameLst>
                                      </p:cBhvr>
                                      <p:to>
                                        <p:strVal val="visible"/>
                                      </p:to>
                                    </p:set>
                                    <p:anim calcmode="lin" valueType="num">
                                      <p:cBhvr>
                                        <p:cTn id="116" dur="1000" fill="hold"/>
                                        <p:tgtEl>
                                          <p:spTgt spid="28"/>
                                        </p:tgtEl>
                                        <p:attrNameLst>
                                          <p:attrName>ppt_w</p:attrName>
                                        </p:attrNameLst>
                                      </p:cBhvr>
                                      <p:tavLst>
                                        <p:tav tm="0">
                                          <p:val>
                                            <p:fltVal val="0"/>
                                          </p:val>
                                        </p:tav>
                                        <p:tav tm="100000">
                                          <p:val>
                                            <p:strVal val="#ppt_w"/>
                                          </p:val>
                                        </p:tav>
                                      </p:tavLst>
                                    </p:anim>
                                    <p:anim calcmode="lin" valueType="num">
                                      <p:cBhvr>
                                        <p:cTn id="117" dur="1000" fill="hold"/>
                                        <p:tgtEl>
                                          <p:spTgt spid="28"/>
                                        </p:tgtEl>
                                        <p:attrNameLst>
                                          <p:attrName>ppt_h</p:attrName>
                                        </p:attrNameLst>
                                      </p:cBhvr>
                                      <p:tavLst>
                                        <p:tav tm="0">
                                          <p:val>
                                            <p:fltVal val="0"/>
                                          </p:val>
                                        </p:tav>
                                        <p:tav tm="100000">
                                          <p:val>
                                            <p:strVal val="#ppt_h"/>
                                          </p:val>
                                        </p:tav>
                                      </p:tavLst>
                                    </p:anim>
                                    <p:anim calcmode="lin" valueType="num">
                                      <p:cBhvr>
                                        <p:cTn id="118" dur="1000" fill="hold"/>
                                        <p:tgtEl>
                                          <p:spTgt spid="28"/>
                                        </p:tgtEl>
                                        <p:attrNameLst>
                                          <p:attrName>style.rotation</p:attrName>
                                        </p:attrNameLst>
                                      </p:cBhvr>
                                      <p:tavLst>
                                        <p:tav tm="0">
                                          <p:val>
                                            <p:fltVal val="90"/>
                                          </p:val>
                                        </p:tav>
                                        <p:tav tm="100000">
                                          <p:val>
                                            <p:fltVal val="0"/>
                                          </p:val>
                                        </p:tav>
                                      </p:tavLst>
                                    </p:anim>
                                    <p:animEffect transition="in" filter="fade">
                                      <p:cBhvr>
                                        <p:cTn id="119"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11" grpId="0" animBg="1"/>
      <p:bldP spid="14" grpId="0" build="p" autoUpdateAnimBg="0"/>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788892196"/>
              </p:ext>
            </p:extLst>
          </p:nvPr>
        </p:nvGraphicFramePr>
        <p:xfrm>
          <a:off x="4601406" y="588273"/>
          <a:ext cx="6035675" cy="3501405"/>
        </p:xfrm>
        <a:graphic>
          <a:graphicData uri="http://schemas.openxmlformats.org/presentationml/2006/ole">
            <mc:AlternateContent xmlns:mc="http://schemas.openxmlformats.org/markup-compatibility/2006">
              <mc:Choice xmlns:v="urn:schemas-microsoft-com:vml" Requires="v">
                <p:oleObj spid="_x0000_s114818" r:id="rId3" imgW="14314286" imgH="8304762" progId="">
                  <p:embed/>
                </p:oleObj>
              </mc:Choice>
              <mc:Fallback>
                <p:oleObj r:id="rId3" imgW="14314286" imgH="830476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1406" y="588273"/>
                        <a:ext cx="6035675" cy="3501405"/>
                      </a:xfrm>
                      <a:prstGeom prst="rect">
                        <a:avLst/>
                      </a:prstGeom>
                      <a:noFill/>
                      <a:ln>
                        <a:noFill/>
                      </a:ln>
                      <a:extLst/>
                    </p:spPr>
                  </p:pic>
                </p:oleObj>
              </mc:Fallback>
            </mc:AlternateContent>
          </a:graphicData>
        </a:graphic>
      </p:graphicFrame>
      <p:sp>
        <p:nvSpPr>
          <p:cNvPr id="3" name="Rectangle 5"/>
          <p:cNvSpPr>
            <a:spLocks noChangeArrowheads="1"/>
          </p:cNvSpPr>
          <p:nvPr/>
        </p:nvSpPr>
        <p:spPr bwMode="auto">
          <a:xfrm>
            <a:off x="6710297" y="464827"/>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r>
              <a:rPr kumimoji="0" lang="zh-CN" altLang="en-US" i="0" dirty="0">
                <a:solidFill>
                  <a:srgbClr val="C00000"/>
                </a:solidFill>
              </a:rPr>
              <a:t>传播方向</a:t>
            </a:r>
          </a:p>
        </p:txBody>
      </p:sp>
      <p:graphicFrame>
        <p:nvGraphicFramePr>
          <p:cNvPr id="4" name="对象 3"/>
          <p:cNvGraphicFramePr>
            <a:graphicFrameLocks noChangeAspect="1"/>
          </p:cNvGraphicFramePr>
          <p:nvPr>
            <p:extLst>
              <p:ext uri="{D42A27DB-BD31-4B8C-83A1-F6EECF244321}">
                <p14:modId xmlns:p14="http://schemas.microsoft.com/office/powerpoint/2010/main" val="497796786"/>
              </p:ext>
            </p:extLst>
          </p:nvPr>
        </p:nvGraphicFramePr>
        <p:xfrm>
          <a:off x="10078290" y="2516305"/>
          <a:ext cx="523875" cy="576262"/>
        </p:xfrm>
        <a:graphic>
          <a:graphicData uri="http://schemas.openxmlformats.org/presentationml/2006/ole">
            <mc:AlternateContent xmlns:mc="http://schemas.openxmlformats.org/markup-compatibility/2006">
              <mc:Choice xmlns:v="urn:schemas-microsoft-com:vml" Requires="v">
                <p:oleObj spid="_x0000_s114819" name="公式" r:id="rId5" imgW="126835" imgH="139518" progId="Equation.3">
                  <p:embed/>
                </p:oleObj>
              </mc:Choice>
              <mc:Fallback>
                <p:oleObj name="公式" r:id="rId5" imgW="126835" imgH="1395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78290" y="2516305"/>
                        <a:ext cx="523875" cy="576262"/>
                      </a:xfrm>
                      <a:prstGeom prst="rect">
                        <a:avLst/>
                      </a:prstGeom>
                      <a:solidFill>
                        <a:srgbClr val="FFFFFF"/>
                      </a:solidFill>
                      <a:ln>
                        <a:noFill/>
                      </a:ln>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37629384"/>
              </p:ext>
            </p:extLst>
          </p:nvPr>
        </p:nvGraphicFramePr>
        <p:xfrm>
          <a:off x="5203826" y="435306"/>
          <a:ext cx="593725" cy="698500"/>
        </p:xfrm>
        <a:graphic>
          <a:graphicData uri="http://schemas.openxmlformats.org/presentationml/2006/ole">
            <mc:AlternateContent xmlns:mc="http://schemas.openxmlformats.org/markup-compatibility/2006">
              <mc:Choice xmlns:v="urn:schemas-microsoft-com:vml" Requires="v">
                <p:oleObj spid="_x0000_s114820" name="公式" r:id="rId7" imgW="139579" imgH="164957" progId="Equation.3">
                  <p:embed/>
                </p:oleObj>
              </mc:Choice>
              <mc:Fallback>
                <p:oleObj name="公式" r:id="rId7" imgW="139579" imgH="16495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3826" y="435306"/>
                        <a:ext cx="593725" cy="698500"/>
                      </a:xfrm>
                      <a:prstGeom prst="rect">
                        <a:avLst/>
                      </a:prstGeom>
                      <a:solidFill>
                        <a:srgbClr val="FFFFFF"/>
                      </a:solidFill>
                      <a:ln>
                        <a:noFill/>
                      </a:ln>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57312521"/>
              </p:ext>
            </p:extLst>
          </p:nvPr>
        </p:nvGraphicFramePr>
        <p:xfrm>
          <a:off x="4351545" y="3196496"/>
          <a:ext cx="455636" cy="438150"/>
        </p:xfrm>
        <a:graphic>
          <a:graphicData uri="http://schemas.openxmlformats.org/presentationml/2006/ole">
            <mc:AlternateContent xmlns:mc="http://schemas.openxmlformats.org/markup-compatibility/2006">
              <mc:Choice xmlns:v="urn:schemas-microsoft-com:vml" Requires="v">
                <p:oleObj spid="_x0000_s114821" name="公式" r:id="rId9" imgW="126725" imgH="126725" progId="Equation.3">
                  <p:embed/>
                </p:oleObj>
              </mc:Choice>
              <mc:Fallback>
                <p:oleObj name="公式" r:id="rId9" imgW="126725" imgH="12672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1545" y="3196496"/>
                        <a:ext cx="455636" cy="438150"/>
                      </a:xfrm>
                      <a:prstGeom prst="rect">
                        <a:avLst/>
                      </a:prstGeom>
                      <a:solidFill>
                        <a:srgbClr val="FFFFFF"/>
                      </a:solidFill>
                      <a:ln>
                        <a:noFill/>
                      </a:ln>
                      <a:extLst/>
                    </p:spPr>
                  </p:pic>
                </p:oleObj>
              </mc:Fallback>
            </mc:AlternateContent>
          </a:graphicData>
        </a:graphic>
      </p:graphicFrame>
      <p:sp>
        <p:nvSpPr>
          <p:cNvPr id="7" name="Rectangle 9"/>
          <p:cNvSpPr>
            <a:spLocks noChangeArrowheads="1"/>
          </p:cNvSpPr>
          <p:nvPr/>
        </p:nvSpPr>
        <p:spPr bwMode="auto">
          <a:xfrm>
            <a:off x="5973177" y="438804"/>
            <a:ext cx="518044" cy="533400"/>
          </a:xfrm>
          <a:prstGeom prst="rect">
            <a:avLst/>
          </a:prstGeom>
          <a:solidFill>
            <a:srgbClr val="FFFFFF"/>
          </a:solidFill>
          <a:ln>
            <a:noFill/>
          </a:ln>
          <a:extLst/>
        </p:spPr>
        <p:txBody>
          <a:bodyPr wrap="none"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948908788"/>
              </p:ext>
            </p:extLst>
          </p:nvPr>
        </p:nvGraphicFramePr>
        <p:xfrm>
          <a:off x="8302214" y="808016"/>
          <a:ext cx="523875" cy="576263"/>
        </p:xfrm>
        <a:graphic>
          <a:graphicData uri="http://schemas.openxmlformats.org/presentationml/2006/ole">
            <mc:AlternateContent xmlns:mc="http://schemas.openxmlformats.org/markup-compatibility/2006">
              <mc:Choice xmlns:v="urn:schemas-microsoft-com:vml" Requires="v">
                <p:oleObj spid="_x0000_s114822" name="公式" r:id="rId11" imgW="126835" imgH="139518" progId="Equation.3">
                  <p:embed/>
                </p:oleObj>
              </mc:Choice>
              <mc:Fallback>
                <p:oleObj name="公式" r:id="rId11" imgW="126835" imgH="13951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02214" y="808016"/>
                        <a:ext cx="523875" cy="576263"/>
                      </a:xfrm>
                      <a:prstGeom prst="rect">
                        <a:avLst/>
                      </a:prstGeom>
                      <a:solidFill>
                        <a:srgbClr val="FFFFFF"/>
                      </a:solidFill>
                      <a:ln>
                        <a:noFill/>
                      </a:ln>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604854016"/>
              </p:ext>
            </p:extLst>
          </p:nvPr>
        </p:nvGraphicFramePr>
        <p:xfrm>
          <a:off x="6432506" y="989648"/>
          <a:ext cx="377825" cy="427037"/>
        </p:xfrm>
        <a:graphic>
          <a:graphicData uri="http://schemas.openxmlformats.org/presentationml/2006/ole">
            <mc:AlternateContent xmlns:mc="http://schemas.openxmlformats.org/markup-compatibility/2006">
              <mc:Choice xmlns:v="urn:schemas-microsoft-com:vml" Requires="v">
                <p:oleObj spid="_x0000_s114823" name="公式" r:id="rId13" imgW="152280" imgH="164880" progId="Equation.3">
                  <p:embed/>
                </p:oleObj>
              </mc:Choice>
              <mc:Fallback>
                <p:oleObj name="公式" r:id="rId13" imgW="152280" imgH="164880" progId="Equation.3">
                  <p:embed/>
                  <p:pic>
                    <p:nvPicPr>
                      <p:cNvPr id="0" name=""/>
                      <p:cNvPicPr>
                        <a:picLocks noChangeAspect="1" noChangeArrowheads="1"/>
                      </p:cNvPicPr>
                      <p:nvPr/>
                    </p:nvPicPr>
                    <p:blipFill>
                      <a:blip r:embed="rId14"/>
                      <a:srcRect/>
                      <a:stretch>
                        <a:fillRect/>
                      </a:stretch>
                    </p:blipFill>
                    <p:spPr bwMode="auto">
                      <a:xfrm>
                        <a:off x="6432506" y="989648"/>
                        <a:ext cx="377825" cy="427037"/>
                      </a:xfrm>
                      <a:prstGeom prst="rect">
                        <a:avLst/>
                      </a:prstGeom>
                      <a:solidFill>
                        <a:srgbClr val="FFFFFF"/>
                      </a:solidFill>
                      <a:ln>
                        <a:noFill/>
                      </a:ln>
                      <a:effectLs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81538109"/>
              </p:ext>
            </p:extLst>
          </p:nvPr>
        </p:nvGraphicFramePr>
        <p:xfrm>
          <a:off x="5830921" y="3082492"/>
          <a:ext cx="520700" cy="481012"/>
        </p:xfrm>
        <a:graphic>
          <a:graphicData uri="http://schemas.openxmlformats.org/presentationml/2006/ole">
            <mc:AlternateContent xmlns:mc="http://schemas.openxmlformats.org/markup-compatibility/2006">
              <mc:Choice xmlns:v="urn:schemas-microsoft-com:vml" Requires="v">
                <p:oleObj spid="_x0000_s114824" name="公式" r:id="rId15" imgW="177480" imgH="164880" progId="Equation.3">
                  <p:embed/>
                </p:oleObj>
              </mc:Choice>
              <mc:Fallback>
                <p:oleObj name="公式" r:id="rId15" imgW="177480" imgH="164880" progId="Equation.3">
                  <p:embed/>
                  <p:pic>
                    <p:nvPicPr>
                      <p:cNvPr id="0" name=""/>
                      <p:cNvPicPr>
                        <a:picLocks noChangeAspect="1" noChangeArrowheads="1"/>
                      </p:cNvPicPr>
                      <p:nvPr/>
                    </p:nvPicPr>
                    <p:blipFill>
                      <a:blip r:embed="rId16"/>
                      <a:srcRect/>
                      <a:stretch>
                        <a:fillRect/>
                      </a:stretch>
                    </p:blipFill>
                    <p:spPr bwMode="auto">
                      <a:xfrm>
                        <a:off x="5830921" y="3082492"/>
                        <a:ext cx="520700" cy="481012"/>
                      </a:xfrm>
                      <a:prstGeom prst="rect">
                        <a:avLst/>
                      </a:prstGeom>
                      <a:solidFill>
                        <a:srgbClr val="FFFFFF"/>
                      </a:solidFill>
                      <a:ln>
                        <a:noFill/>
                      </a:ln>
                      <a:effectLst/>
                      <a:extLst/>
                    </p:spPr>
                  </p:pic>
                </p:oleObj>
              </mc:Fallback>
            </mc:AlternateContent>
          </a:graphicData>
        </a:graphic>
      </p:graphicFrame>
      <p:sp>
        <p:nvSpPr>
          <p:cNvPr id="11" name="Rectangle 9"/>
          <p:cNvSpPr>
            <a:spLocks noChangeArrowheads="1"/>
          </p:cNvSpPr>
          <p:nvPr/>
        </p:nvSpPr>
        <p:spPr bwMode="auto">
          <a:xfrm>
            <a:off x="4601406" y="3660155"/>
            <a:ext cx="669337" cy="429522"/>
          </a:xfrm>
          <a:prstGeom prst="rect">
            <a:avLst/>
          </a:prstGeom>
          <a:solidFill>
            <a:srgbClr val="FFFFFF"/>
          </a:solidFill>
          <a:ln>
            <a:noFill/>
          </a:ln>
          <a:extLst/>
        </p:spPr>
        <p:txBody>
          <a:bodyPr wrap="none"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2" name="Object 11"/>
          <p:cNvGraphicFramePr>
            <a:graphicFrameLocks noChangeAspect="1"/>
          </p:cNvGraphicFramePr>
          <p:nvPr>
            <p:extLst>
              <p:ext uri="{D42A27DB-BD31-4B8C-83A1-F6EECF244321}">
                <p14:modId xmlns:p14="http://schemas.microsoft.com/office/powerpoint/2010/main" val="2686571466"/>
              </p:ext>
            </p:extLst>
          </p:nvPr>
        </p:nvGraphicFramePr>
        <p:xfrm>
          <a:off x="1764735" y="1079894"/>
          <a:ext cx="3767909" cy="673580"/>
        </p:xfrm>
        <a:graphic>
          <a:graphicData uri="http://schemas.openxmlformats.org/presentationml/2006/ole">
            <mc:AlternateContent xmlns:mc="http://schemas.openxmlformats.org/markup-compatibility/2006">
              <mc:Choice xmlns:v="urn:schemas-microsoft-com:vml" Requires="v">
                <p:oleObj spid="_x0000_s114825" name="公式" r:id="rId17" imgW="1409088" imgH="253890" progId="Equation.3">
                  <p:embed/>
                </p:oleObj>
              </mc:Choice>
              <mc:Fallback>
                <p:oleObj name="公式" r:id="rId17" imgW="1409088" imgH="25389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64735" y="1079894"/>
                        <a:ext cx="3767909" cy="673580"/>
                      </a:xfrm>
                      <a:prstGeom prst="rect">
                        <a:avLst/>
                      </a:prstGeom>
                      <a:noFill/>
                      <a:ln>
                        <a:noFill/>
                      </a:ln>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680745093"/>
              </p:ext>
            </p:extLst>
          </p:nvPr>
        </p:nvGraphicFramePr>
        <p:xfrm>
          <a:off x="1959590" y="1895151"/>
          <a:ext cx="3600401" cy="621155"/>
        </p:xfrm>
        <a:graphic>
          <a:graphicData uri="http://schemas.openxmlformats.org/presentationml/2006/ole">
            <mc:AlternateContent xmlns:mc="http://schemas.openxmlformats.org/markup-compatibility/2006">
              <mc:Choice xmlns:v="urn:schemas-microsoft-com:vml" Requires="v">
                <p:oleObj spid="_x0000_s114826" name="公式" r:id="rId19" imgW="1459866" imgH="253890" progId="Equation.3">
                  <p:embed/>
                </p:oleObj>
              </mc:Choice>
              <mc:Fallback>
                <p:oleObj name="公式" r:id="rId19" imgW="1459866" imgH="25389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59590" y="1895151"/>
                        <a:ext cx="3600401" cy="621155"/>
                      </a:xfrm>
                      <a:prstGeom prst="rect">
                        <a:avLst/>
                      </a:prstGeom>
                      <a:noFill/>
                      <a:ln>
                        <a:noFill/>
                      </a:ln>
                      <a:extLst/>
                    </p:spPr>
                  </p:pic>
                </p:oleObj>
              </mc:Fallback>
            </mc:AlternateContent>
          </a:graphicData>
        </a:graphic>
      </p:graphicFrame>
      <p:graphicFrame>
        <p:nvGraphicFramePr>
          <p:cNvPr id="14" name="Object 22"/>
          <p:cNvGraphicFramePr>
            <a:graphicFrameLocks noChangeAspect="1"/>
          </p:cNvGraphicFramePr>
          <p:nvPr>
            <p:extLst>
              <p:ext uri="{D42A27DB-BD31-4B8C-83A1-F6EECF244321}">
                <p14:modId xmlns:p14="http://schemas.microsoft.com/office/powerpoint/2010/main" val="1391218136"/>
              </p:ext>
            </p:extLst>
          </p:nvPr>
        </p:nvGraphicFramePr>
        <p:xfrm>
          <a:off x="1741488" y="2679700"/>
          <a:ext cx="2379662" cy="776288"/>
        </p:xfrm>
        <a:graphic>
          <a:graphicData uri="http://schemas.openxmlformats.org/presentationml/2006/ole">
            <mc:AlternateContent xmlns:mc="http://schemas.openxmlformats.org/markup-compatibility/2006">
              <mc:Choice xmlns:v="urn:schemas-microsoft-com:vml" Requires="v">
                <p:oleObj spid="_x0000_s114827" name="公式" r:id="rId21" imgW="774360" imgH="253800" progId="Equation.3">
                  <p:embed/>
                </p:oleObj>
              </mc:Choice>
              <mc:Fallback>
                <p:oleObj name="公式" r:id="rId21" imgW="774360" imgH="253800" progId="Equation.3">
                  <p:embed/>
                  <p:pic>
                    <p:nvPicPr>
                      <p:cNvPr id="0" name=""/>
                      <p:cNvPicPr>
                        <a:picLocks noChangeAspect="1" noChangeArrowheads="1"/>
                      </p:cNvPicPr>
                      <p:nvPr/>
                    </p:nvPicPr>
                    <p:blipFill>
                      <a:blip r:embed="rId22"/>
                      <a:srcRect/>
                      <a:stretch>
                        <a:fillRect/>
                      </a:stretch>
                    </p:blipFill>
                    <p:spPr bwMode="auto">
                      <a:xfrm>
                        <a:off x="1741488" y="2679700"/>
                        <a:ext cx="2379662" cy="776288"/>
                      </a:xfrm>
                      <a:prstGeom prst="rect">
                        <a:avLst/>
                      </a:prstGeom>
                      <a:noFill/>
                      <a:ln>
                        <a:noFill/>
                      </a:ln>
                      <a:extLst/>
                    </p:spPr>
                  </p:pic>
                </p:oleObj>
              </mc:Fallback>
            </mc:AlternateContent>
          </a:graphicData>
        </a:graphic>
      </p:graphicFrame>
      <p:sp>
        <p:nvSpPr>
          <p:cNvPr id="15" name="Text Box 63"/>
          <p:cNvSpPr txBox="1">
            <a:spLocks noChangeArrowheads="1"/>
          </p:cNvSpPr>
          <p:nvPr/>
        </p:nvSpPr>
        <p:spPr bwMode="auto">
          <a:xfrm>
            <a:off x="1847020" y="3975565"/>
            <a:ext cx="48632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chemeClr val="accent2"/>
                </a:solidFill>
                <a:ea typeface="华文新魏" panose="02010800040101010101" pitchFamily="2" charset="-122"/>
              </a:rPr>
              <a:t>光波的强度   </a:t>
            </a:r>
            <a:r>
              <a:rPr lang="en-US" altLang="zh-CN" sz="2800" dirty="0">
                <a:solidFill>
                  <a:srgbClr val="0000CC"/>
                </a:solidFill>
              </a:rPr>
              <a:t>=</a:t>
            </a:r>
            <a:r>
              <a:rPr lang="zh-CN" altLang="en-US" sz="2800" dirty="0">
                <a:solidFill>
                  <a:srgbClr val="0000CC"/>
                </a:solidFill>
              </a:rPr>
              <a:t>平均能流密度</a:t>
            </a:r>
            <a:endParaRPr lang="en-US" altLang="zh-CN" sz="2800" dirty="0">
              <a:solidFill>
                <a:srgbClr val="0000CC"/>
              </a:solidFill>
            </a:endParaRPr>
          </a:p>
        </p:txBody>
      </p:sp>
      <p:graphicFrame>
        <p:nvGraphicFramePr>
          <p:cNvPr id="17" name="Object 8"/>
          <p:cNvGraphicFramePr>
            <a:graphicFrameLocks noChangeAspect="1"/>
          </p:cNvGraphicFramePr>
          <p:nvPr>
            <p:extLst>
              <p:ext uri="{D42A27DB-BD31-4B8C-83A1-F6EECF244321}">
                <p14:modId xmlns:p14="http://schemas.microsoft.com/office/powerpoint/2010/main" val="3017184664"/>
              </p:ext>
            </p:extLst>
          </p:nvPr>
        </p:nvGraphicFramePr>
        <p:xfrm>
          <a:off x="5910844" y="4615522"/>
          <a:ext cx="1047750" cy="698500"/>
        </p:xfrm>
        <a:graphic>
          <a:graphicData uri="http://schemas.openxmlformats.org/presentationml/2006/ole">
            <mc:AlternateContent xmlns:mc="http://schemas.openxmlformats.org/markup-compatibility/2006">
              <mc:Choice xmlns:v="urn:schemas-microsoft-com:vml" Requires="v">
                <p:oleObj spid="_x0000_s114828" name="公式" r:id="rId23" imgW="380880" imgH="253800" progId="Equation.3">
                  <p:embed/>
                </p:oleObj>
              </mc:Choice>
              <mc:Fallback>
                <p:oleObj name="公式" r:id="rId23" imgW="380880" imgH="253800" progId="Equation.3">
                  <p:embed/>
                  <p:pic>
                    <p:nvPicPr>
                      <p:cNvPr id="0" name=""/>
                      <p:cNvPicPr>
                        <a:picLocks noChangeAspect="1" noChangeArrowheads="1"/>
                      </p:cNvPicPr>
                      <p:nvPr/>
                    </p:nvPicPr>
                    <p:blipFill>
                      <a:blip r:embed="rId24"/>
                      <a:srcRect/>
                      <a:stretch>
                        <a:fillRect/>
                      </a:stretch>
                    </p:blipFill>
                    <p:spPr bwMode="auto">
                      <a:xfrm>
                        <a:off x="5910844" y="4615522"/>
                        <a:ext cx="104775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F5C1F"/>
                              </a:outerShdw>
                            </a:effectLst>
                          </a14:hiddenEffects>
                        </a:ext>
                      </a:extLst>
                    </p:spPr>
                  </p:pic>
                </p:oleObj>
              </mc:Fallback>
            </mc:AlternateContent>
          </a:graphicData>
        </a:graphic>
      </p:graphicFrame>
      <p:graphicFrame>
        <p:nvGraphicFramePr>
          <p:cNvPr id="18" name="Object 22"/>
          <p:cNvGraphicFramePr>
            <a:graphicFrameLocks noChangeAspect="1"/>
          </p:cNvGraphicFramePr>
          <p:nvPr>
            <p:extLst>
              <p:ext uri="{D42A27DB-BD31-4B8C-83A1-F6EECF244321}">
                <p14:modId xmlns:p14="http://schemas.microsoft.com/office/powerpoint/2010/main" val="1078321886"/>
              </p:ext>
            </p:extLst>
          </p:nvPr>
        </p:nvGraphicFramePr>
        <p:xfrm>
          <a:off x="2637147" y="4530802"/>
          <a:ext cx="1131887" cy="660400"/>
        </p:xfrm>
        <a:graphic>
          <a:graphicData uri="http://schemas.openxmlformats.org/presentationml/2006/ole">
            <mc:AlternateContent xmlns:mc="http://schemas.openxmlformats.org/markup-compatibility/2006">
              <mc:Choice xmlns:v="urn:schemas-microsoft-com:vml" Requires="v">
                <p:oleObj spid="_x0000_s114829" name="公式" r:id="rId25" imgW="368280" imgH="215640" progId="Equation.3">
                  <p:embed/>
                </p:oleObj>
              </mc:Choice>
              <mc:Fallback>
                <p:oleObj name="公式" r:id="rId25" imgW="368280" imgH="215640" progId="Equation.3">
                  <p:embed/>
                  <p:pic>
                    <p:nvPicPr>
                      <p:cNvPr id="0" name=""/>
                      <p:cNvPicPr>
                        <a:picLocks noChangeAspect="1" noChangeArrowheads="1"/>
                      </p:cNvPicPr>
                      <p:nvPr/>
                    </p:nvPicPr>
                    <p:blipFill>
                      <a:blip r:embed="rId26"/>
                      <a:srcRect/>
                      <a:stretch>
                        <a:fillRect/>
                      </a:stretch>
                    </p:blipFill>
                    <p:spPr bwMode="auto">
                      <a:xfrm>
                        <a:off x="2637147" y="4530802"/>
                        <a:ext cx="1131887" cy="660400"/>
                      </a:xfrm>
                      <a:prstGeom prst="rect">
                        <a:avLst/>
                      </a:prstGeom>
                      <a:noFill/>
                      <a:ln>
                        <a:noFill/>
                      </a:ln>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992860781"/>
              </p:ext>
            </p:extLst>
          </p:nvPr>
        </p:nvGraphicFramePr>
        <p:xfrm>
          <a:off x="3992968" y="4692344"/>
          <a:ext cx="1886210" cy="665721"/>
        </p:xfrm>
        <a:graphic>
          <a:graphicData uri="http://schemas.openxmlformats.org/presentationml/2006/ole">
            <mc:AlternateContent xmlns:mc="http://schemas.openxmlformats.org/markup-compatibility/2006">
              <mc:Choice xmlns:v="urn:schemas-microsoft-com:vml" Requires="v">
                <p:oleObj spid="_x0000_s114830" name="公式" r:id="rId27" imgW="647640" imgH="228600" progId="Equation.3">
                  <p:embed/>
                </p:oleObj>
              </mc:Choice>
              <mc:Fallback>
                <p:oleObj name="公式" r:id="rId27" imgW="647640" imgH="228600" progId="Equation.3">
                  <p:embed/>
                  <p:pic>
                    <p:nvPicPr>
                      <p:cNvPr id="0" name=""/>
                      <p:cNvPicPr/>
                      <p:nvPr/>
                    </p:nvPicPr>
                    <p:blipFill>
                      <a:blip r:embed="rId28"/>
                      <a:stretch>
                        <a:fillRect/>
                      </a:stretch>
                    </p:blipFill>
                    <p:spPr>
                      <a:xfrm>
                        <a:off x="3992968" y="4692344"/>
                        <a:ext cx="1886210" cy="665721"/>
                      </a:xfrm>
                      <a:prstGeom prst="rect">
                        <a:avLst/>
                      </a:prstGeom>
                    </p:spPr>
                  </p:pic>
                </p:oleObj>
              </mc:Fallback>
            </mc:AlternateContent>
          </a:graphicData>
        </a:graphic>
      </p:graphicFrame>
      <p:sp>
        <p:nvSpPr>
          <p:cNvPr id="43" name="Text Box 1048"/>
          <p:cNvSpPr txBox="1">
            <a:spLocks noChangeArrowheads="1"/>
          </p:cNvSpPr>
          <p:nvPr/>
        </p:nvSpPr>
        <p:spPr bwMode="auto">
          <a:xfrm>
            <a:off x="1812745" y="5141721"/>
            <a:ext cx="3671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dirty="0">
                <a:solidFill>
                  <a:srgbClr val="FF00FF"/>
                </a:solidFill>
                <a:latin typeface="Book Antiqua" panose="02040602050305030304" pitchFamily="18" charset="0"/>
              </a:rPr>
              <a:t>四、折射率</a:t>
            </a:r>
            <a:endParaRPr lang="zh-CN" altLang="en-US" sz="2800" dirty="0">
              <a:solidFill>
                <a:srgbClr val="FF00FF"/>
              </a:solidFill>
            </a:endParaRPr>
          </a:p>
        </p:txBody>
      </p:sp>
      <p:graphicFrame>
        <p:nvGraphicFramePr>
          <p:cNvPr id="44" name="Object 1049"/>
          <p:cNvGraphicFramePr>
            <a:graphicFrameLocks noChangeAspect="1"/>
          </p:cNvGraphicFramePr>
          <p:nvPr>
            <p:extLst>
              <p:ext uri="{D42A27DB-BD31-4B8C-83A1-F6EECF244321}">
                <p14:modId xmlns:p14="http://schemas.microsoft.com/office/powerpoint/2010/main" val="2917554611"/>
              </p:ext>
            </p:extLst>
          </p:nvPr>
        </p:nvGraphicFramePr>
        <p:xfrm>
          <a:off x="1680900" y="5715717"/>
          <a:ext cx="2586539" cy="953643"/>
        </p:xfrm>
        <a:graphic>
          <a:graphicData uri="http://schemas.openxmlformats.org/presentationml/2006/ole">
            <mc:AlternateContent xmlns:mc="http://schemas.openxmlformats.org/markup-compatibility/2006">
              <mc:Choice xmlns:v="urn:schemas-microsoft-com:vml" Requires="v">
                <p:oleObj spid="_x0000_s114831" name="公式" r:id="rId29" imgW="939600" imgH="393480" progId="Equation.3">
                  <p:embed/>
                </p:oleObj>
              </mc:Choice>
              <mc:Fallback>
                <p:oleObj name="公式" r:id="rId29" imgW="939600" imgH="393480" progId="Equation.3">
                  <p:embed/>
                  <p:pic>
                    <p:nvPicPr>
                      <p:cNvPr id="0" name=""/>
                      <p:cNvPicPr>
                        <a:picLocks noChangeAspect="1" noChangeArrowheads="1"/>
                      </p:cNvPicPr>
                      <p:nvPr/>
                    </p:nvPicPr>
                    <p:blipFill>
                      <a:blip r:embed="rId30"/>
                      <a:srcRect/>
                      <a:stretch>
                        <a:fillRect/>
                      </a:stretch>
                    </p:blipFill>
                    <p:spPr bwMode="auto">
                      <a:xfrm>
                        <a:off x="1680900" y="5715717"/>
                        <a:ext cx="2586539" cy="953643"/>
                      </a:xfrm>
                      <a:prstGeom prst="rect">
                        <a:avLst/>
                      </a:prstGeom>
                      <a:noFill/>
                      <a:ln>
                        <a:noFill/>
                      </a:ln>
                      <a:effectLst/>
                      <a:extLst/>
                    </p:spPr>
                  </p:pic>
                </p:oleObj>
              </mc:Fallback>
            </mc:AlternateContent>
          </a:graphicData>
        </a:graphic>
      </p:graphicFrame>
      <p:graphicFrame>
        <p:nvGraphicFramePr>
          <p:cNvPr id="45" name="Object 7"/>
          <p:cNvGraphicFramePr>
            <a:graphicFrameLocks/>
          </p:cNvGraphicFramePr>
          <p:nvPr>
            <p:extLst>
              <p:ext uri="{D42A27DB-BD31-4B8C-83A1-F6EECF244321}">
                <p14:modId xmlns:p14="http://schemas.microsoft.com/office/powerpoint/2010/main" val="4269957855"/>
              </p:ext>
            </p:extLst>
          </p:nvPr>
        </p:nvGraphicFramePr>
        <p:xfrm>
          <a:off x="8196147" y="5839695"/>
          <a:ext cx="1668463" cy="809625"/>
        </p:xfrm>
        <a:graphic>
          <a:graphicData uri="http://schemas.openxmlformats.org/presentationml/2006/ole">
            <mc:AlternateContent xmlns:mc="http://schemas.openxmlformats.org/markup-compatibility/2006">
              <mc:Choice xmlns:v="urn:schemas-microsoft-com:vml" Requires="v">
                <p:oleObj spid="_x0000_s114832" name="公式" r:id="rId31" imgW="533169" imgH="253890" progId="Equation.3">
                  <p:embed/>
                </p:oleObj>
              </mc:Choice>
              <mc:Fallback>
                <p:oleObj name="公式" r:id="rId31" imgW="533169" imgH="253890" progId="Equation.3">
                  <p:embed/>
                  <p:pic>
                    <p:nvPicPr>
                      <p:cNvPr id="0" name=""/>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196147" y="5839695"/>
                        <a:ext cx="1668463" cy="80962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a:effectLst/>
                      <a:extLst/>
                    </p:spPr>
                  </p:pic>
                </p:oleObj>
              </mc:Fallback>
            </mc:AlternateContent>
          </a:graphicData>
        </a:graphic>
      </p:graphicFrame>
      <p:grpSp>
        <p:nvGrpSpPr>
          <p:cNvPr id="46" name="Group 28"/>
          <p:cNvGrpSpPr>
            <a:grpSpLocks/>
          </p:cNvGrpSpPr>
          <p:nvPr/>
        </p:nvGrpSpPr>
        <p:grpSpPr bwMode="auto">
          <a:xfrm>
            <a:off x="4707792" y="6015441"/>
            <a:ext cx="2312988" cy="603250"/>
            <a:chOff x="421" y="3231"/>
            <a:chExt cx="1457" cy="380"/>
          </a:xfrm>
        </p:grpSpPr>
        <p:graphicFrame>
          <p:nvGraphicFramePr>
            <p:cNvPr id="47" name="Object 9"/>
            <p:cNvGraphicFramePr>
              <a:graphicFrameLocks/>
            </p:cNvGraphicFramePr>
            <p:nvPr>
              <p:extLst>
                <p:ext uri="{D42A27DB-BD31-4B8C-83A1-F6EECF244321}">
                  <p14:modId xmlns:p14="http://schemas.microsoft.com/office/powerpoint/2010/main" val="1051599320"/>
                </p:ext>
              </p:extLst>
            </p:nvPr>
          </p:nvGraphicFramePr>
          <p:xfrm>
            <a:off x="1382" y="3231"/>
            <a:ext cx="496" cy="380"/>
          </p:xfrm>
          <a:graphic>
            <a:graphicData uri="http://schemas.openxmlformats.org/presentationml/2006/ole">
              <mc:AlternateContent xmlns:mc="http://schemas.openxmlformats.org/markup-compatibility/2006">
                <mc:Choice xmlns:v="urn:schemas-microsoft-com:vml" Requires="v">
                  <p:oleObj spid="_x0000_s114833" name="公式" r:id="rId33" imgW="368140" imgH="215806" progId="Equation.3">
                    <p:embed/>
                  </p:oleObj>
                </mc:Choice>
                <mc:Fallback>
                  <p:oleObj name="公式" r:id="rId33" imgW="368140" imgH="215806" progId="Equation.3">
                    <p:embed/>
                    <p:pic>
                      <p:nvPicPr>
                        <p:cNvPr id="0" name=""/>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382" y="3231"/>
                          <a:ext cx="496"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Text Box 10"/>
            <p:cNvSpPr txBox="1">
              <a:spLocks noChangeArrowheads="1"/>
            </p:cNvSpPr>
            <p:nvPr/>
          </p:nvSpPr>
          <p:spPr bwMode="auto">
            <a:xfrm>
              <a:off x="421" y="3284"/>
              <a:ext cx="14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defTabSz="762000">
                <a:defRPr kumimoji="1" sz="2800" i="1">
                  <a:solidFill>
                    <a:schemeClr val="tx1"/>
                  </a:solidFill>
                  <a:latin typeface="Times New Roman" panose="02020603050405020304" pitchFamily="18" charset="0"/>
                  <a:ea typeface="宋体" panose="02010600030101010101" pitchFamily="2" charset="-122"/>
                </a:defRPr>
              </a:lvl1pPr>
              <a:lvl2pPr marL="742950" indent="-285750" defTabSz="762000">
                <a:defRPr kumimoji="1" sz="2800" i="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800" i="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800" i="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800" i="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600" i="0" dirty="0">
                  <a:solidFill>
                    <a:srgbClr val="9900CC"/>
                  </a:solidFill>
                </a:rPr>
                <a:t>在光波段  </a:t>
              </a:r>
              <a:r>
                <a:rPr lang="zh-CN" altLang="en-US" i="0" dirty="0">
                  <a:solidFill>
                    <a:srgbClr val="9900CC"/>
                  </a:solidFill>
                </a:rPr>
                <a:t>          </a:t>
              </a:r>
            </a:p>
          </p:txBody>
        </p:sp>
      </p:grpSp>
    </p:spTree>
    <p:extLst>
      <p:ext uri="{BB962C8B-B14F-4D97-AF65-F5344CB8AC3E}">
        <p14:creationId xmlns:p14="http://schemas.microsoft.com/office/powerpoint/2010/main" val="109847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circle(in)">
                                      <p:cBhvr>
                                        <p:cTn id="59" dur="20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left)">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circle(in)">
                                      <p:cBhvr>
                                        <p:cTn id="69" dur="20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circle(in)">
                                      <p:cBhvr>
                                        <p:cTn id="74" dur="20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heel(1)">
                                      <p:cBhvr>
                                        <p:cTn id="79" dur="2000"/>
                                        <p:tgtEl>
                                          <p:spTgt spid="1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wipe(left)">
                                      <p:cBhvr>
                                        <p:cTn id="84" dur="5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wipe(left)">
                                      <p:cBhvr>
                                        <p:cTn id="89" dur="500"/>
                                        <p:tgtEl>
                                          <p:spTgt spid="4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wipe(left)">
                                      <p:cBhvr>
                                        <p:cTn id="94" dur="500"/>
                                        <p:tgtEl>
                                          <p:spTgt spid="46"/>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11" grpId="0" animBg="1"/>
      <p:bldP spid="15" grpId="0" autoUpdateAnimBg="0"/>
      <p:bldP spid="4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p:cNvSpPr>
            <a:spLocks noChangeArrowheads="1"/>
          </p:cNvSpPr>
          <p:nvPr/>
        </p:nvSpPr>
        <p:spPr bwMode="auto">
          <a:xfrm>
            <a:off x="1783866" y="342993"/>
            <a:ext cx="8632614" cy="1384995"/>
          </a:xfrm>
          <a:prstGeom prst="rect">
            <a:avLst/>
          </a:prstGeom>
          <a:noFill/>
          <a:ln w="9525" cap="rnd">
            <a:noFill/>
            <a:prstDash val="sysDot"/>
            <a:miter lim="800000"/>
            <a:headEnd/>
            <a:tailEnd/>
          </a:ln>
        </p:spPr>
        <p:txBody>
          <a:bodyPr wrap="square">
            <a:spAutoFit/>
          </a:bodyPr>
          <a:lstStyle/>
          <a:p>
            <a:pPr>
              <a:defRPr/>
            </a:pPr>
            <a:r>
              <a:rPr lang="en-US" altLang="zh-CN" dirty="0">
                <a:solidFill>
                  <a:srgbClr val="0000FF"/>
                </a:solidFill>
                <a:latin typeface="宋体" pitchFamily="2" charset="-122"/>
              </a:rPr>
              <a:t> </a:t>
            </a:r>
            <a:r>
              <a:rPr lang="zh-CN" altLang="en-US" dirty="0">
                <a:solidFill>
                  <a:srgbClr val="FF0000"/>
                </a:solidFill>
                <a:latin typeface="宋体" pitchFamily="2" charset="-122"/>
              </a:rPr>
              <a:t>练习：</a:t>
            </a:r>
            <a:r>
              <a:rPr lang="zh-CN" altLang="en-US" dirty="0">
                <a:solidFill>
                  <a:srgbClr val="009900"/>
                </a:solidFill>
                <a:latin typeface="宋体" pitchFamily="2" charset="-122"/>
              </a:rPr>
              <a:t>已知一</a:t>
            </a:r>
            <a:r>
              <a:rPr lang="zh-CN" altLang="en-US" dirty="0">
                <a:solidFill>
                  <a:srgbClr val="009900"/>
                </a:solidFill>
              </a:rPr>
              <a:t>光波为</a:t>
            </a:r>
            <a:r>
              <a:rPr lang="zh-CN" altLang="en-US" dirty="0">
                <a:solidFill>
                  <a:srgbClr val="009900"/>
                </a:solidFill>
                <a:latin typeface="宋体" pitchFamily="2" charset="-122"/>
              </a:rPr>
              <a:t>一平面电磁波，在介质中传播</a:t>
            </a:r>
            <a:r>
              <a:rPr lang="en-US" altLang="zh-CN" dirty="0">
                <a:solidFill>
                  <a:srgbClr val="009900"/>
                </a:solidFill>
                <a:latin typeface="宋体" pitchFamily="2" charset="-122"/>
              </a:rPr>
              <a:t>,</a:t>
            </a:r>
            <a:r>
              <a:rPr lang="zh-CN" altLang="en-US" dirty="0">
                <a:solidFill>
                  <a:srgbClr val="009900"/>
                </a:solidFill>
                <a:latin typeface="宋体" pitchFamily="2" charset="-122"/>
              </a:rPr>
              <a:t> </a:t>
            </a:r>
            <a:r>
              <a:rPr lang="zh-CN" altLang="en-US" dirty="0">
                <a:solidFill>
                  <a:srgbClr val="0000FF"/>
                </a:solidFill>
                <a:latin typeface="宋体" pitchFamily="2" charset="-122"/>
              </a:rPr>
              <a:t>已知平均</a:t>
            </a:r>
            <a:r>
              <a:rPr lang="zh-CN" altLang="en-US" dirty="0">
                <a:solidFill>
                  <a:srgbClr val="FF00FF"/>
                </a:solidFill>
                <a:latin typeface="+mj-ea"/>
              </a:rPr>
              <a:t>能流密度  、</a:t>
            </a:r>
            <a:r>
              <a:rPr lang="en-US" altLang="zh-CN" dirty="0">
                <a:solidFill>
                  <a:srgbClr val="FF0000"/>
                </a:solidFill>
                <a:latin typeface="+mj-ea"/>
                <a:sym typeface="Symbol" panose="05050102010706020507" pitchFamily="18" charset="2"/>
              </a:rPr>
              <a:t>n</a:t>
            </a:r>
            <a:r>
              <a:rPr lang="zh-CN" altLang="en-US" dirty="0">
                <a:solidFill>
                  <a:srgbClr val="FF0000"/>
                </a:solidFill>
                <a:latin typeface="+mj-ea"/>
                <a:sym typeface="Symbol" panose="05050102010706020507" pitchFamily="18" charset="2"/>
              </a:rPr>
              <a:t>、</a:t>
            </a:r>
            <a:r>
              <a:rPr lang="en-US" altLang="zh-CN" dirty="0">
                <a:solidFill>
                  <a:srgbClr val="FF0000"/>
                </a:solidFill>
                <a:latin typeface="+mj-ea"/>
                <a:sym typeface="Symbol" panose="05050102010706020507" pitchFamily="18" charset="2"/>
              </a:rPr>
              <a:t>  </a:t>
            </a:r>
            <a:r>
              <a:rPr lang="zh-CN" altLang="en-US" dirty="0">
                <a:solidFill>
                  <a:srgbClr val="FF0000"/>
                </a:solidFill>
                <a:latin typeface="+mj-ea"/>
                <a:sym typeface="Symbol" panose="05050102010706020507" pitchFamily="18" charset="2"/>
              </a:rPr>
              <a:t>、</a:t>
            </a:r>
            <a:r>
              <a:rPr lang="en-US" altLang="zh-CN" dirty="0">
                <a:solidFill>
                  <a:srgbClr val="CC3300"/>
                </a:solidFill>
                <a:latin typeface="+mj-ea"/>
                <a:sym typeface="Symbol" panose="05050102010706020507" pitchFamily="18" charset="2"/>
              </a:rPr>
              <a:t>c</a:t>
            </a:r>
            <a:r>
              <a:rPr lang="zh-CN" altLang="en-US" dirty="0">
                <a:solidFill>
                  <a:srgbClr val="0000FF"/>
                </a:solidFill>
                <a:latin typeface="宋体" pitchFamily="2" charset="-122"/>
              </a:rPr>
              <a:t>。那么，</a:t>
            </a:r>
            <a:r>
              <a:rPr lang="en-US" altLang="zh-CN" dirty="0">
                <a:solidFill>
                  <a:srgbClr val="0000FF"/>
                </a:solidFill>
                <a:latin typeface="宋体" pitchFamily="2" charset="-122"/>
              </a:rPr>
              <a:t>u=_____,</a:t>
            </a:r>
            <a:r>
              <a:rPr lang="zh-CN" altLang="en-US" dirty="0">
                <a:solidFill>
                  <a:srgbClr val="0000FF"/>
                </a:solidFill>
                <a:latin typeface="宋体" pitchFamily="2" charset="-122"/>
              </a:rPr>
              <a:t>      </a:t>
            </a:r>
            <a:r>
              <a:rPr lang="en-US" altLang="zh-CN" dirty="0">
                <a:solidFill>
                  <a:srgbClr val="0000FF"/>
                </a:solidFill>
                <a:latin typeface="宋体" pitchFamily="2" charset="-122"/>
              </a:rPr>
              <a:t>______,         ______</a:t>
            </a:r>
            <a:r>
              <a:rPr lang="zh-CN" altLang="en-US" dirty="0">
                <a:solidFill>
                  <a:srgbClr val="0000FF"/>
                </a:solidFill>
                <a:latin typeface="宋体" pitchFamily="2" charset="-122"/>
              </a:rPr>
              <a:t>。</a:t>
            </a:r>
            <a:endParaRPr lang="zh-CN" altLang="en-US" dirty="0">
              <a:solidFill>
                <a:srgbClr val="FF00FF"/>
              </a:solidFill>
              <a:latin typeface="宋体" pitchFamily="2" charset="-122"/>
              <a:sym typeface="Symbol" pitchFamily="18" charset="2"/>
            </a:endParaRPr>
          </a:p>
        </p:txBody>
      </p:sp>
      <p:graphicFrame>
        <p:nvGraphicFramePr>
          <p:cNvPr id="3" name="Object 8"/>
          <p:cNvGraphicFramePr>
            <a:graphicFrameLocks noChangeAspect="1"/>
          </p:cNvGraphicFramePr>
          <p:nvPr>
            <p:extLst>
              <p:ext uri="{D42A27DB-BD31-4B8C-83A1-F6EECF244321}">
                <p14:modId xmlns:p14="http://schemas.microsoft.com/office/powerpoint/2010/main" val="3138830325"/>
              </p:ext>
            </p:extLst>
          </p:nvPr>
        </p:nvGraphicFramePr>
        <p:xfrm>
          <a:off x="9654480" y="799219"/>
          <a:ext cx="762000" cy="649287"/>
        </p:xfrm>
        <a:graphic>
          <a:graphicData uri="http://schemas.openxmlformats.org/presentationml/2006/ole">
            <mc:AlternateContent xmlns:mc="http://schemas.openxmlformats.org/markup-compatibility/2006">
              <mc:Choice xmlns:v="urn:schemas-microsoft-com:vml" Requires="v">
                <p:oleObj spid="_x0000_s111915" name="公式" r:id="rId3" imgW="330120" imgH="228600" progId="Equation.3">
                  <p:embed/>
                </p:oleObj>
              </mc:Choice>
              <mc:Fallback>
                <p:oleObj name="公式" r:id="rId3" imgW="330120" imgH="228600" progId="Equation.3">
                  <p:embed/>
                  <p:pic>
                    <p:nvPicPr>
                      <p:cNvPr id="3" name="Object 8"/>
                      <p:cNvPicPr>
                        <a:picLocks noChangeAspect="1" noChangeArrowheads="1"/>
                      </p:cNvPicPr>
                      <p:nvPr/>
                    </p:nvPicPr>
                    <p:blipFill>
                      <a:blip r:embed="rId4"/>
                      <a:srcRect/>
                      <a:stretch>
                        <a:fillRect/>
                      </a:stretch>
                    </p:blipFill>
                    <p:spPr bwMode="auto">
                      <a:xfrm>
                        <a:off x="9654480" y="799219"/>
                        <a:ext cx="762000" cy="649287"/>
                      </a:xfrm>
                      <a:prstGeom prst="rect">
                        <a:avLst/>
                      </a:prstGeom>
                      <a:noFill/>
                      <a:ln>
                        <a:noFill/>
                      </a:ln>
                      <a:extLst/>
                    </p:spPr>
                  </p:pic>
                </p:oleObj>
              </mc:Fallback>
            </mc:AlternateContent>
          </a:graphicData>
        </a:graphic>
      </p:graphicFrame>
      <p:graphicFrame>
        <p:nvGraphicFramePr>
          <p:cNvPr id="4" name="Object 8"/>
          <p:cNvGraphicFramePr>
            <a:graphicFrameLocks noChangeAspect="1"/>
          </p:cNvGraphicFramePr>
          <p:nvPr>
            <p:extLst>
              <p:ext uri="{D42A27DB-BD31-4B8C-83A1-F6EECF244321}">
                <p14:modId xmlns:p14="http://schemas.microsoft.com/office/powerpoint/2010/main" val="4044997494"/>
              </p:ext>
            </p:extLst>
          </p:nvPr>
        </p:nvGraphicFramePr>
        <p:xfrm>
          <a:off x="4658414" y="786375"/>
          <a:ext cx="350837" cy="576263"/>
        </p:xfrm>
        <a:graphic>
          <a:graphicData uri="http://schemas.openxmlformats.org/presentationml/2006/ole">
            <mc:AlternateContent xmlns:mc="http://schemas.openxmlformats.org/markup-compatibility/2006">
              <mc:Choice xmlns:v="urn:schemas-microsoft-com:vml" Requires="v">
                <p:oleObj spid="_x0000_s111916" name="公式" r:id="rId5" imgW="152280" imgH="203040" progId="Equation.3">
                  <p:embed/>
                </p:oleObj>
              </mc:Choice>
              <mc:Fallback>
                <p:oleObj name="公式" r:id="rId5" imgW="152280" imgH="203040" progId="Equation.3">
                  <p:embed/>
                  <p:pic>
                    <p:nvPicPr>
                      <p:cNvPr id="4" name="Object 8"/>
                      <p:cNvPicPr>
                        <a:picLocks noChangeAspect="1" noChangeArrowheads="1"/>
                      </p:cNvPicPr>
                      <p:nvPr/>
                    </p:nvPicPr>
                    <p:blipFill>
                      <a:blip r:embed="rId6"/>
                      <a:srcRect/>
                      <a:stretch>
                        <a:fillRect/>
                      </a:stretch>
                    </p:blipFill>
                    <p:spPr bwMode="auto">
                      <a:xfrm>
                        <a:off x="4658414" y="786375"/>
                        <a:ext cx="350837" cy="576263"/>
                      </a:xfrm>
                      <a:prstGeom prst="rect">
                        <a:avLst/>
                      </a:prstGeom>
                      <a:noFill/>
                      <a:ln>
                        <a:noFill/>
                      </a:ln>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420150866"/>
              </p:ext>
            </p:extLst>
          </p:nvPr>
        </p:nvGraphicFramePr>
        <p:xfrm>
          <a:off x="4807921" y="3714630"/>
          <a:ext cx="2435225" cy="773112"/>
        </p:xfrm>
        <a:graphic>
          <a:graphicData uri="http://schemas.openxmlformats.org/presentationml/2006/ole">
            <mc:AlternateContent xmlns:mc="http://schemas.openxmlformats.org/markup-compatibility/2006">
              <mc:Choice xmlns:v="urn:schemas-microsoft-com:vml" Requires="v">
                <p:oleObj spid="_x0000_s111917" name="Equation" r:id="rId7" imgW="812520" imgH="253800" progId="Equation.DSMT4">
                  <p:embed/>
                </p:oleObj>
              </mc:Choice>
              <mc:Fallback>
                <p:oleObj name="Equation" r:id="rId7" imgW="812520" imgH="253800" progId="Equation.DSMT4">
                  <p:embed/>
                  <p:pic>
                    <p:nvPicPr>
                      <p:cNvPr id="5" name="对象 4"/>
                      <p:cNvPicPr>
                        <a:picLocks noChangeAspect="1" noChangeArrowheads="1"/>
                      </p:cNvPicPr>
                      <p:nvPr/>
                    </p:nvPicPr>
                    <p:blipFill>
                      <a:blip r:embed="rId8"/>
                      <a:srcRect/>
                      <a:stretch>
                        <a:fillRect/>
                      </a:stretch>
                    </p:blipFill>
                    <p:spPr bwMode="auto">
                      <a:xfrm>
                        <a:off x="4807921" y="3714630"/>
                        <a:ext cx="243522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22910571"/>
              </p:ext>
            </p:extLst>
          </p:nvPr>
        </p:nvGraphicFramePr>
        <p:xfrm>
          <a:off x="4342109" y="4569449"/>
          <a:ext cx="1518268" cy="566037"/>
        </p:xfrm>
        <a:graphic>
          <a:graphicData uri="http://schemas.openxmlformats.org/presentationml/2006/ole">
            <mc:AlternateContent xmlns:mc="http://schemas.openxmlformats.org/markup-compatibility/2006">
              <mc:Choice xmlns:v="urn:schemas-microsoft-com:vml" Requires="v">
                <p:oleObj spid="_x0000_s111918" name="公式" r:id="rId9" imgW="520560" imgH="177480" progId="Equation.3">
                  <p:embed/>
                </p:oleObj>
              </mc:Choice>
              <mc:Fallback>
                <p:oleObj name="公式" r:id="rId9" imgW="520560" imgH="177480" progId="Equation.3">
                  <p:embed/>
                  <p:pic>
                    <p:nvPicPr>
                      <p:cNvPr id="6" name="对象 5"/>
                      <p:cNvPicPr/>
                      <p:nvPr/>
                    </p:nvPicPr>
                    <p:blipFill>
                      <a:blip r:embed="rId10"/>
                      <a:stretch>
                        <a:fillRect/>
                      </a:stretch>
                    </p:blipFill>
                    <p:spPr>
                      <a:xfrm>
                        <a:off x="4342109" y="4569449"/>
                        <a:ext cx="1518268" cy="566037"/>
                      </a:xfrm>
                      <a:prstGeom prst="rect">
                        <a:avLst/>
                      </a:prstGeom>
                    </p:spPr>
                  </p:pic>
                </p:oleObj>
              </mc:Fallback>
            </mc:AlternateContent>
          </a:graphicData>
        </a:graphic>
      </p:graphicFrame>
      <p:graphicFrame>
        <p:nvGraphicFramePr>
          <p:cNvPr id="7" name="Object 11"/>
          <p:cNvGraphicFramePr>
            <a:graphicFrameLocks noChangeAspect="1"/>
          </p:cNvGraphicFramePr>
          <p:nvPr>
            <p:extLst>
              <p:ext uri="{D42A27DB-BD31-4B8C-83A1-F6EECF244321}">
                <p14:modId xmlns:p14="http://schemas.microsoft.com/office/powerpoint/2010/main" val="3394575239"/>
              </p:ext>
            </p:extLst>
          </p:nvPr>
        </p:nvGraphicFramePr>
        <p:xfrm>
          <a:off x="1783866" y="2823328"/>
          <a:ext cx="3843250" cy="673450"/>
        </p:xfrm>
        <a:graphic>
          <a:graphicData uri="http://schemas.openxmlformats.org/presentationml/2006/ole">
            <mc:AlternateContent xmlns:mc="http://schemas.openxmlformats.org/markup-compatibility/2006">
              <mc:Choice xmlns:v="urn:schemas-microsoft-com:vml" Requires="v">
                <p:oleObj spid="_x0000_s111919" name="公式" r:id="rId11" imgW="1295280" imgH="228600" progId="Equation.3">
                  <p:embed/>
                </p:oleObj>
              </mc:Choice>
              <mc:Fallback>
                <p:oleObj name="公式" r:id="rId11" imgW="1295280" imgH="228600" progId="Equation.3">
                  <p:embed/>
                  <p:pic>
                    <p:nvPicPr>
                      <p:cNvPr id="7" name="Object 11"/>
                      <p:cNvPicPr>
                        <a:picLocks noChangeAspect="1" noChangeArrowheads="1"/>
                      </p:cNvPicPr>
                      <p:nvPr/>
                    </p:nvPicPr>
                    <p:blipFill>
                      <a:blip r:embed="rId12"/>
                      <a:srcRect/>
                      <a:stretch>
                        <a:fillRect/>
                      </a:stretch>
                    </p:blipFill>
                    <p:spPr bwMode="auto">
                      <a:xfrm>
                        <a:off x="1783866" y="2823328"/>
                        <a:ext cx="3843250" cy="673450"/>
                      </a:xfrm>
                      <a:prstGeom prst="rect">
                        <a:avLst/>
                      </a:prstGeom>
                      <a:noFill/>
                      <a:ln>
                        <a:noFill/>
                      </a:ln>
                      <a:extLst/>
                    </p:spPr>
                  </p:pic>
                </p:oleObj>
              </mc:Fallback>
            </mc:AlternateContent>
          </a:graphicData>
        </a:graphic>
      </p:graphicFrame>
      <p:graphicFrame>
        <p:nvGraphicFramePr>
          <p:cNvPr id="10" name="Object 20"/>
          <p:cNvGraphicFramePr>
            <a:graphicFrameLocks/>
          </p:cNvGraphicFramePr>
          <p:nvPr>
            <p:extLst>
              <p:ext uri="{D42A27DB-BD31-4B8C-83A1-F6EECF244321}">
                <p14:modId xmlns:p14="http://schemas.microsoft.com/office/powerpoint/2010/main" val="28243973"/>
              </p:ext>
            </p:extLst>
          </p:nvPr>
        </p:nvGraphicFramePr>
        <p:xfrm>
          <a:off x="6301793" y="2561918"/>
          <a:ext cx="2665412" cy="1219200"/>
        </p:xfrm>
        <a:graphic>
          <a:graphicData uri="http://schemas.openxmlformats.org/presentationml/2006/ole">
            <mc:AlternateContent xmlns:mc="http://schemas.openxmlformats.org/markup-compatibility/2006">
              <mc:Choice xmlns:v="urn:schemas-microsoft-com:vml" Requires="v">
                <p:oleObj spid="_x0000_s111920" name="Equation" r:id="rId13" imgW="876240" imgH="457200" progId="Equation.DSMT4">
                  <p:embed/>
                </p:oleObj>
              </mc:Choice>
              <mc:Fallback>
                <p:oleObj name="Equation" r:id="rId13" imgW="876240" imgH="457200" progId="Equation.DSMT4">
                  <p:embed/>
                  <p:pic>
                    <p:nvPicPr>
                      <p:cNvPr id="10" name="Object 20"/>
                      <p:cNvPicPr>
                        <a:picLocks noChangeArrowheads="1"/>
                      </p:cNvPicPr>
                      <p:nvPr/>
                    </p:nvPicPr>
                    <p:blipFill>
                      <a:blip r:embed="rId14"/>
                      <a:srcRect/>
                      <a:stretch>
                        <a:fillRect/>
                      </a:stretch>
                    </p:blipFill>
                    <p:spPr bwMode="auto">
                      <a:xfrm>
                        <a:off x="6301793" y="2561918"/>
                        <a:ext cx="266541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514388970"/>
              </p:ext>
            </p:extLst>
          </p:nvPr>
        </p:nvGraphicFramePr>
        <p:xfrm>
          <a:off x="3842796" y="5304967"/>
          <a:ext cx="4367212" cy="1433512"/>
        </p:xfrm>
        <a:graphic>
          <a:graphicData uri="http://schemas.openxmlformats.org/presentationml/2006/ole">
            <mc:AlternateContent xmlns:mc="http://schemas.openxmlformats.org/markup-compatibility/2006">
              <mc:Choice xmlns:v="urn:schemas-microsoft-com:vml" Requires="v">
                <p:oleObj spid="_x0000_s111921" name="Equation" r:id="rId15" imgW="1562040" imgH="469800" progId="Equation.DSMT4">
                  <p:embed/>
                </p:oleObj>
              </mc:Choice>
              <mc:Fallback>
                <p:oleObj name="Equation" r:id="rId15" imgW="1562040" imgH="469800" progId="Equation.DSMT4">
                  <p:embed/>
                  <p:pic>
                    <p:nvPicPr>
                      <p:cNvPr id="11" name="对象 10"/>
                      <p:cNvPicPr/>
                      <p:nvPr/>
                    </p:nvPicPr>
                    <p:blipFill>
                      <a:blip r:embed="rId16"/>
                      <a:stretch>
                        <a:fillRect/>
                      </a:stretch>
                    </p:blipFill>
                    <p:spPr>
                      <a:xfrm>
                        <a:off x="3842796" y="5304967"/>
                        <a:ext cx="4367212" cy="1433512"/>
                      </a:xfrm>
                      <a:prstGeom prst="rect">
                        <a:avLst/>
                      </a:prstGeom>
                    </p:spPr>
                  </p:pic>
                </p:oleObj>
              </mc:Fallback>
            </mc:AlternateContent>
          </a:graphicData>
        </a:graphic>
      </p:graphicFrame>
      <p:graphicFrame>
        <p:nvGraphicFramePr>
          <p:cNvPr id="13" name="Object 8"/>
          <p:cNvGraphicFramePr>
            <a:graphicFrameLocks noChangeAspect="1"/>
          </p:cNvGraphicFramePr>
          <p:nvPr>
            <p:extLst>
              <p:ext uri="{D42A27DB-BD31-4B8C-83A1-F6EECF244321}">
                <p14:modId xmlns:p14="http://schemas.microsoft.com/office/powerpoint/2010/main" val="3870492008"/>
              </p:ext>
            </p:extLst>
          </p:nvPr>
        </p:nvGraphicFramePr>
        <p:xfrm>
          <a:off x="1974183" y="5823050"/>
          <a:ext cx="906463" cy="611187"/>
        </p:xfrm>
        <a:graphic>
          <a:graphicData uri="http://schemas.openxmlformats.org/presentationml/2006/ole">
            <mc:AlternateContent xmlns:mc="http://schemas.openxmlformats.org/markup-compatibility/2006">
              <mc:Choice xmlns:v="urn:schemas-microsoft-com:vml" Requires="v">
                <p:oleObj spid="_x0000_s111922" name="公式" r:id="rId17" imgW="393480" imgH="215640" progId="Equation.3">
                  <p:embed/>
                </p:oleObj>
              </mc:Choice>
              <mc:Fallback>
                <p:oleObj name="公式" r:id="rId17" imgW="393480" imgH="215640" progId="Equation.3">
                  <p:embed/>
                  <p:pic>
                    <p:nvPicPr>
                      <p:cNvPr id="13" name="Object 8"/>
                      <p:cNvPicPr>
                        <a:picLocks noChangeAspect="1" noChangeArrowheads="1"/>
                      </p:cNvPicPr>
                      <p:nvPr/>
                    </p:nvPicPr>
                    <p:blipFill>
                      <a:blip r:embed="rId18"/>
                      <a:srcRect/>
                      <a:stretch>
                        <a:fillRect/>
                      </a:stretch>
                    </p:blipFill>
                    <p:spPr bwMode="auto">
                      <a:xfrm>
                        <a:off x="1974183" y="5823050"/>
                        <a:ext cx="906463" cy="611187"/>
                      </a:xfrm>
                      <a:prstGeom prst="rect">
                        <a:avLst/>
                      </a:prstGeom>
                      <a:noFill/>
                      <a:ln>
                        <a:noFill/>
                      </a:ln>
                      <a:extLst/>
                    </p:spPr>
                  </p:pic>
                </p:oleObj>
              </mc:Fallback>
            </mc:AlternateContent>
          </a:graphicData>
        </a:graphic>
      </p:graphicFrame>
      <p:graphicFrame>
        <p:nvGraphicFramePr>
          <p:cNvPr id="14" name="Object 22"/>
          <p:cNvGraphicFramePr>
            <a:graphicFrameLocks noChangeAspect="1"/>
          </p:cNvGraphicFramePr>
          <p:nvPr>
            <p:extLst>
              <p:ext uri="{D42A27DB-BD31-4B8C-83A1-F6EECF244321}">
                <p14:modId xmlns:p14="http://schemas.microsoft.com/office/powerpoint/2010/main" val="1385405512"/>
              </p:ext>
            </p:extLst>
          </p:nvPr>
        </p:nvGraphicFramePr>
        <p:xfrm>
          <a:off x="7437225" y="4049782"/>
          <a:ext cx="2262187" cy="1203325"/>
        </p:xfrm>
        <a:graphic>
          <a:graphicData uri="http://schemas.openxmlformats.org/presentationml/2006/ole">
            <mc:AlternateContent xmlns:mc="http://schemas.openxmlformats.org/markup-compatibility/2006">
              <mc:Choice xmlns:v="urn:schemas-microsoft-com:vml" Requires="v">
                <p:oleObj spid="_x0000_s111923" name="Equation" r:id="rId19" imgW="736560" imgH="393480" progId="Equation.DSMT4">
                  <p:embed/>
                </p:oleObj>
              </mc:Choice>
              <mc:Fallback>
                <p:oleObj name="Equation" r:id="rId19" imgW="736560" imgH="393480" progId="Equation.DSMT4">
                  <p:embed/>
                  <p:pic>
                    <p:nvPicPr>
                      <p:cNvPr id="14" name="Object 22"/>
                      <p:cNvPicPr>
                        <a:picLocks noChangeAspect="1" noChangeArrowheads="1"/>
                      </p:cNvPicPr>
                      <p:nvPr/>
                    </p:nvPicPr>
                    <p:blipFill>
                      <a:blip r:embed="rId20"/>
                      <a:srcRect/>
                      <a:stretch>
                        <a:fillRect/>
                      </a:stretch>
                    </p:blipFill>
                    <p:spPr bwMode="auto">
                      <a:xfrm>
                        <a:off x="7437225" y="4049782"/>
                        <a:ext cx="2262187" cy="1203325"/>
                      </a:xfrm>
                      <a:prstGeom prst="rect">
                        <a:avLst/>
                      </a:prstGeom>
                      <a:noFill/>
                      <a:ln>
                        <a:noFill/>
                      </a:ln>
                      <a:extLst/>
                    </p:spPr>
                  </p:pic>
                </p:oleObj>
              </mc:Fallback>
            </mc:AlternateContent>
          </a:graphicData>
        </a:graphic>
      </p:graphicFrame>
      <p:graphicFrame>
        <p:nvGraphicFramePr>
          <p:cNvPr id="16" name="Object 8"/>
          <p:cNvGraphicFramePr>
            <a:graphicFrameLocks noChangeAspect="1"/>
          </p:cNvGraphicFramePr>
          <p:nvPr>
            <p:extLst>
              <p:ext uri="{D42A27DB-BD31-4B8C-83A1-F6EECF244321}">
                <p14:modId xmlns:p14="http://schemas.microsoft.com/office/powerpoint/2010/main" val="3007529068"/>
              </p:ext>
            </p:extLst>
          </p:nvPr>
        </p:nvGraphicFramePr>
        <p:xfrm>
          <a:off x="3265680" y="1315705"/>
          <a:ext cx="1085850" cy="649287"/>
        </p:xfrm>
        <a:graphic>
          <a:graphicData uri="http://schemas.openxmlformats.org/presentationml/2006/ole">
            <mc:AlternateContent xmlns:mc="http://schemas.openxmlformats.org/markup-compatibility/2006">
              <mc:Choice xmlns:v="urn:schemas-microsoft-com:vml" Requires="v">
                <p:oleObj spid="_x0000_s111924" name="公式" r:id="rId21" imgW="355320" imgH="228600" progId="Equation.3">
                  <p:embed/>
                </p:oleObj>
              </mc:Choice>
              <mc:Fallback>
                <p:oleObj name="公式" r:id="rId21" imgW="355320" imgH="228600" progId="Equation.3">
                  <p:embed/>
                  <p:pic>
                    <p:nvPicPr>
                      <p:cNvPr id="16" name="Object 8"/>
                      <p:cNvPicPr>
                        <a:picLocks noChangeAspect="1" noChangeArrowheads="1"/>
                      </p:cNvPicPr>
                      <p:nvPr/>
                    </p:nvPicPr>
                    <p:blipFill>
                      <a:blip r:embed="rId22"/>
                      <a:srcRect/>
                      <a:stretch>
                        <a:fillRect/>
                      </a:stretch>
                    </p:blipFill>
                    <p:spPr bwMode="auto">
                      <a:xfrm>
                        <a:off x="3265680" y="1315705"/>
                        <a:ext cx="1085850" cy="649287"/>
                      </a:xfrm>
                      <a:prstGeom prst="rect">
                        <a:avLst/>
                      </a:prstGeom>
                      <a:noFill/>
                      <a:ln>
                        <a:noFill/>
                      </a:ln>
                      <a:extLst/>
                    </p:spPr>
                  </p:pic>
                </p:oleObj>
              </mc:Fallback>
            </mc:AlternateContent>
          </a:graphicData>
        </a:graphic>
      </p:graphicFrame>
      <p:graphicFrame>
        <p:nvGraphicFramePr>
          <p:cNvPr id="18" name="Object 1049"/>
          <p:cNvGraphicFramePr>
            <a:graphicFrameLocks noChangeAspect="1"/>
          </p:cNvGraphicFramePr>
          <p:nvPr>
            <p:extLst>
              <p:ext uri="{D42A27DB-BD31-4B8C-83A1-F6EECF244321}">
                <p14:modId xmlns:p14="http://schemas.microsoft.com/office/powerpoint/2010/main" val="4245226631"/>
              </p:ext>
            </p:extLst>
          </p:nvPr>
        </p:nvGraphicFramePr>
        <p:xfrm>
          <a:off x="1905391" y="3697802"/>
          <a:ext cx="2586539" cy="953643"/>
        </p:xfrm>
        <a:graphic>
          <a:graphicData uri="http://schemas.openxmlformats.org/presentationml/2006/ole">
            <mc:AlternateContent xmlns:mc="http://schemas.openxmlformats.org/markup-compatibility/2006">
              <mc:Choice xmlns:v="urn:schemas-microsoft-com:vml" Requires="v">
                <p:oleObj spid="_x0000_s111925" name="公式" r:id="rId23" imgW="939600" imgH="393480" progId="Equation.3">
                  <p:embed/>
                </p:oleObj>
              </mc:Choice>
              <mc:Fallback>
                <p:oleObj name="公式" r:id="rId23" imgW="939600" imgH="393480" progId="Equation.3">
                  <p:embed/>
                  <p:pic>
                    <p:nvPicPr>
                      <p:cNvPr id="44" name="Object 1049"/>
                      <p:cNvPicPr>
                        <a:picLocks noChangeAspect="1" noChangeArrowheads="1"/>
                      </p:cNvPicPr>
                      <p:nvPr/>
                    </p:nvPicPr>
                    <p:blipFill>
                      <a:blip r:embed="rId24"/>
                      <a:srcRect/>
                      <a:stretch>
                        <a:fillRect/>
                      </a:stretch>
                    </p:blipFill>
                    <p:spPr bwMode="auto">
                      <a:xfrm>
                        <a:off x="1905391" y="3697802"/>
                        <a:ext cx="2586539" cy="953643"/>
                      </a:xfrm>
                      <a:prstGeom prst="rect">
                        <a:avLst/>
                      </a:prstGeom>
                      <a:noFill/>
                      <a:ln>
                        <a:noFill/>
                      </a:ln>
                      <a:effectLst/>
                      <a:extLst/>
                    </p:spPr>
                  </p:pic>
                </p:oleObj>
              </mc:Fallback>
            </mc:AlternateContent>
          </a:graphicData>
        </a:graphic>
      </p:graphicFrame>
      <p:graphicFrame>
        <p:nvGraphicFramePr>
          <p:cNvPr id="19" name="Object 8"/>
          <p:cNvGraphicFramePr>
            <a:graphicFrameLocks noChangeAspect="1"/>
          </p:cNvGraphicFramePr>
          <p:nvPr>
            <p:extLst>
              <p:ext uri="{D42A27DB-BD31-4B8C-83A1-F6EECF244321}">
                <p14:modId xmlns:p14="http://schemas.microsoft.com/office/powerpoint/2010/main" val="3971969291"/>
              </p:ext>
            </p:extLst>
          </p:nvPr>
        </p:nvGraphicFramePr>
        <p:xfrm>
          <a:off x="5891607" y="729612"/>
          <a:ext cx="350838" cy="647700"/>
        </p:xfrm>
        <a:graphic>
          <a:graphicData uri="http://schemas.openxmlformats.org/presentationml/2006/ole">
            <mc:AlternateContent xmlns:mc="http://schemas.openxmlformats.org/markup-compatibility/2006">
              <mc:Choice xmlns:v="urn:schemas-microsoft-com:vml" Requires="v">
                <p:oleObj spid="_x0000_s111926" name="Equation" r:id="rId25" imgW="152280" imgH="228600" progId="Equation.DSMT4">
                  <p:embed/>
                </p:oleObj>
              </mc:Choice>
              <mc:Fallback>
                <p:oleObj name="Equation" r:id="rId25" imgW="152280" imgH="228600" progId="Equation.DSMT4">
                  <p:embed/>
                  <p:pic>
                    <p:nvPicPr>
                      <p:cNvPr id="13" name="Object 8"/>
                      <p:cNvPicPr>
                        <a:picLocks noChangeAspect="1" noChangeArrowheads="1"/>
                      </p:cNvPicPr>
                      <p:nvPr/>
                    </p:nvPicPr>
                    <p:blipFill>
                      <a:blip r:embed="rId26"/>
                      <a:srcRect/>
                      <a:stretch>
                        <a:fillRect/>
                      </a:stretch>
                    </p:blipFill>
                    <p:spPr bwMode="auto">
                      <a:xfrm>
                        <a:off x="5891607" y="729612"/>
                        <a:ext cx="350838" cy="647700"/>
                      </a:xfrm>
                      <a:prstGeom prst="rect">
                        <a:avLst/>
                      </a:prstGeom>
                      <a:noFill/>
                      <a:ln>
                        <a:noFill/>
                      </a:ln>
                      <a:extLst/>
                    </p:spPr>
                  </p:pic>
                </p:oleObj>
              </mc:Fallback>
            </mc:AlternateContent>
          </a:graphicData>
        </a:graphic>
      </p:graphicFrame>
      <p:graphicFrame>
        <p:nvGraphicFramePr>
          <p:cNvPr id="20" name="Object 20"/>
          <p:cNvGraphicFramePr>
            <a:graphicFrameLocks/>
          </p:cNvGraphicFramePr>
          <p:nvPr>
            <p:extLst>
              <p:ext uri="{D42A27DB-BD31-4B8C-83A1-F6EECF244321}">
                <p14:modId xmlns:p14="http://schemas.microsoft.com/office/powerpoint/2010/main" val="2396107362"/>
              </p:ext>
            </p:extLst>
          </p:nvPr>
        </p:nvGraphicFramePr>
        <p:xfrm>
          <a:off x="8318343" y="826905"/>
          <a:ext cx="1158875" cy="1050925"/>
        </p:xfrm>
        <a:graphic>
          <a:graphicData uri="http://schemas.openxmlformats.org/presentationml/2006/ole">
            <mc:AlternateContent xmlns:mc="http://schemas.openxmlformats.org/markup-compatibility/2006">
              <mc:Choice xmlns:v="urn:schemas-microsoft-com:vml" Requires="v">
                <p:oleObj spid="_x0000_s111927" name="Equation" r:id="rId27" imgW="380880" imgH="393480" progId="Equation.DSMT4">
                  <p:embed/>
                </p:oleObj>
              </mc:Choice>
              <mc:Fallback>
                <p:oleObj name="Equation" r:id="rId27" imgW="380880" imgH="393480" progId="Equation.DSMT4">
                  <p:embed/>
                  <p:pic>
                    <p:nvPicPr>
                      <p:cNvPr id="10" name="Object 20"/>
                      <p:cNvPicPr>
                        <a:picLocks noChangeArrowheads="1"/>
                      </p:cNvPicPr>
                      <p:nvPr/>
                    </p:nvPicPr>
                    <p:blipFill>
                      <a:blip r:embed="rId28"/>
                      <a:srcRect/>
                      <a:stretch>
                        <a:fillRect/>
                      </a:stretch>
                    </p:blipFill>
                    <p:spPr bwMode="auto">
                      <a:xfrm>
                        <a:off x="8318343" y="826905"/>
                        <a:ext cx="1158875" cy="1050925"/>
                      </a:xfrm>
                      <a:prstGeom prst="rect">
                        <a:avLst/>
                      </a:prstGeom>
                      <a:solidFill>
                        <a:srgbClr val="FFC000"/>
                      </a:solidFill>
                      <a:ln>
                        <a:noFill/>
                      </a:ln>
                      <a:effectLs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8949604"/>
              </p:ext>
            </p:extLst>
          </p:nvPr>
        </p:nvGraphicFramePr>
        <p:xfrm>
          <a:off x="1717572" y="1279432"/>
          <a:ext cx="1743570" cy="1236499"/>
        </p:xfrm>
        <a:graphic>
          <a:graphicData uri="http://schemas.openxmlformats.org/presentationml/2006/ole">
            <mc:AlternateContent xmlns:mc="http://schemas.openxmlformats.org/markup-compatibility/2006">
              <mc:Choice xmlns:v="urn:schemas-microsoft-com:vml" Requires="v">
                <p:oleObj spid="_x0000_s111928" name="Equation" r:id="rId29" imgW="761760" imgH="495000" progId="Equation.DSMT4">
                  <p:embed/>
                </p:oleObj>
              </mc:Choice>
              <mc:Fallback>
                <p:oleObj name="Equation" r:id="rId29" imgW="761760" imgH="495000" progId="Equation.DSMT4">
                  <p:embed/>
                  <p:pic>
                    <p:nvPicPr>
                      <p:cNvPr id="12" name="对象 11"/>
                      <p:cNvPicPr/>
                      <p:nvPr/>
                    </p:nvPicPr>
                    <p:blipFill>
                      <a:blip r:embed="rId30"/>
                      <a:stretch>
                        <a:fillRect/>
                      </a:stretch>
                    </p:blipFill>
                    <p:spPr>
                      <a:xfrm>
                        <a:off x="1717572" y="1279432"/>
                        <a:ext cx="1743570" cy="1236499"/>
                      </a:xfrm>
                      <a:prstGeom prst="rect">
                        <a:avLst/>
                      </a:prstGeom>
                      <a:solidFill>
                        <a:srgbClr val="00FFFF"/>
                      </a:solidFill>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04757940"/>
              </p:ext>
            </p:extLst>
          </p:nvPr>
        </p:nvGraphicFramePr>
        <p:xfrm>
          <a:off x="4692946" y="1378588"/>
          <a:ext cx="2470150" cy="862013"/>
        </p:xfrm>
        <a:graphic>
          <a:graphicData uri="http://schemas.openxmlformats.org/presentationml/2006/ole">
            <mc:AlternateContent xmlns:mc="http://schemas.openxmlformats.org/markup-compatibility/2006">
              <mc:Choice xmlns:v="urn:schemas-microsoft-com:vml" Requires="v">
                <p:oleObj spid="_x0000_s111929" name="Equation" r:id="rId31" imgW="914400" imgH="291960" progId="Equation.DSMT4">
                  <p:embed/>
                </p:oleObj>
              </mc:Choice>
              <mc:Fallback>
                <p:oleObj name="Equation" r:id="rId31" imgW="914400" imgH="291960" progId="Equation.DSMT4">
                  <p:embed/>
                  <p:pic>
                    <p:nvPicPr>
                      <p:cNvPr id="17" name="对象 16"/>
                      <p:cNvPicPr/>
                      <p:nvPr/>
                    </p:nvPicPr>
                    <p:blipFill>
                      <a:blip r:embed="rId32"/>
                      <a:stretch>
                        <a:fillRect/>
                      </a:stretch>
                    </p:blipFill>
                    <p:spPr>
                      <a:xfrm>
                        <a:off x="4692946" y="1378588"/>
                        <a:ext cx="2470150" cy="862013"/>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51342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09800" y="533401"/>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a:spAutoFit/>
          </a:bodyP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zh-CN" i="0">
              <a:ea typeface="楷体_GB2312" pitchFamily="49" charset="-122"/>
            </a:endParaRPr>
          </a:p>
        </p:txBody>
      </p:sp>
      <p:sp>
        <p:nvSpPr>
          <p:cNvPr id="4" name="Rectangle 9"/>
          <p:cNvSpPr>
            <a:spLocks noChangeArrowheads="1"/>
          </p:cNvSpPr>
          <p:nvPr/>
        </p:nvSpPr>
        <p:spPr bwMode="auto">
          <a:xfrm>
            <a:off x="1127448" y="174625"/>
            <a:ext cx="915955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square">
            <a:spAutoFit/>
          </a:bodyPr>
          <a:lstStyle/>
          <a:p>
            <a:pPr>
              <a:defRPr/>
            </a:pPr>
            <a:r>
              <a:rPr lang="en-US" altLang="zh-CN" dirty="0">
                <a:solidFill>
                  <a:srgbClr val="0000FF"/>
                </a:solidFill>
                <a:latin typeface="宋体" pitchFamily="2" charset="-122"/>
              </a:rPr>
              <a:t> </a:t>
            </a:r>
            <a:r>
              <a:rPr lang="zh-CN" altLang="en-US" dirty="0">
                <a:solidFill>
                  <a:srgbClr val="FF0000"/>
                </a:solidFill>
                <a:latin typeface="宋体" pitchFamily="2" charset="-122"/>
              </a:rPr>
              <a:t>练习：</a:t>
            </a:r>
            <a:r>
              <a:rPr lang="zh-CN" altLang="en-US" dirty="0"/>
              <a:t>单位时间内太阳的辐射能为</a:t>
            </a:r>
            <a:r>
              <a:rPr lang="en-US" altLang="zh-CN" dirty="0">
                <a:solidFill>
                  <a:srgbClr val="FF0000"/>
                </a:solidFill>
              </a:rPr>
              <a:t>P</a:t>
            </a:r>
            <a:r>
              <a:rPr lang="zh-CN" altLang="en-US" dirty="0">
                <a:solidFill>
                  <a:srgbClr val="009900"/>
                </a:solidFill>
                <a:latin typeface="宋体" pitchFamily="2" charset="-122"/>
              </a:rPr>
              <a:t>。</a:t>
            </a:r>
            <a:r>
              <a:rPr lang="zh-CN" altLang="en-US" dirty="0">
                <a:solidFill>
                  <a:srgbClr val="FF00FF"/>
                </a:solidFill>
                <a:latin typeface="宋体" pitchFamily="2" charset="-122"/>
              </a:rPr>
              <a:t>已知   、</a:t>
            </a:r>
            <a:r>
              <a:rPr lang="en-US" altLang="zh-CN" dirty="0">
                <a:solidFill>
                  <a:schemeClr val="tx1"/>
                </a:solidFill>
                <a:latin typeface="宋体" pitchFamily="2" charset="-122"/>
              </a:rPr>
              <a:t>c</a:t>
            </a:r>
            <a:r>
              <a:rPr lang="zh-CN" altLang="en-US" dirty="0">
                <a:solidFill>
                  <a:srgbClr val="FF00FF"/>
                </a:solidFill>
                <a:latin typeface="宋体" pitchFamily="2" charset="-122"/>
              </a:rPr>
              <a:t>及日地距离</a:t>
            </a:r>
            <a:r>
              <a:rPr lang="en-US" altLang="zh-CN" dirty="0">
                <a:solidFill>
                  <a:schemeClr val="tx1"/>
                </a:solidFill>
                <a:latin typeface="宋体" pitchFamily="2" charset="-122"/>
              </a:rPr>
              <a:t>L</a:t>
            </a:r>
            <a:r>
              <a:rPr lang="en-US" altLang="zh-CN" dirty="0">
                <a:solidFill>
                  <a:srgbClr val="009900"/>
                </a:solidFill>
                <a:latin typeface="宋体" pitchFamily="2" charset="-122"/>
              </a:rPr>
              <a:t>,(1)</a:t>
            </a:r>
            <a:r>
              <a:rPr lang="zh-CN" altLang="en-US" dirty="0">
                <a:solidFill>
                  <a:srgbClr val="009900"/>
                </a:solidFill>
                <a:latin typeface="宋体" pitchFamily="2" charset="-122"/>
              </a:rPr>
              <a:t>在地球表面处的</a:t>
            </a:r>
            <a:r>
              <a:rPr lang="zh-CN" altLang="en-US" dirty="0">
                <a:solidFill>
                  <a:srgbClr val="009900"/>
                </a:solidFill>
                <a:latin typeface="楷体_GB2312" pitchFamily="49" charset="-122"/>
                <a:ea typeface="楷体_GB2312" pitchFamily="49" charset="-122"/>
              </a:rPr>
              <a:t>平均</a:t>
            </a:r>
            <a:r>
              <a:rPr lang="zh-CN" altLang="en-US" dirty="0">
                <a:solidFill>
                  <a:srgbClr val="009900"/>
                </a:solidFill>
                <a:latin typeface="+mj-ea"/>
              </a:rPr>
              <a:t>能流密度</a:t>
            </a:r>
            <a:r>
              <a:rPr lang="en-US" altLang="zh-CN" dirty="0" smtClean="0">
                <a:solidFill>
                  <a:srgbClr val="009900"/>
                </a:solidFill>
                <a:latin typeface="+mj-ea"/>
              </a:rPr>
              <a:t>=______</a:t>
            </a:r>
            <a:r>
              <a:rPr lang="en-US" altLang="zh-CN" dirty="0" smtClean="0">
                <a:solidFill>
                  <a:srgbClr val="009900"/>
                </a:solidFill>
                <a:latin typeface="宋体" pitchFamily="2" charset="-122"/>
              </a:rPr>
              <a:t>;(</a:t>
            </a:r>
            <a:r>
              <a:rPr lang="en-US" altLang="zh-CN" dirty="0">
                <a:solidFill>
                  <a:srgbClr val="FF00FF"/>
                </a:solidFill>
                <a:latin typeface="宋体" pitchFamily="2" charset="-122"/>
              </a:rPr>
              <a:t>2)</a:t>
            </a:r>
            <a:r>
              <a:rPr lang="zh-CN" altLang="en-US" dirty="0">
                <a:solidFill>
                  <a:srgbClr val="FF00FF"/>
                </a:solidFill>
                <a:latin typeface="宋体" pitchFamily="2" charset="-122"/>
              </a:rPr>
              <a:t>在地球表面</a:t>
            </a:r>
            <a:r>
              <a:rPr lang="en-US" altLang="zh-CN" sz="3200" dirty="0"/>
              <a:t> </a:t>
            </a:r>
            <a:r>
              <a:rPr lang="zh-CN" altLang="en-US" dirty="0">
                <a:solidFill>
                  <a:srgbClr val="FF00FF"/>
                </a:solidFill>
                <a:latin typeface="宋体" pitchFamily="2" charset="-122"/>
              </a:rPr>
              <a:t>处</a:t>
            </a:r>
            <a:r>
              <a:rPr lang="zh-CN" altLang="en-US" dirty="0"/>
              <a:t>太阳辐射</a:t>
            </a:r>
            <a:r>
              <a:rPr lang="zh-CN" altLang="en-US" dirty="0">
                <a:solidFill>
                  <a:srgbClr val="FF00FF"/>
                </a:solidFill>
                <a:latin typeface="宋体" pitchFamily="2" charset="-122"/>
              </a:rPr>
              <a:t>的电磁波可看作平面波</a:t>
            </a:r>
            <a:r>
              <a:rPr lang="en-US" altLang="zh-CN" dirty="0">
                <a:solidFill>
                  <a:srgbClr val="FF00FF"/>
                </a:solidFill>
                <a:latin typeface="宋体" pitchFamily="2" charset="-122"/>
              </a:rPr>
              <a:t>,</a:t>
            </a:r>
            <a:r>
              <a:rPr lang="zh-CN" altLang="en-US" dirty="0">
                <a:solidFill>
                  <a:srgbClr val="0000FF"/>
                </a:solidFill>
                <a:latin typeface="宋体" pitchFamily="2" charset="-122"/>
              </a:rPr>
              <a:t>该处     </a:t>
            </a:r>
            <a:r>
              <a:rPr lang="en-US" altLang="zh-CN" dirty="0">
                <a:solidFill>
                  <a:srgbClr val="0000FF"/>
                </a:solidFill>
                <a:latin typeface="宋体" pitchFamily="2" charset="-122"/>
              </a:rPr>
              <a:t>________</a:t>
            </a:r>
            <a:r>
              <a:rPr lang="zh-CN" altLang="en-US" dirty="0">
                <a:solidFill>
                  <a:srgbClr val="FF00FF"/>
                </a:solidFill>
                <a:latin typeface="宋体" pitchFamily="2" charset="-122"/>
              </a:rPr>
              <a:t>， </a:t>
            </a:r>
            <a:r>
              <a:rPr lang="en-US" altLang="zh-CN" dirty="0">
                <a:solidFill>
                  <a:srgbClr val="008000"/>
                </a:solidFill>
                <a:latin typeface="宋体" pitchFamily="2" charset="-122"/>
              </a:rPr>
              <a:t>      ________</a:t>
            </a:r>
            <a:r>
              <a:rPr lang="zh-CN" altLang="en-US" dirty="0">
                <a:solidFill>
                  <a:srgbClr val="008000"/>
                </a:solidFill>
                <a:latin typeface="宋体" pitchFamily="2" charset="-122"/>
              </a:rPr>
              <a:t> 。</a:t>
            </a:r>
          </a:p>
        </p:txBody>
      </p:sp>
      <p:graphicFrame>
        <p:nvGraphicFramePr>
          <p:cNvPr id="6" name="Object 8"/>
          <p:cNvGraphicFramePr>
            <a:graphicFrameLocks noChangeAspect="1"/>
          </p:cNvGraphicFramePr>
          <p:nvPr>
            <p:extLst>
              <p:ext uri="{D42A27DB-BD31-4B8C-83A1-F6EECF244321}">
                <p14:modId xmlns:p14="http://schemas.microsoft.com/office/powerpoint/2010/main" val="243172629"/>
              </p:ext>
            </p:extLst>
          </p:nvPr>
        </p:nvGraphicFramePr>
        <p:xfrm>
          <a:off x="3909963" y="1619828"/>
          <a:ext cx="1008112" cy="649287"/>
        </p:xfrm>
        <a:graphic>
          <a:graphicData uri="http://schemas.openxmlformats.org/presentationml/2006/ole">
            <mc:AlternateContent xmlns:mc="http://schemas.openxmlformats.org/markup-compatibility/2006">
              <mc:Choice xmlns:v="urn:schemas-microsoft-com:vml" Requires="v">
                <p:oleObj spid="_x0000_s112892" name="公式" r:id="rId3" imgW="330120" imgH="228600" progId="Equation.3">
                  <p:embed/>
                </p:oleObj>
              </mc:Choice>
              <mc:Fallback>
                <p:oleObj name="公式" r:id="rId3" imgW="330120" imgH="228600" progId="Equation.3">
                  <p:embed/>
                  <p:pic>
                    <p:nvPicPr>
                      <p:cNvPr id="12" name="Object 8"/>
                      <p:cNvPicPr>
                        <a:picLocks noChangeAspect="1" noChangeArrowheads="1"/>
                      </p:cNvPicPr>
                      <p:nvPr/>
                    </p:nvPicPr>
                    <p:blipFill>
                      <a:blip r:embed="rId4"/>
                      <a:srcRect/>
                      <a:stretch>
                        <a:fillRect/>
                      </a:stretch>
                    </p:blipFill>
                    <p:spPr bwMode="auto">
                      <a:xfrm>
                        <a:off x="3909963" y="1619828"/>
                        <a:ext cx="1008112" cy="649287"/>
                      </a:xfrm>
                      <a:prstGeom prst="rect">
                        <a:avLst/>
                      </a:prstGeom>
                      <a:noFill/>
                      <a:ln>
                        <a:noFill/>
                      </a:ln>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192948018"/>
              </p:ext>
            </p:extLst>
          </p:nvPr>
        </p:nvGraphicFramePr>
        <p:xfrm>
          <a:off x="6588525" y="1573035"/>
          <a:ext cx="1085850" cy="649287"/>
        </p:xfrm>
        <a:graphic>
          <a:graphicData uri="http://schemas.openxmlformats.org/presentationml/2006/ole">
            <mc:AlternateContent xmlns:mc="http://schemas.openxmlformats.org/markup-compatibility/2006">
              <mc:Choice xmlns:v="urn:schemas-microsoft-com:vml" Requires="v">
                <p:oleObj spid="_x0000_s112893" name="公式" r:id="rId5" imgW="355320" imgH="228600" progId="Equation.3">
                  <p:embed/>
                </p:oleObj>
              </mc:Choice>
              <mc:Fallback>
                <p:oleObj name="公式" r:id="rId5" imgW="355320" imgH="228600" progId="Equation.3">
                  <p:embed/>
                  <p:pic>
                    <p:nvPicPr>
                      <p:cNvPr id="13" name="Object 8"/>
                      <p:cNvPicPr>
                        <a:picLocks noChangeAspect="1" noChangeArrowheads="1"/>
                      </p:cNvPicPr>
                      <p:nvPr/>
                    </p:nvPicPr>
                    <p:blipFill>
                      <a:blip r:embed="rId6"/>
                      <a:srcRect/>
                      <a:stretch>
                        <a:fillRect/>
                      </a:stretch>
                    </p:blipFill>
                    <p:spPr bwMode="auto">
                      <a:xfrm>
                        <a:off x="6588525" y="1573035"/>
                        <a:ext cx="1085850" cy="649287"/>
                      </a:xfrm>
                      <a:prstGeom prst="rect">
                        <a:avLst/>
                      </a:prstGeom>
                      <a:noFill/>
                      <a:ln>
                        <a:noFill/>
                      </a:ln>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587947587"/>
              </p:ext>
            </p:extLst>
          </p:nvPr>
        </p:nvGraphicFramePr>
        <p:xfrm>
          <a:off x="7416710" y="3215841"/>
          <a:ext cx="2341563" cy="742950"/>
        </p:xfrm>
        <a:graphic>
          <a:graphicData uri="http://schemas.openxmlformats.org/presentationml/2006/ole">
            <mc:AlternateContent xmlns:mc="http://schemas.openxmlformats.org/markup-compatibility/2006">
              <mc:Choice xmlns:v="urn:schemas-microsoft-com:vml" Requires="v">
                <p:oleObj spid="_x0000_s112894" name="Equation" r:id="rId7" imgW="812520" imgH="253800" progId="Equation.DSMT4">
                  <p:embed/>
                </p:oleObj>
              </mc:Choice>
              <mc:Fallback>
                <p:oleObj name="Equation" r:id="rId7" imgW="812520" imgH="253800" progId="Equation.DSMT4">
                  <p:embed/>
                  <p:pic>
                    <p:nvPicPr>
                      <p:cNvPr id="14" name="对象 13"/>
                      <p:cNvPicPr>
                        <a:picLocks noChangeAspect="1" noChangeArrowheads="1"/>
                      </p:cNvPicPr>
                      <p:nvPr/>
                    </p:nvPicPr>
                    <p:blipFill>
                      <a:blip r:embed="rId8"/>
                      <a:srcRect/>
                      <a:stretch>
                        <a:fillRect/>
                      </a:stretch>
                    </p:blipFill>
                    <p:spPr bwMode="auto">
                      <a:xfrm>
                        <a:off x="7416710" y="3215841"/>
                        <a:ext cx="2341563" cy="742950"/>
                      </a:xfrm>
                      <a:prstGeom prst="rect">
                        <a:avLst/>
                      </a:prstGeom>
                      <a:noFill/>
                      <a:ln>
                        <a:noFill/>
                      </a:ln>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311981232"/>
              </p:ext>
            </p:extLst>
          </p:nvPr>
        </p:nvGraphicFramePr>
        <p:xfrm>
          <a:off x="5863208" y="4949971"/>
          <a:ext cx="1450634" cy="540822"/>
        </p:xfrm>
        <a:graphic>
          <a:graphicData uri="http://schemas.openxmlformats.org/presentationml/2006/ole">
            <mc:AlternateContent xmlns:mc="http://schemas.openxmlformats.org/markup-compatibility/2006">
              <mc:Choice xmlns:v="urn:schemas-microsoft-com:vml" Requires="v">
                <p:oleObj spid="_x0000_s112895" name="公式" r:id="rId9" imgW="520560" imgH="177480" progId="Equation.3">
                  <p:embed/>
                </p:oleObj>
              </mc:Choice>
              <mc:Fallback>
                <p:oleObj name="公式" r:id="rId9" imgW="520560" imgH="177480" progId="Equation.3">
                  <p:embed/>
                  <p:pic>
                    <p:nvPicPr>
                      <p:cNvPr id="15" name="对象 14"/>
                      <p:cNvPicPr/>
                      <p:nvPr/>
                    </p:nvPicPr>
                    <p:blipFill>
                      <a:blip r:embed="rId10"/>
                      <a:stretch>
                        <a:fillRect/>
                      </a:stretch>
                    </p:blipFill>
                    <p:spPr>
                      <a:xfrm>
                        <a:off x="5863208" y="4949971"/>
                        <a:ext cx="1450634" cy="540822"/>
                      </a:xfrm>
                      <a:prstGeom prst="rect">
                        <a:avLst/>
                      </a:prstGeom>
                    </p:spPr>
                  </p:pic>
                </p:oleObj>
              </mc:Fallback>
            </mc:AlternateContent>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val="1223247133"/>
              </p:ext>
            </p:extLst>
          </p:nvPr>
        </p:nvGraphicFramePr>
        <p:xfrm>
          <a:off x="2046412" y="3163859"/>
          <a:ext cx="3859088" cy="676225"/>
        </p:xfrm>
        <a:graphic>
          <a:graphicData uri="http://schemas.openxmlformats.org/presentationml/2006/ole">
            <mc:AlternateContent xmlns:mc="http://schemas.openxmlformats.org/markup-compatibility/2006">
              <mc:Choice xmlns:v="urn:schemas-microsoft-com:vml" Requires="v">
                <p:oleObj spid="_x0000_s112896" name="公式" r:id="rId11" imgW="1295280" imgH="228600" progId="Equation.3">
                  <p:embed/>
                </p:oleObj>
              </mc:Choice>
              <mc:Fallback>
                <p:oleObj name="公式" r:id="rId11" imgW="1295280" imgH="228600" progId="Equation.3">
                  <p:embed/>
                  <p:pic>
                    <p:nvPicPr>
                      <p:cNvPr id="16" name="Object 11"/>
                      <p:cNvPicPr>
                        <a:picLocks noChangeAspect="1" noChangeArrowheads="1"/>
                      </p:cNvPicPr>
                      <p:nvPr/>
                    </p:nvPicPr>
                    <p:blipFill>
                      <a:blip r:embed="rId12"/>
                      <a:srcRect/>
                      <a:stretch>
                        <a:fillRect/>
                      </a:stretch>
                    </p:blipFill>
                    <p:spPr bwMode="auto">
                      <a:xfrm>
                        <a:off x="2046412" y="3163859"/>
                        <a:ext cx="3859088" cy="676225"/>
                      </a:xfrm>
                      <a:prstGeom prst="rect">
                        <a:avLst/>
                      </a:prstGeom>
                      <a:noFill/>
                      <a:ln>
                        <a:noFill/>
                      </a:ln>
                      <a:extLst/>
                    </p:spPr>
                  </p:pic>
                </p:oleObj>
              </mc:Fallback>
            </mc:AlternateContent>
          </a:graphicData>
        </a:graphic>
      </p:graphicFrame>
      <p:graphicFrame>
        <p:nvGraphicFramePr>
          <p:cNvPr id="13" name="Object 20"/>
          <p:cNvGraphicFramePr>
            <a:graphicFrameLocks/>
          </p:cNvGraphicFramePr>
          <p:nvPr>
            <p:extLst>
              <p:ext uri="{D42A27DB-BD31-4B8C-83A1-F6EECF244321}">
                <p14:modId xmlns:p14="http://schemas.microsoft.com/office/powerpoint/2010/main" val="2103892689"/>
              </p:ext>
            </p:extLst>
          </p:nvPr>
        </p:nvGraphicFramePr>
        <p:xfrm>
          <a:off x="1766044" y="3977304"/>
          <a:ext cx="4287838" cy="1219200"/>
        </p:xfrm>
        <a:graphic>
          <a:graphicData uri="http://schemas.openxmlformats.org/presentationml/2006/ole">
            <mc:AlternateContent xmlns:mc="http://schemas.openxmlformats.org/markup-compatibility/2006">
              <mc:Choice xmlns:v="urn:schemas-microsoft-com:vml" Requires="v">
                <p:oleObj spid="_x0000_s112897" name="Equation" r:id="rId13" imgW="1409400" imgH="457200" progId="Equation.DSMT4">
                  <p:embed/>
                </p:oleObj>
              </mc:Choice>
              <mc:Fallback>
                <p:oleObj name="Equation" r:id="rId13" imgW="1409400" imgH="457200" progId="Equation.DSMT4">
                  <p:embed/>
                  <p:pic>
                    <p:nvPicPr>
                      <p:cNvPr id="19" name="Object 20"/>
                      <p:cNvPicPr>
                        <a:picLocks noChangeArrowheads="1"/>
                      </p:cNvPicPr>
                      <p:nvPr/>
                    </p:nvPicPr>
                    <p:blipFill>
                      <a:blip r:embed="rId14"/>
                      <a:srcRect/>
                      <a:stretch>
                        <a:fillRect/>
                      </a:stretch>
                    </p:blipFill>
                    <p:spPr bwMode="auto">
                      <a:xfrm>
                        <a:off x="1766044" y="3977304"/>
                        <a:ext cx="4287838"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8"/>
          <p:cNvGraphicFramePr>
            <a:graphicFrameLocks noChangeAspect="1"/>
          </p:cNvGraphicFramePr>
          <p:nvPr>
            <p:extLst>
              <p:ext uri="{D42A27DB-BD31-4B8C-83A1-F6EECF244321}">
                <p14:modId xmlns:p14="http://schemas.microsoft.com/office/powerpoint/2010/main" val="2719296082"/>
              </p:ext>
            </p:extLst>
          </p:nvPr>
        </p:nvGraphicFramePr>
        <p:xfrm>
          <a:off x="8124747" y="70336"/>
          <a:ext cx="407987" cy="647700"/>
        </p:xfrm>
        <a:graphic>
          <a:graphicData uri="http://schemas.openxmlformats.org/presentationml/2006/ole">
            <mc:AlternateContent xmlns:mc="http://schemas.openxmlformats.org/markup-compatibility/2006">
              <mc:Choice xmlns:v="urn:schemas-microsoft-com:vml" Requires="v">
                <p:oleObj spid="_x0000_s112898" name="Equation" r:id="rId15" imgW="177480" imgH="228600" progId="Equation.DSMT4">
                  <p:embed/>
                </p:oleObj>
              </mc:Choice>
              <mc:Fallback>
                <p:oleObj name="Equation" r:id="rId15" imgW="177480" imgH="228600" progId="Equation.DSMT4">
                  <p:embed/>
                  <p:pic>
                    <p:nvPicPr>
                      <p:cNvPr id="20" name="Object 8"/>
                      <p:cNvPicPr>
                        <a:picLocks noChangeAspect="1" noChangeArrowheads="1"/>
                      </p:cNvPicPr>
                      <p:nvPr/>
                    </p:nvPicPr>
                    <p:blipFill>
                      <a:blip r:embed="rId16"/>
                      <a:srcRect/>
                      <a:stretch>
                        <a:fillRect/>
                      </a:stretch>
                    </p:blipFill>
                    <p:spPr bwMode="auto">
                      <a:xfrm>
                        <a:off x="8124747" y="70336"/>
                        <a:ext cx="407987" cy="647700"/>
                      </a:xfrm>
                      <a:prstGeom prst="rect">
                        <a:avLst/>
                      </a:prstGeom>
                      <a:noFill/>
                      <a:ln>
                        <a:noFill/>
                      </a:ln>
                      <a:extLst/>
                    </p:spPr>
                  </p:pic>
                </p:oleObj>
              </mc:Fallback>
            </mc:AlternateContent>
          </a:graphicData>
        </a:graphic>
      </p:graphicFrame>
      <p:graphicFrame>
        <p:nvGraphicFramePr>
          <p:cNvPr id="15" name="Object 23"/>
          <p:cNvGraphicFramePr>
            <a:graphicFrameLocks noChangeAspect="1"/>
          </p:cNvGraphicFramePr>
          <p:nvPr>
            <p:extLst>
              <p:ext uri="{D42A27DB-BD31-4B8C-83A1-F6EECF244321}">
                <p14:modId xmlns:p14="http://schemas.microsoft.com/office/powerpoint/2010/main" val="286997256"/>
              </p:ext>
            </p:extLst>
          </p:nvPr>
        </p:nvGraphicFramePr>
        <p:xfrm>
          <a:off x="10178301" y="493120"/>
          <a:ext cx="1712912" cy="1103312"/>
        </p:xfrm>
        <a:graphic>
          <a:graphicData uri="http://schemas.openxmlformats.org/presentationml/2006/ole">
            <mc:AlternateContent xmlns:mc="http://schemas.openxmlformats.org/markup-compatibility/2006">
              <mc:Choice xmlns:v="urn:schemas-microsoft-com:vml" Requires="v">
                <p:oleObj spid="_x0000_s112899" name="Equation" r:id="rId17" imgW="609480" imgH="393480" progId="Equation.DSMT4">
                  <p:embed/>
                </p:oleObj>
              </mc:Choice>
              <mc:Fallback>
                <p:oleObj name="Equation" r:id="rId17" imgW="609480" imgH="393480" progId="Equation.DSMT4">
                  <p:embed/>
                  <p:pic>
                    <p:nvPicPr>
                      <p:cNvPr id="21" name="Object 23"/>
                      <p:cNvPicPr>
                        <a:picLocks noChangeAspect="1" noChangeArrowheads="1"/>
                      </p:cNvPicPr>
                      <p:nvPr/>
                    </p:nvPicPr>
                    <p:blipFill>
                      <a:blip r:embed="rId18"/>
                      <a:srcRect/>
                      <a:stretch>
                        <a:fillRect/>
                      </a:stretch>
                    </p:blipFill>
                    <p:spPr bwMode="auto">
                      <a:xfrm>
                        <a:off x="10178301" y="493120"/>
                        <a:ext cx="1712912" cy="1103312"/>
                      </a:xfrm>
                      <a:prstGeom prst="rect">
                        <a:avLst/>
                      </a:prstGeom>
                      <a:solidFill>
                        <a:srgbClr val="FFFF00"/>
                      </a:solidFill>
                      <a:ln>
                        <a:noFill/>
                      </a:ln>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749906899"/>
              </p:ext>
            </p:extLst>
          </p:nvPr>
        </p:nvGraphicFramePr>
        <p:xfrm>
          <a:off x="1936794" y="5978402"/>
          <a:ext cx="2531224" cy="672536"/>
        </p:xfrm>
        <a:graphic>
          <a:graphicData uri="http://schemas.openxmlformats.org/presentationml/2006/ole">
            <mc:AlternateContent xmlns:mc="http://schemas.openxmlformats.org/markup-compatibility/2006">
              <mc:Choice xmlns:v="urn:schemas-microsoft-com:vml" Requires="v">
                <p:oleObj spid="_x0000_s112900" name="公式" r:id="rId19" imgW="2209800" imgH="584200" progId="Equation.3">
                  <p:embed/>
                </p:oleObj>
              </mc:Choice>
              <mc:Fallback>
                <p:oleObj name="公式" r:id="rId19" imgW="2209800" imgH="584200" progId="Equation.3">
                  <p:embed/>
                  <p:pic>
                    <p:nvPicPr>
                      <p:cNvPr id="22"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36794" y="5978402"/>
                        <a:ext cx="2531224" cy="672536"/>
                      </a:xfrm>
                      <a:prstGeom prst="rect">
                        <a:avLst/>
                      </a:prstGeom>
                      <a:noFill/>
                      <a:ln>
                        <a:noFill/>
                      </a:ln>
                      <a:extLst/>
                    </p:spPr>
                  </p:pic>
                </p:oleObj>
              </mc:Fallback>
            </mc:AlternateContent>
          </a:graphicData>
        </a:graphic>
      </p:graphicFrame>
      <p:graphicFrame>
        <p:nvGraphicFramePr>
          <p:cNvPr id="17" name="Object 15"/>
          <p:cNvGraphicFramePr>
            <a:graphicFrameLocks noChangeAspect="1"/>
          </p:cNvGraphicFramePr>
          <p:nvPr>
            <p:extLst>
              <p:ext uri="{D42A27DB-BD31-4B8C-83A1-F6EECF244321}">
                <p14:modId xmlns:p14="http://schemas.microsoft.com/office/powerpoint/2010/main" val="3004339158"/>
              </p:ext>
            </p:extLst>
          </p:nvPr>
        </p:nvGraphicFramePr>
        <p:xfrm>
          <a:off x="4567092" y="5656064"/>
          <a:ext cx="1199672" cy="1167917"/>
        </p:xfrm>
        <a:graphic>
          <a:graphicData uri="http://schemas.openxmlformats.org/presentationml/2006/ole">
            <mc:AlternateContent xmlns:mc="http://schemas.openxmlformats.org/markup-compatibility/2006">
              <mc:Choice xmlns:v="urn:schemas-microsoft-com:vml" Requires="v">
                <p:oleObj spid="_x0000_s112901" name="Equation" r:id="rId21" imgW="469800" imgH="457200" progId="Equation.DSMT4">
                  <p:embed/>
                </p:oleObj>
              </mc:Choice>
              <mc:Fallback>
                <p:oleObj name="Equation" r:id="rId21" imgW="469800" imgH="457200" progId="Equation.DSMT4">
                  <p:embed/>
                  <p:pic>
                    <p:nvPicPr>
                      <p:cNvPr id="27" name="Object 15"/>
                      <p:cNvPicPr>
                        <a:picLocks noChangeAspect="1" noChangeArrowheads="1"/>
                      </p:cNvPicPr>
                      <p:nvPr/>
                    </p:nvPicPr>
                    <p:blipFill>
                      <a:blip r:embed="rId22"/>
                      <a:srcRect/>
                      <a:stretch>
                        <a:fillRect/>
                      </a:stretch>
                    </p:blipFill>
                    <p:spPr bwMode="auto">
                      <a:xfrm>
                        <a:off x="4567092" y="5656064"/>
                        <a:ext cx="1199672" cy="1167917"/>
                      </a:xfrm>
                      <a:prstGeom prst="rect">
                        <a:avLst/>
                      </a:prstGeom>
                      <a:noFill/>
                      <a:ln>
                        <a:noFill/>
                      </a:ln>
                      <a:extLst/>
                    </p:spPr>
                  </p:pic>
                </p:oleObj>
              </mc:Fallback>
            </mc:AlternateContent>
          </a:graphicData>
        </a:graphic>
      </p:graphicFrame>
      <p:graphicFrame>
        <p:nvGraphicFramePr>
          <p:cNvPr id="18" name="Object 20"/>
          <p:cNvGraphicFramePr>
            <a:graphicFrameLocks noChangeAspect="1"/>
          </p:cNvGraphicFramePr>
          <p:nvPr>
            <p:extLst>
              <p:ext uri="{D42A27DB-BD31-4B8C-83A1-F6EECF244321}">
                <p14:modId xmlns:p14="http://schemas.microsoft.com/office/powerpoint/2010/main" val="3348953191"/>
              </p:ext>
            </p:extLst>
          </p:nvPr>
        </p:nvGraphicFramePr>
        <p:xfrm>
          <a:off x="1601566" y="1743756"/>
          <a:ext cx="4522788" cy="1393825"/>
        </p:xfrm>
        <a:graphic>
          <a:graphicData uri="http://schemas.openxmlformats.org/presentationml/2006/ole">
            <mc:AlternateContent xmlns:mc="http://schemas.openxmlformats.org/markup-compatibility/2006">
              <mc:Choice xmlns:v="urn:schemas-microsoft-com:vml" Requires="v">
                <p:oleObj spid="_x0000_s112902" name="Equation" r:id="rId23" imgW="1549080" imgH="482400" progId="Equation.DSMT4">
                  <p:embed/>
                </p:oleObj>
              </mc:Choice>
              <mc:Fallback>
                <p:oleObj name="Equation" r:id="rId23" imgW="1549080" imgH="482400" progId="Equation.DSMT4">
                  <p:embed/>
                  <p:pic>
                    <p:nvPicPr>
                      <p:cNvPr id="29" name="Object 20"/>
                      <p:cNvPicPr>
                        <a:picLocks noChangeAspect="1" noChangeArrowheads="1"/>
                      </p:cNvPicPr>
                      <p:nvPr/>
                    </p:nvPicPr>
                    <p:blipFill>
                      <a:blip r:embed="rId24"/>
                      <a:srcRect/>
                      <a:stretch>
                        <a:fillRect/>
                      </a:stretch>
                    </p:blipFill>
                    <p:spPr bwMode="auto">
                      <a:xfrm>
                        <a:off x="1601566" y="1743756"/>
                        <a:ext cx="4522788" cy="1393825"/>
                      </a:xfrm>
                      <a:prstGeom prst="rect">
                        <a:avLst/>
                      </a:prstGeom>
                      <a:solidFill>
                        <a:srgbClr val="66FF66"/>
                      </a:solidFill>
                      <a:ln>
                        <a:noFill/>
                      </a:ln>
                      <a:extLst/>
                    </p:spPr>
                  </p:pic>
                </p:oleObj>
              </mc:Fallback>
            </mc:AlternateContent>
          </a:graphicData>
        </a:graphic>
      </p:graphicFrame>
      <p:graphicFrame>
        <p:nvGraphicFramePr>
          <p:cNvPr id="19" name="Object 16"/>
          <p:cNvGraphicFramePr>
            <a:graphicFrameLocks noChangeAspect="1"/>
          </p:cNvGraphicFramePr>
          <p:nvPr>
            <p:extLst>
              <p:ext uri="{D42A27DB-BD31-4B8C-83A1-F6EECF244321}">
                <p14:modId xmlns:p14="http://schemas.microsoft.com/office/powerpoint/2010/main" val="2001455958"/>
              </p:ext>
            </p:extLst>
          </p:nvPr>
        </p:nvGraphicFramePr>
        <p:xfrm>
          <a:off x="7131450" y="6159171"/>
          <a:ext cx="2448272" cy="608422"/>
        </p:xfrm>
        <a:graphic>
          <a:graphicData uri="http://schemas.openxmlformats.org/presentationml/2006/ole">
            <mc:AlternateContent xmlns:mc="http://schemas.openxmlformats.org/markup-compatibility/2006">
              <mc:Choice xmlns:v="urn:schemas-microsoft-com:vml" Requires="v">
                <p:oleObj spid="_x0000_s112903" name="公式" r:id="rId25" imgW="2362200" imgH="584200" progId="Equation.3">
                  <p:embed/>
                </p:oleObj>
              </mc:Choice>
              <mc:Fallback>
                <p:oleObj name="公式" r:id="rId25" imgW="2362200" imgH="584200" progId="Equation.3">
                  <p:embed/>
                  <p:pic>
                    <p:nvPicPr>
                      <p:cNvPr id="30" name="Object 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131450" y="6159171"/>
                        <a:ext cx="2448272" cy="608422"/>
                      </a:xfrm>
                      <a:prstGeom prst="rect">
                        <a:avLst/>
                      </a:prstGeom>
                      <a:noFill/>
                      <a:ln>
                        <a:noFill/>
                      </a:ln>
                      <a:extLst/>
                    </p:spPr>
                  </p:pic>
                </p:oleObj>
              </mc:Fallback>
            </mc:AlternateContent>
          </a:graphicData>
        </a:graphic>
      </p:graphicFrame>
      <p:graphicFrame>
        <p:nvGraphicFramePr>
          <p:cNvPr id="20" name="Object 20"/>
          <p:cNvGraphicFramePr>
            <a:graphicFrameLocks noChangeAspect="1"/>
          </p:cNvGraphicFramePr>
          <p:nvPr>
            <p:extLst>
              <p:ext uri="{D42A27DB-BD31-4B8C-83A1-F6EECF244321}">
                <p14:modId xmlns:p14="http://schemas.microsoft.com/office/powerpoint/2010/main" val="2798560072"/>
              </p:ext>
            </p:extLst>
          </p:nvPr>
        </p:nvGraphicFramePr>
        <p:xfrm>
          <a:off x="6213950" y="1619828"/>
          <a:ext cx="4462463" cy="1400175"/>
        </p:xfrm>
        <a:graphic>
          <a:graphicData uri="http://schemas.openxmlformats.org/presentationml/2006/ole">
            <mc:AlternateContent xmlns:mc="http://schemas.openxmlformats.org/markup-compatibility/2006">
              <mc:Choice xmlns:v="urn:schemas-microsoft-com:vml" Requires="v">
                <p:oleObj spid="_x0000_s112904" name="Equation" r:id="rId27" imgW="1523880" imgH="482400" progId="Equation.DSMT4">
                  <p:embed/>
                </p:oleObj>
              </mc:Choice>
              <mc:Fallback>
                <p:oleObj name="Equation" r:id="rId27" imgW="1523880" imgH="482400" progId="Equation.DSMT4">
                  <p:embed/>
                  <p:pic>
                    <p:nvPicPr>
                      <p:cNvPr id="31" name="Object 20"/>
                      <p:cNvPicPr>
                        <a:picLocks noChangeAspect="1" noChangeArrowheads="1"/>
                      </p:cNvPicPr>
                      <p:nvPr/>
                    </p:nvPicPr>
                    <p:blipFill>
                      <a:blip r:embed="rId28"/>
                      <a:srcRect/>
                      <a:stretch>
                        <a:fillRect/>
                      </a:stretch>
                    </p:blipFill>
                    <p:spPr bwMode="auto">
                      <a:xfrm>
                        <a:off x="6213950" y="1619828"/>
                        <a:ext cx="4462463" cy="1400175"/>
                      </a:xfrm>
                      <a:prstGeom prst="rect">
                        <a:avLst/>
                      </a:prstGeom>
                      <a:solidFill>
                        <a:srgbClr val="66FFFF"/>
                      </a:solidFill>
                      <a:ln>
                        <a:noFill/>
                      </a:ln>
                      <a:extLst/>
                    </p:spPr>
                  </p:pic>
                </p:oleObj>
              </mc:Fallback>
            </mc:AlternateContent>
          </a:graphicData>
        </a:graphic>
      </p:graphicFrame>
      <p:graphicFrame>
        <p:nvGraphicFramePr>
          <p:cNvPr id="21" name="Object 22"/>
          <p:cNvGraphicFramePr>
            <a:graphicFrameLocks noChangeAspect="1"/>
          </p:cNvGraphicFramePr>
          <p:nvPr>
            <p:extLst>
              <p:ext uri="{D42A27DB-BD31-4B8C-83A1-F6EECF244321}">
                <p14:modId xmlns:p14="http://schemas.microsoft.com/office/powerpoint/2010/main" val="3469556306"/>
              </p:ext>
            </p:extLst>
          </p:nvPr>
        </p:nvGraphicFramePr>
        <p:xfrm>
          <a:off x="8024814" y="4580329"/>
          <a:ext cx="2262187" cy="1203325"/>
        </p:xfrm>
        <a:graphic>
          <a:graphicData uri="http://schemas.openxmlformats.org/presentationml/2006/ole">
            <mc:AlternateContent xmlns:mc="http://schemas.openxmlformats.org/markup-compatibility/2006">
              <mc:Choice xmlns:v="urn:schemas-microsoft-com:vml" Requires="v">
                <p:oleObj spid="_x0000_s112905" name="Equation" r:id="rId29" imgW="736560" imgH="393480" progId="Equation.DSMT4">
                  <p:embed/>
                </p:oleObj>
              </mc:Choice>
              <mc:Fallback>
                <p:oleObj name="Equation" r:id="rId29" imgW="736560" imgH="393480" progId="Equation.DSMT4">
                  <p:embed/>
                  <p:pic>
                    <p:nvPicPr>
                      <p:cNvPr id="23" name="Object 22"/>
                      <p:cNvPicPr>
                        <a:picLocks noChangeAspect="1" noChangeArrowheads="1"/>
                      </p:cNvPicPr>
                      <p:nvPr/>
                    </p:nvPicPr>
                    <p:blipFill>
                      <a:blip r:embed="rId30"/>
                      <a:srcRect/>
                      <a:stretch>
                        <a:fillRect/>
                      </a:stretch>
                    </p:blipFill>
                    <p:spPr bwMode="auto">
                      <a:xfrm>
                        <a:off x="8024814" y="4580329"/>
                        <a:ext cx="2262187" cy="120332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401241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circle(in)">
                                      <p:cBhvr>
                                        <p:cTn id="18" dur="2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circle(in)">
                                      <p:cBhvr>
                                        <p:cTn id="23" dur="20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heel(1)">
                                      <p:cBhvr>
                                        <p:cTn id="34" dur="20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774826" y="1196975"/>
            <a:ext cx="4105275" cy="2592388"/>
          </a:xfrm>
          <a:prstGeom prst="rect">
            <a:avLst/>
          </a:prstGeom>
          <a:noFill/>
        </p:spPr>
        <p:txBody>
          <a:bodyPr/>
          <a:lstStyle/>
          <a:p>
            <a:pPr marL="342900" indent="-342900" eaLnBrk="1" hangingPunct="1">
              <a:lnSpc>
                <a:spcPct val="90000"/>
              </a:lnSpc>
              <a:spcBef>
                <a:spcPct val="20000"/>
              </a:spcBef>
              <a:buFontTx/>
              <a:buChar char="•"/>
              <a:defRPr/>
            </a:pPr>
            <a:r>
              <a:rPr lang="zh-CN" altLang="en-US" sz="3200" kern="0" dirty="0">
                <a:solidFill>
                  <a:schemeClr val="tx1"/>
                </a:solidFill>
                <a:latin typeface="黑体" pitchFamily="49" charset="-122"/>
                <a:ea typeface="黑体" pitchFamily="49" charset="-122"/>
              </a:rPr>
              <a:t>取一根软绳，一端固定在墙上，手持另一端上下抖动，就在软绳上形成一列</a:t>
            </a:r>
            <a:r>
              <a:rPr lang="zh-CN" altLang="en-US" sz="3200" kern="0" dirty="0">
                <a:solidFill>
                  <a:srgbClr val="FF00FF"/>
                </a:solidFill>
                <a:latin typeface="黑体" pitchFamily="49" charset="-122"/>
                <a:ea typeface="黑体" pitchFamily="49" charset="-122"/>
              </a:rPr>
              <a:t>横波</a:t>
            </a:r>
            <a:endParaRPr lang="en-US" altLang="zh-CN" sz="3200" kern="0" dirty="0">
              <a:solidFill>
                <a:srgbClr val="FF00FF"/>
              </a:solidFill>
              <a:latin typeface="黑体" pitchFamily="49" charset="-122"/>
              <a:ea typeface="黑体" pitchFamily="49" charset="-122"/>
            </a:endParaRPr>
          </a:p>
        </p:txBody>
      </p:sp>
      <p:pic>
        <p:nvPicPr>
          <p:cNvPr id="4" name="Picture 4" descr="Snap1">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836613"/>
            <a:ext cx="3668713" cy="2354262"/>
          </a:xfrm>
          <a:prstGeom prst="rect">
            <a:avLst/>
          </a:prstGeom>
          <a:noFill/>
          <a:ln w="57150" cmpd="thickThin">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48132" name="矩形 5"/>
          <p:cNvSpPr>
            <a:spLocks noChangeArrowheads="1"/>
          </p:cNvSpPr>
          <p:nvPr/>
        </p:nvSpPr>
        <p:spPr bwMode="auto">
          <a:xfrm>
            <a:off x="2071860" y="238126"/>
            <a:ext cx="43508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3600" dirty="0" smtClean="0">
                <a:solidFill>
                  <a:srgbClr val="FF0000"/>
                </a:solidFill>
              </a:rPr>
              <a:t>19.1</a:t>
            </a:r>
            <a:r>
              <a:rPr lang="zh-CN" altLang="en-US" sz="3600" dirty="0" smtClean="0">
                <a:solidFill>
                  <a:srgbClr val="FF0000"/>
                </a:solidFill>
              </a:rPr>
              <a:t>偏振光</a:t>
            </a:r>
            <a:r>
              <a:rPr lang="zh-CN" altLang="en-US" sz="3600" dirty="0">
                <a:solidFill>
                  <a:srgbClr val="FF0000"/>
                </a:solidFill>
              </a:rPr>
              <a:t>与自然光</a:t>
            </a:r>
          </a:p>
        </p:txBody>
      </p:sp>
      <p:sp>
        <p:nvSpPr>
          <p:cNvPr id="51205" name="矩形 5"/>
          <p:cNvSpPr>
            <a:spLocks noChangeArrowheads="1"/>
          </p:cNvSpPr>
          <p:nvPr/>
        </p:nvSpPr>
        <p:spPr bwMode="auto">
          <a:xfrm>
            <a:off x="1992313" y="3789364"/>
            <a:ext cx="82804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SzPct val="85000"/>
              <a:buFontTx/>
              <a:buBlip>
                <a:blip r:embed="rId4"/>
              </a:buBlip>
            </a:pPr>
            <a:r>
              <a:rPr lang="zh-CN" altLang="en-US">
                <a:solidFill>
                  <a:srgbClr val="0000CC"/>
                </a:solidFill>
                <a:latin typeface="黑体" panose="02010609060101010101" pitchFamily="49" charset="-122"/>
                <a:ea typeface="黑体" panose="02010609060101010101" pitchFamily="49" charset="-122"/>
              </a:rPr>
              <a:t>现在，让软绳穿过一块带有狭缝的木板，如果狭缝与振动方向平行，则振动可以通过狭缝传到木板的另一侧（图甲）。如果狭缝与振动方向垂直，则振动就被狭缝挡住而不能向前传播（图乙）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ppt_w/2"/>
                                          </p:val>
                                        </p:tav>
                                        <p:tav tm="100000">
                                          <p:val>
                                            <p:strVal val="#ppt_x"/>
                                          </p:val>
                                        </p:tav>
                                      </p:tavLst>
                                    </p:anim>
                                    <p:anim calcmode="lin" valueType="num">
                                      <p:cBhvr>
                                        <p:cTn id="13" dur="500" fill="hold"/>
                                        <p:tgtEl>
                                          <p:spTgt spid="4"/>
                                        </p:tgtEl>
                                        <p:attrNameLst>
                                          <p:attrName>ppt_y</p:attrName>
                                        </p:attrNameLst>
                                      </p:cBhvr>
                                      <p:tavLst>
                                        <p:tav tm="0">
                                          <p:val>
                                            <p:strVal val="#ppt_y"/>
                                          </p:val>
                                        </p:tav>
                                        <p:tav tm="100000">
                                          <p:val>
                                            <p:strVal val="#ppt_y"/>
                                          </p:val>
                                        </p:tav>
                                      </p:tavLst>
                                    </p:anim>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1205"/>
                                        </p:tgtEl>
                                        <p:attrNameLst>
                                          <p:attrName>style.visibility</p:attrName>
                                        </p:attrNameLst>
                                      </p:cBhvr>
                                      <p:to>
                                        <p:strVal val="visible"/>
                                      </p:to>
                                    </p:set>
                                    <p:animEffect transition="in" filter="wipe(down)">
                                      <p:cBhvr>
                                        <p:cTn id="20"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5120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92313" y="188913"/>
            <a:ext cx="8280400" cy="1905000"/>
          </a:xfrm>
          <a:prstGeom prst="rect">
            <a:avLst/>
          </a:prstGeom>
          <a:noFill/>
        </p:spPr>
        <p:txBody>
          <a:bodyPr/>
          <a:lstStyle/>
          <a:p>
            <a:pPr marL="342900" indent="-342900" eaLnBrk="1" hangingPunct="1">
              <a:spcBef>
                <a:spcPct val="20000"/>
              </a:spcBef>
              <a:buFontTx/>
              <a:buChar char="•"/>
              <a:defRPr/>
            </a:pPr>
            <a:r>
              <a:rPr lang="zh-CN" altLang="en-US" sz="4000" kern="0" dirty="0">
                <a:solidFill>
                  <a:schemeClr val="tx1"/>
                </a:solidFill>
                <a:latin typeface="黑体" pitchFamily="49" charset="-122"/>
                <a:ea typeface="黑体" pitchFamily="49" charset="-122"/>
              </a:rPr>
              <a:t>如果将这根绳换成细软的弹簧，前后推动弹簧形成</a:t>
            </a:r>
            <a:r>
              <a:rPr lang="zh-CN" altLang="en-US" sz="4800" kern="0" dirty="0">
                <a:solidFill>
                  <a:srgbClr val="FF00FF"/>
                </a:solidFill>
                <a:latin typeface="黑体" pitchFamily="49" charset="-122"/>
                <a:ea typeface="黑体" pitchFamily="49" charset="-122"/>
              </a:rPr>
              <a:t>纵波</a:t>
            </a:r>
            <a:r>
              <a:rPr lang="zh-CN" altLang="en-US" sz="4000" kern="0" dirty="0">
                <a:solidFill>
                  <a:schemeClr val="tx1"/>
                </a:solidFill>
                <a:latin typeface="黑体" pitchFamily="49" charset="-122"/>
                <a:ea typeface="黑体" pitchFamily="49" charset="-122"/>
              </a:rPr>
              <a:t>，</a:t>
            </a:r>
            <a:r>
              <a:rPr lang="zh-CN" altLang="en-US" sz="4000" kern="0" dirty="0">
                <a:solidFill>
                  <a:srgbClr val="009900"/>
                </a:solidFill>
                <a:latin typeface="黑体" pitchFamily="49" charset="-122"/>
                <a:ea typeface="黑体" pitchFamily="49" charset="-122"/>
              </a:rPr>
              <a:t>则无论狭缝怎样放置，弹簧上的纵波都可以通过狭缝传播到木板的另一侧（如下图）。 </a:t>
            </a:r>
          </a:p>
        </p:txBody>
      </p:sp>
      <p:pic>
        <p:nvPicPr>
          <p:cNvPr id="3" name="Picture 3" descr="Snap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3644901"/>
            <a:ext cx="6648450" cy="23018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6"/>
          <p:cNvSpPr txBox="1">
            <a:spLocks noChangeArrowheads="1"/>
          </p:cNvSpPr>
          <p:nvPr/>
        </p:nvSpPr>
        <p:spPr bwMode="auto">
          <a:xfrm>
            <a:off x="2556992" y="693118"/>
            <a:ext cx="533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4000" dirty="0">
                <a:solidFill>
                  <a:srgbClr val="6600CC"/>
                </a:solidFill>
              </a:rPr>
              <a:t>机械横波与纵波的区别</a:t>
            </a:r>
          </a:p>
        </p:txBody>
      </p:sp>
      <p:sp>
        <p:nvSpPr>
          <p:cNvPr id="53252" name="Rectangle 7"/>
          <p:cNvSpPr>
            <a:spLocks noChangeArrowheads="1"/>
          </p:cNvSpPr>
          <p:nvPr/>
        </p:nvSpPr>
        <p:spPr bwMode="auto">
          <a:xfrm>
            <a:off x="3431704" y="2348880"/>
            <a:ext cx="5761038" cy="3455988"/>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3253" name="AutoShape 8" descr="浅色竖线"/>
          <p:cNvSpPr>
            <a:spLocks noChangeArrowheads="1"/>
          </p:cNvSpPr>
          <p:nvPr/>
        </p:nvSpPr>
        <p:spPr bwMode="auto">
          <a:xfrm rot="5425004">
            <a:off x="4339754" y="4672980"/>
            <a:ext cx="990600" cy="533400"/>
          </a:xfrm>
          <a:prstGeom prst="parallelogram">
            <a:avLst>
              <a:gd name="adj" fmla="val 40986"/>
            </a:avLst>
          </a:prstGeom>
          <a:pattFill prst="ltVert">
            <a:fgClr>
              <a:schemeClr val="tx2"/>
            </a:fgClr>
            <a:bgClr>
              <a:schemeClr val="accent1"/>
            </a:bgClr>
          </a:pattFill>
          <a:ln w="9525">
            <a:solidFill>
              <a:schemeClr val="tx1"/>
            </a:solidFill>
            <a:miter lim="800000"/>
            <a:headEnd/>
            <a:tailEnd/>
          </a:ln>
          <a:effectLst>
            <a:outerShdw dist="56796" dir="20006097" algn="ctr" rotWithShape="0">
              <a:srgbClr val="84D56B"/>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3254" name="AutoShape 9" descr="浅色竖线"/>
          <p:cNvSpPr>
            <a:spLocks noChangeArrowheads="1"/>
          </p:cNvSpPr>
          <p:nvPr/>
        </p:nvSpPr>
        <p:spPr bwMode="auto">
          <a:xfrm rot="5425004">
            <a:off x="7540154" y="3301380"/>
            <a:ext cx="685800" cy="685800"/>
          </a:xfrm>
          <a:prstGeom prst="parallelogram">
            <a:avLst>
              <a:gd name="adj" fmla="val 10481"/>
            </a:avLst>
          </a:prstGeom>
          <a:pattFill prst="ltVert">
            <a:fgClr>
              <a:schemeClr val="tx2"/>
            </a:fgClr>
            <a:bgClr>
              <a:schemeClr val="accent1"/>
            </a:bgClr>
          </a:pattFill>
          <a:ln w="9525">
            <a:solidFill>
              <a:schemeClr val="tx1"/>
            </a:solidFill>
            <a:miter lim="800000"/>
            <a:headEnd/>
            <a:tailEnd/>
          </a:ln>
          <a:effectLst>
            <a:outerShdw dist="68392" dir="20291915" algn="ctr" rotWithShape="0">
              <a:srgbClr val="84D56B"/>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3255" name="AutoShape 10" descr="浅色竖线"/>
          <p:cNvSpPr>
            <a:spLocks noChangeArrowheads="1"/>
          </p:cNvSpPr>
          <p:nvPr/>
        </p:nvSpPr>
        <p:spPr bwMode="auto">
          <a:xfrm rot="5425004">
            <a:off x="4263554" y="2996580"/>
            <a:ext cx="990600" cy="533400"/>
          </a:xfrm>
          <a:prstGeom prst="parallelogram">
            <a:avLst>
              <a:gd name="adj" fmla="val 40986"/>
            </a:avLst>
          </a:prstGeom>
          <a:pattFill prst="ltVert">
            <a:fgClr>
              <a:schemeClr val="tx2"/>
            </a:fgClr>
            <a:bgClr>
              <a:schemeClr val="accent1"/>
            </a:bgClr>
          </a:pattFill>
          <a:ln w="9525">
            <a:solidFill>
              <a:schemeClr val="tx1"/>
            </a:solidFill>
            <a:miter lim="800000"/>
            <a:headEnd/>
            <a:tailEnd/>
          </a:ln>
          <a:effectLst>
            <a:outerShdw dist="56796" dir="20006097" algn="ctr" rotWithShape="0">
              <a:srgbClr val="84D56B"/>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nvGrpSpPr>
          <p:cNvPr id="53256" name="Group 11"/>
          <p:cNvGrpSpPr>
            <a:grpSpLocks/>
          </p:cNvGrpSpPr>
          <p:nvPr/>
        </p:nvGrpSpPr>
        <p:grpSpPr bwMode="auto">
          <a:xfrm>
            <a:off x="4034954" y="2790206"/>
            <a:ext cx="2438400" cy="1044575"/>
            <a:chOff x="2880" y="2256"/>
            <a:chExt cx="1536" cy="658"/>
          </a:xfrm>
        </p:grpSpPr>
        <p:sp>
          <p:nvSpPr>
            <p:cNvPr id="50204" name="Freeform 12" descr="浅色竖线"/>
            <p:cNvSpPr>
              <a:spLocks/>
            </p:cNvSpPr>
            <p:nvPr/>
          </p:nvSpPr>
          <p:spPr bwMode="auto">
            <a:xfrm>
              <a:off x="2880" y="2256"/>
              <a:ext cx="1344" cy="658"/>
            </a:xfrm>
            <a:custGeom>
              <a:avLst/>
              <a:gdLst>
                <a:gd name="T0" fmla="*/ 0 w 1344"/>
                <a:gd name="T1" fmla="*/ 628 h 658"/>
                <a:gd name="T2" fmla="*/ 42 w 1344"/>
                <a:gd name="T3" fmla="*/ 514 h 658"/>
                <a:gd name="T4" fmla="*/ 93 w 1344"/>
                <a:gd name="T5" fmla="*/ 454 h 658"/>
                <a:gd name="T6" fmla="*/ 135 w 1344"/>
                <a:gd name="T7" fmla="*/ 478 h 658"/>
                <a:gd name="T8" fmla="*/ 188 w 1344"/>
                <a:gd name="T9" fmla="*/ 544 h 658"/>
                <a:gd name="T10" fmla="*/ 240 w 1344"/>
                <a:gd name="T11" fmla="*/ 631 h 658"/>
                <a:gd name="T12" fmla="*/ 288 w 1344"/>
                <a:gd name="T13" fmla="*/ 652 h 658"/>
                <a:gd name="T14" fmla="*/ 327 w 1344"/>
                <a:gd name="T15" fmla="*/ 592 h 658"/>
                <a:gd name="T16" fmla="*/ 381 w 1344"/>
                <a:gd name="T17" fmla="*/ 475 h 658"/>
                <a:gd name="T18" fmla="*/ 423 w 1344"/>
                <a:gd name="T19" fmla="*/ 364 h 658"/>
                <a:gd name="T20" fmla="*/ 480 w 1344"/>
                <a:gd name="T21" fmla="*/ 298 h 658"/>
                <a:gd name="T22" fmla="*/ 522 w 1344"/>
                <a:gd name="T23" fmla="*/ 325 h 658"/>
                <a:gd name="T24" fmla="*/ 573 w 1344"/>
                <a:gd name="T25" fmla="*/ 394 h 658"/>
                <a:gd name="T26" fmla="*/ 618 w 1344"/>
                <a:gd name="T27" fmla="*/ 472 h 658"/>
                <a:gd name="T28" fmla="*/ 672 w 1344"/>
                <a:gd name="T29" fmla="*/ 499 h 658"/>
                <a:gd name="T30" fmla="*/ 714 w 1344"/>
                <a:gd name="T31" fmla="*/ 439 h 658"/>
                <a:gd name="T32" fmla="*/ 765 w 1344"/>
                <a:gd name="T33" fmla="*/ 325 h 658"/>
                <a:gd name="T34" fmla="*/ 813 w 1344"/>
                <a:gd name="T35" fmla="*/ 199 h 658"/>
                <a:gd name="T36" fmla="*/ 864 w 1344"/>
                <a:gd name="T37" fmla="*/ 148 h 658"/>
                <a:gd name="T38" fmla="*/ 903 w 1344"/>
                <a:gd name="T39" fmla="*/ 172 h 658"/>
                <a:gd name="T40" fmla="*/ 960 w 1344"/>
                <a:gd name="T41" fmla="*/ 244 h 658"/>
                <a:gd name="T42" fmla="*/ 1002 w 1344"/>
                <a:gd name="T43" fmla="*/ 325 h 658"/>
                <a:gd name="T44" fmla="*/ 1050 w 1344"/>
                <a:gd name="T45" fmla="*/ 349 h 658"/>
                <a:gd name="T46" fmla="*/ 1095 w 1344"/>
                <a:gd name="T47" fmla="*/ 286 h 658"/>
                <a:gd name="T48" fmla="*/ 1155 w 1344"/>
                <a:gd name="T49" fmla="*/ 163 h 658"/>
                <a:gd name="T50" fmla="*/ 1203 w 1344"/>
                <a:gd name="T51" fmla="*/ 49 h 658"/>
                <a:gd name="T52" fmla="*/ 1248 w 1344"/>
                <a:gd name="T53" fmla="*/ 4 h 658"/>
                <a:gd name="T54" fmla="*/ 1287 w 1344"/>
                <a:gd name="T55" fmla="*/ 22 h 658"/>
                <a:gd name="T56" fmla="*/ 1344 w 1344"/>
                <a:gd name="T57" fmla="*/ 100 h 6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44"/>
                <a:gd name="T88" fmla="*/ 0 h 658"/>
                <a:gd name="T89" fmla="*/ 1344 w 1344"/>
                <a:gd name="T90" fmla="*/ 658 h 65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44" h="658">
                  <a:moveTo>
                    <a:pt x="0" y="628"/>
                  </a:moveTo>
                  <a:cubicBezTo>
                    <a:pt x="7" y="609"/>
                    <a:pt x="27" y="543"/>
                    <a:pt x="42" y="514"/>
                  </a:cubicBezTo>
                  <a:cubicBezTo>
                    <a:pt x="57" y="485"/>
                    <a:pt x="78" y="460"/>
                    <a:pt x="93" y="454"/>
                  </a:cubicBezTo>
                  <a:cubicBezTo>
                    <a:pt x="108" y="448"/>
                    <a:pt x="119" y="463"/>
                    <a:pt x="135" y="478"/>
                  </a:cubicBezTo>
                  <a:cubicBezTo>
                    <a:pt x="151" y="493"/>
                    <a:pt x="171" y="519"/>
                    <a:pt x="188" y="544"/>
                  </a:cubicBezTo>
                  <a:cubicBezTo>
                    <a:pt x="205" y="569"/>
                    <a:pt x="223" y="613"/>
                    <a:pt x="240" y="631"/>
                  </a:cubicBezTo>
                  <a:cubicBezTo>
                    <a:pt x="257" y="649"/>
                    <a:pt x="274" y="658"/>
                    <a:pt x="288" y="652"/>
                  </a:cubicBezTo>
                  <a:cubicBezTo>
                    <a:pt x="302" y="646"/>
                    <a:pt x="312" y="621"/>
                    <a:pt x="327" y="592"/>
                  </a:cubicBezTo>
                  <a:cubicBezTo>
                    <a:pt x="342" y="563"/>
                    <a:pt x="365" y="513"/>
                    <a:pt x="381" y="475"/>
                  </a:cubicBezTo>
                  <a:cubicBezTo>
                    <a:pt x="397" y="437"/>
                    <a:pt x="407" y="393"/>
                    <a:pt x="423" y="364"/>
                  </a:cubicBezTo>
                  <a:cubicBezTo>
                    <a:pt x="439" y="335"/>
                    <a:pt x="464" y="304"/>
                    <a:pt x="480" y="298"/>
                  </a:cubicBezTo>
                  <a:cubicBezTo>
                    <a:pt x="496" y="292"/>
                    <a:pt x="507" y="309"/>
                    <a:pt x="522" y="325"/>
                  </a:cubicBezTo>
                  <a:cubicBezTo>
                    <a:pt x="537" y="341"/>
                    <a:pt x="557" y="370"/>
                    <a:pt x="573" y="394"/>
                  </a:cubicBezTo>
                  <a:cubicBezTo>
                    <a:pt x="589" y="418"/>
                    <a:pt x="602" y="454"/>
                    <a:pt x="618" y="472"/>
                  </a:cubicBezTo>
                  <a:cubicBezTo>
                    <a:pt x="634" y="490"/>
                    <a:pt x="656" y="504"/>
                    <a:pt x="672" y="499"/>
                  </a:cubicBezTo>
                  <a:cubicBezTo>
                    <a:pt x="688" y="494"/>
                    <a:pt x="699" y="468"/>
                    <a:pt x="714" y="439"/>
                  </a:cubicBezTo>
                  <a:cubicBezTo>
                    <a:pt x="729" y="410"/>
                    <a:pt x="748" y="365"/>
                    <a:pt x="765" y="325"/>
                  </a:cubicBezTo>
                  <a:cubicBezTo>
                    <a:pt x="782" y="285"/>
                    <a:pt x="797" y="228"/>
                    <a:pt x="813" y="199"/>
                  </a:cubicBezTo>
                  <a:cubicBezTo>
                    <a:pt x="829" y="170"/>
                    <a:pt x="849" y="152"/>
                    <a:pt x="864" y="148"/>
                  </a:cubicBezTo>
                  <a:cubicBezTo>
                    <a:pt x="879" y="144"/>
                    <a:pt x="887" y="156"/>
                    <a:pt x="903" y="172"/>
                  </a:cubicBezTo>
                  <a:cubicBezTo>
                    <a:pt x="919" y="188"/>
                    <a:pt x="944" y="219"/>
                    <a:pt x="960" y="244"/>
                  </a:cubicBezTo>
                  <a:cubicBezTo>
                    <a:pt x="976" y="269"/>
                    <a:pt x="987" y="308"/>
                    <a:pt x="1002" y="325"/>
                  </a:cubicBezTo>
                  <a:cubicBezTo>
                    <a:pt x="1017" y="342"/>
                    <a:pt x="1035" y="355"/>
                    <a:pt x="1050" y="349"/>
                  </a:cubicBezTo>
                  <a:cubicBezTo>
                    <a:pt x="1065" y="343"/>
                    <a:pt x="1078" y="317"/>
                    <a:pt x="1095" y="286"/>
                  </a:cubicBezTo>
                  <a:cubicBezTo>
                    <a:pt x="1112" y="255"/>
                    <a:pt x="1137" y="202"/>
                    <a:pt x="1155" y="163"/>
                  </a:cubicBezTo>
                  <a:cubicBezTo>
                    <a:pt x="1173" y="124"/>
                    <a:pt x="1188" y="75"/>
                    <a:pt x="1203" y="49"/>
                  </a:cubicBezTo>
                  <a:cubicBezTo>
                    <a:pt x="1218" y="23"/>
                    <a:pt x="1234" y="8"/>
                    <a:pt x="1248" y="4"/>
                  </a:cubicBezTo>
                  <a:cubicBezTo>
                    <a:pt x="1262" y="0"/>
                    <a:pt x="1271" y="6"/>
                    <a:pt x="1287" y="22"/>
                  </a:cubicBezTo>
                  <a:cubicBezTo>
                    <a:pt x="1303" y="38"/>
                    <a:pt x="1332" y="84"/>
                    <a:pt x="1344" y="100"/>
                  </a:cubicBezTo>
                </a:path>
              </a:pathLst>
            </a:custGeom>
            <a:pattFill prst="ltVert">
              <a:fgClr>
                <a:srgbClr val="FF0000"/>
              </a:fgClr>
              <a:bgClr>
                <a:srgbClr val="FFEBFF"/>
              </a:bgClr>
            </a:pattFill>
            <a:ln w="19050">
              <a:solidFill>
                <a:srgbClr val="FF0000"/>
              </a:solidFill>
              <a:round/>
              <a:headEnd/>
              <a:tailEnd/>
            </a:ln>
          </p:spPr>
          <p:txBody>
            <a:bodyPr wrap="none"/>
            <a:lstStyle/>
            <a:p>
              <a:endParaRPr lang="zh-CN" altLang="en-US"/>
            </a:p>
          </p:txBody>
        </p:sp>
        <p:sp>
          <p:nvSpPr>
            <p:cNvPr id="50205" name="Line 13"/>
            <p:cNvSpPr>
              <a:spLocks noChangeShapeType="1"/>
            </p:cNvSpPr>
            <p:nvPr/>
          </p:nvSpPr>
          <p:spPr bwMode="auto">
            <a:xfrm flipV="1">
              <a:off x="3600" y="2260"/>
              <a:ext cx="816" cy="336"/>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0206" name="Line 14"/>
            <p:cNvSpPr>
              <a:spLocks noChangeShapeType="1"/>
            </p:cNvSpPr>
            <p:nvPr/>
          </p:nvSpPr>
          <p:spPr bwMode="auto">
            <a:xfrm flipV="1">
              <a:off x="2880" y="2596"/>
              <a:ext cx="720" cy="288"/>
            </a:xfrm>
            <a:prstGeom prst="line">
              <a:avLst/>
            </a:prstGeom>
            <a:noFill/>
            <a:ln w="28575">
              <a:solidFill>
                <a:srgbClr val="0000FF"/>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53257" name="AutoShape 15" descr="浅色竖线"/>
          <p:cNvSpPr>
            <a:spLocks noChangeArrowheads="1"/>
          </p:cNvSpPr>
          <p:nvPr/>
        </p:nvSpPr>
        <p:spPr bwMode="auto">
          <a:xfrm rot="5425004">
            <a:off x="4873154" y="3301380"/>
            <a:ext cx="990600" cy="533400"/>
          </a:xfrm>
          <a:prstGeom prst="parallelogram">
            <a:avLst>
              <a:gd name="adj" fmla="val 39464"/>
            </a:avLst>
          </a:prstGeom>
          <a:pattFill prst="ltVert">
            <a:fgClr>
              <a:schemeClr val="tx2"/>
            </a:fgClr>
            <a:bgClr>
              <a:schemeClr val="accent1"/>
            </a:bgClr>
          </a:pattFill>
          <a:ln w="9525">
            <a:solidFill>
              <a:schemeClr val="tx1"/>
            </a:solidFill>
            <a:miter lim="800000"/>
            <a:headEnd/>
            <a:tailEnd/>
          </a:ln>
          <a:effectLst>
            <a:outerShdw dist="68392" dir="20291915" algn="ctr" rotWithShape="0">
              <a:srgbClr val="84D56B"/>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nvGrpSpPr>
          <p:cNvPr id="53258" name="Group 16"/>
          <p:cNvGrpSpPr>
            <a:grpSpLocks/>
          </p:cNvGrpSpPr>
          <p:nvPr/>
        </p:nvGrpSpPr>
        <p:grpSpPr bwMode="auto">
          <a:xfrm>
            <a:off x="6625754" y="2767981"/>
            <a:ext cx="2438400" cy="1044575"/>
            <a:chOff x="2880" y="2256"/>
            <a:chExt cx="1536" cy="658"/>
          </a:xfrm>
        </p:grpSpPr>
        <p:sp>
          <p:nvSpPr>
            <p:cNvPr id="50201" name="Freeform 17" descr="浅色竖线"/>
            <p:cNvSpPr>
              <a:spLocks/>
            </p:cNvSpPr>
            <p:nvPr/>
          </p:nvSpPr>
          <p:spPr bwMode="auto">
            <a:xfrm>
              <a:off x="2880" y="2256"/>
              <a:ext cx="1344" cy="658"/>
            </a:xfrm>
            <a:custGeom>
              <a:avLst/>
              <a:gdLst>
                <a:gd name="T0" fmla="*/ 0 w 1344"/>
                <a:gd name="T1" fmla="*/ 628 h 658"/>
                <a:gd name="T2" fmla="*/ 42 w 1344"/>
                <a:gd name="T3" fmla="*/ 514 h 658"/>
                <a:gd name="T4" fmla="*/ 93 w 1344"/>
                <a:gd name="T5" fmla="*/ 454 h 658"/>
                <a:gd name="T6" fmla="*/ 135 w 1344"/>
                <a:gd name="T7" fmla="*/ 478 h 658"/>
                <a:gd name="T8" fmla="*/ 188 w 1344"/>
                <a:gd name="T9" fmla="*/ 544 h 658"/>
                <a:gd name="T10" fmla="*/ 240 w 1344"/>
                <a:gd name="T11" fmla="*/ 631 h 658"/>
                <a:gd name="T12" fmla="*/ 288 w 1344"/>
                <a:gd name="T13" fmla="*/ 652 h 658"/>
                <a:gd name="T14" fmla="*/ 327 w 1344"/>
                <a:gd name="T15" fmla="*/ 592 h 658"/>
                <a:gd name="T16" fmla="*/ 381 w 1344"/>
                <a:gd name="T17" fmla="*/ 475 h 658"/>
                <a:gd name="T18" fmla="*/ 423 w 1344"/>
                <a:gd name="T19" fmla="*/ 364 h 658"/>
                <a:gd name="T20" fmla="*/ 480 w 1344"/>
                <a:gd name="T21" fmla="*/ 298 h 658"/>
                <a:gd name="T22" fmla="*/ 522 w 1344"/>
                <a:gd name="T23" fmla="*/ 325 h 658"/>
                <a:gd name="T24" fmla="*/ 573 w 1344"/>
                <a:gd name="T25" fmla="*/ 394 h 658"/>
                <a:gd name="T26" fmla="*/ 618 w 1344"/>
                <a:gd name="T27" fmla="*/ 472 h 658"/>
                <a:gd name="T28" fmla="*/ 672 w 1344"/>
                <a:gd name="T29" fmla="*/ 499 h 658"/>
                <a:gd name="T30" fmla="*/ 714 w 1344"/>
                <a:gd name="T31" fmla="*/ 439 h 658"/>
                <a:gd name="T32" fmla="*/ 765 w 1344"/>
                <a:gd name="T33" fmla="*/ 325 h 658"/>
                <a:gd name="T34" fmla="*/ 813 w 1344"/>
                <a:gd name="T35" fmla="*/ 199 h 658"/>
                <a:gd name="T36" fmla="*/ 864 w 1344"/>
                <a:gd name="T37" fmla="*/ 148 h 658"/>
                <a:gd name="T38" fmla="*/ 903 w 1344"/>
                <a:gd name="T39" fmla="*/ 172 h 658"/>
                <a:gd name="T40" fmla="*/ 960 w 1344"/>
                <a:gd name="T41" fmla="*/ 244 h 658"/>
                <a:gd name="T42" fmla="*/ 1002 w 1344"/>
                <a:gd name="T43" fmla="*/ 325 h 658"/>
                <a:gd name="T44" fmla="*/ 1050 w 1344"/>
                <a:gd name="T45" fmla="*/ 349 h 658"/>
                <a:gd name="T46" fmla="*/ 1095 w 1344"/>
                <a:gd name="T47" fmla="*/ 286 h 658"/>
                <a:gd name="T48" fmla="*/ 1155 w 1344"/>
                <a:gd name="T49" fmla="*/ 163 h 658"/>
                <a:gd name="T50" fmla="*/ 1203 w 1344"/>
                <a:gd name="T51" fmla="*/ 49 h 658"/>
                <a:gd name="T52" fmla="*/ 1248 w 1344"/>
                <a:gd name="T53" fmla="*/ 4 h 658"/>
                <a:gd name="T54" fmla="*/ 1287 w 1344"/>
                <a:gd name="T55" fmla="*/ 22 h 658"/>
                <a:gd name="T56" fmla="*/ 1344 w 1344"/>
                <a:gd name="T57" fmla="*/ 100 h 6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44"/>
                <a:gd name="T88" fmla="*/ 0 h 658"/>
                <a:gd name="T89" fmla="*/ 1344 w 1344"/>
                <a:gd name="T90" fmla="*/ 658 h 65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44" h="658">
                  <a:moveTo>
                    <a:pt x="0" y="628"/>
                  </a:moveTo>
                  <a:cubicBezTo>
                    <a:pt x="7" y="609"/>
                    <a:pt x="27" y="543"/>
                    <a:pt x="42" y="514"/>
                  </a:cubicBezTo>
                  <a:cubicBezTo>
                    <a:pt x="57" y="485"/>
                    <a:pt x="78" y="460"/>
                    <a:pt x="93" y="454"/>
                  </a:cubicBezTo>
                  <a:cubicBezTo>
                    <a:pt x="108" y="448"/>
                    <a:pt x="119" y="463"/>
                    <a:pt x="135" y="478"/>
                  </a:cubicBezTo>
                  <a:cubicBezTo>
                    <a:pt x="151" y="493"/>
                    <a:pt x="171" y="519"/>
                    <a:pt x="188" y="544"/>
                  </a:cubicBezTo>
                  <a:cubicBezTo>
                    <a:pt x="205" y="569"/>
                    <a:pt x="223" y="613"/>
                    <a:pt x="240" y="631"/>
                  </a:cubicBezTo>
                  <a:cubicBezTo>
                    <a:pt x="257" y="649"/>
                    <a:pt x="274" y="658"/>
                    <a:pt x="288" y="652"/>
                  </a:cubicBezTo>
                  <a:cubicBezTo>
                    <a:pt x="302" y="646"/>
                    <a:pt x="312" y="621"/>
                    <a:pt x="327" y="592"/>
                  </a:cubicBezTo>
                  <a:cubicBezTo>
                    <a:pt x="342" y="563"/>
                    <a:pt x="365" y="513"/>
                    <a:pt x="381" y="475"/>
                  </a:cubicBezTo>
                  <a:cubicBezTo>
                    <a:pt x="397" y="437"/>
                    <a:pt x="407" y="393"/>
                    <a:pt x="423" y="364"/>
                  </a:cubicBezTo>
                  <a:cubicBezTo>
                    <a:pt x="439" y="335"/>
                    <a:pt x="464" y="304"/>
                    <a:pt x="480" y="298"/>
                  </a:cubicBezTo>
                  <a:cubicBezTo>
                    <a:pt x="496" y="292"/>
                    <a:pt x="507" y="309"/>
                    <a:pt x="522" y="325"/>
                  </a:cubicBezTo>
                  <a:cubicBezTo>
                    <a:pt x="537" y="341"/>
                    <a:pt x="557" y="370"/>
                    <a:pt x="573" y="394"/>
                  </a:cubicBezTo>
                  <a:cubicBezTo>
                    <a:pt x="589" y="418"/>
                    <a:pt x="602" y="454"/>
                    <a:pt x="618" y="472"/>
                  </a:cubicBezTo>
                  <a:cubicBezTo>
                    <a:pt x="634" y="490"/>
                    <a:pt x="656" y="504"/>
                    <a:pt x="672" y="499"/>
                  </a:cubicBezTo>
                  <a:cubicBezTo>
                    <a:pt x="688" y="494"/>
                    <a:pt x="699" y="468"/>
                    <a:pt x="714" y="439"/>
                  </a:cubicBezTo>
                  <a:cubicBezTo>
                    <a:pt x="729" y="410"/>
                    <a:pt x="748" y="365"/>
                    <a:pt x="765" y="325"/>
                  </a:cubicBezTo>
                  <a:cubicBezTo>
                    <a:pt x="782" y="285"/>
                    <a:pt x="797" y="228"/>
                    <a:pt x="813" y="199"/>
                  </a:cubicBezTo>
                  <a:cubicBezTo>
                    <a:pt x="829" y="170"/>
                    <a:pt x="849" y="152"/>
                    <a:pt x="864" y="148"/>
                  </a:cubicBezTo>
                  <a:cubicBezTo>
                    <a:pt x="879" y="144"/>
                    <a:pt x="887" y="156"/>
                    <a:pt x="903" y="172"/>
                  </a:cubicBezTo>
                  <a:cubicBezTo>
                    <a:pt x="919" y="188"/>
                    <a:pt x="944" y="219"/>
                    <a:pt x="960" y="244"/>
                  </a:cubicBezTo>
                  <a:cubicBezTo>
                    <a:pt x="976" y="269"/>
                    <a:pt x="987" y="308"/>
                    <a:pt x="1002" y="325"/>
                  </a:cubicBezTo>
                  <a:cubicBezTo>
                    <a:pt x="1017" y="342"/>
                    <a:pt x="1035" y="355"/>
                    <a:pt x="1050" y="349"/>
                  </a:cubicBezTo>
                  <a:cubicBezTo>
                    <a:pt x="1065" y="343"/>
                    <a:pt x="1078" y="317"/>
                    <a:pt x="1095" y="286"/>
                  </a:cubicBezTo>
                  <a:cubicBezTo>
                    <a:pt x="1112" y="255"/>
                    <a:pt x="1137" y="202"/>
                    <a:pt x="1155" y="163"/>
                  </a:cubicBezTo>
                  <a:cubicBezTo>
                    <a:pt x="1173" y="124"/>
                    <a:pt x="1188" y="75"/>
                    <a:pt x="1203" y="49"/>
                  </a:cubicBezTo>
                  <a:cubicBezTo>
                    <a:pt x="1218" y="23"/>
                    <a:pt x="1234" y="8"/>
                    <a:pt x="1248" y="4"/>
                  </a:cubicBezTo>
                  <a:cubicBezTo>
                    <a:pt x="1262" y="0"/>
                    <a:pt x="1271" y="6"/>
                    <a:pt x="1287" y="22"/>
                  </a:cubicBezTo>
                  <a:cubicBezTo>
                    <a:pt x="1303" y="38"/>
                    <a:pt x="1332" y="84"/>
                    <a:pt x="1344" y="100"/>
                  </a:cubicBezTo>
                </a:path>
              </a:pathLst>
            </a:custGeom>
            <a:pattFill prst="ltVert">
              <a:fgClr>
                <a:srgbClr val="FF0000"/>
              </a:fgClr>
              <a:bgClr>
                <a:srgbClr val="FFEBFF"/>
              </a:bgClr>
            </a:pattFill>
            <a:ln w="19050">
              <a:solidFill>
                <a:srgbClr val="FF0000"/>
              </a:solidFill>
              <a:round/>
              <a:headEnd/>
              <a:tailEnd/>
            </a:ln>
          </p:spPr>
          <p:txBody>
            <a:bodyPr wrap="none"/>
            <a:lstStyle/>
            <a:p>
              <a:endParaRPr lang="zh-CN" altLang="en-US"/>
            </a:p>
          </p:txBody>
        </p:sp>
        <p:sp>
          <p:nvSpPr>
            <p:cNvPr id="50202" name="Line 18"/>
            <p:cNvSpPr>
              <a:spLocks noChangeShapeType="1"/>
            </p:cNvSpPr>
            <p:nvPr/>
          </p:nvSpPr>
          <p:spPr bwMode="auto">
            <a:xfrm flipV="1">
              <a:off x="3600" y="2260"/>
              <a:ext cx="816" cy="336"/>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0203" name="Line 19"/>
            <p:cNvSpPr>
              <a:spLocks noChangeShapeType="1"/>
            </p:cNvSpPr>
            <p:nvPr/>
          </p:nvSpPr>
          <p:spPr bwMode="auto">
            <a:xfrm flipV="1">
              <a:off x="2880" y="2596"/>
              <a:ext cx="720" cy="288"/>
            </a:xfrm>
            <a:prstGeom prst="line">
              <a:avLst/>
            </a:prstGeom>
            <a:noFill/>
            <a:ln w="28575">
              <a:solidFill>
                <a:srgbClr val="0000FF"/>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53259" name="Rectangle 20"/>
          <p:cNvSpPr>
            <a:spLocks noChangeArrowheads="1"/>
          </p:cNvSpPr>
          <p:nvPr/>
        </p:nvSpPr>
        <p:spPr bwMode="auto">
          <a:xfrm>
            <a:off x="8225954" y="2691780"/>
            <a:ext cx="9144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3260" name="AutoShape 21" descr="浅色竖线"/>
          <p:cNvSpPr>
            <a:spLocks noChangeArrowheads="1"/>
          </p:cNvSpPr>
          <p:nvPr/>
        </p:nvSpPr>
        <p:spPr bwMode="auto">
          <a:xfrm rot="5425004">
            <a:off x="7540154" y="2615580"/>
            <a:ext cx="685800" cy="685800"/>
          </a:xfrm>
          <a:prstGeom prst="parallelogram">
            <a:avLst>
              <a:gd name="adj" fmla="val 10481"/>
            </a:avLst>
          </a:prstGeom>
          <a:pattFill prst="ltVert">
            <a:fgClr>
              <a:schemeClr val="tx2"/>
            </a:fgClr>
            <a:bgClr>
              <a:schemeClr val="accent1"/>
            </a:bgClr>
          </a:pattFill>
          <a:ln w="9525">
            <a:solidFill>
              <a:schemeClr val="tx1"/>
            </a:solidFill>
            <a:miter lim="800000"/>
            <a:headEnd/>
            <a:tailEnd/>
          </a:ln>
          <a:effectLst>
            <a:outerShdw dist="68392" dir="20291915" algn="ctr" rotWithShape="0">
              <a:srgbClr val="84D56B"/>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3261" name="Line 22"/>
          <p:cNvSpPr>
            <a:spLocks noChangeShapeType="1"/>
          </p:cNvSpPr>
          <p:nvPr/>
        </p:nvSpPr>
        <p:spPr bwMode="auto">
          <a:xfrm flipV="1">
            <a:off x="8225954" y="2844180"/>
            <a:ext cx="762000" cy="304800"/>
          </a:xfrm>
          <a:prstGeom prst="line">
            <a:avLst/>
          </a:prstGeom>
          <a:noFill/>
          <a:ln w="19050">
            <a:solidFill>
              <a:srgbClr val="0000FF"/>
            </a:solidFill>
            <a:prstDash val="dash"/>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nvGrpSpPr>
          <p:cNvPr id="53262" name="Group 23"/>
          <p:cNvGrpSpPr>
            <a:grpSpLocks/>
          </p:cNvGrpSpPr>
          <p:nvPr/>
        </p:nvGrpSpPr>
        <p:grpSpPr bwMode="auto">
          <a:xfrm>
            <a:off x="4111154" y="4520580"/>
            <a:ext cx="2286000" cy="914400"/>
            <a:chOff x="960" y="3072"/>
            <a:chExt cx="1440" cy="576"/>
          </a:xfrm>
        </p:grpSpPr>
        <p:sp>
          <p:nvSpPr>
            <p:cNvPr id="50198" name="Line 24"/>
            <p:cNvSpPr>
              <a:spLocks noChangeShapeType="1"/>
            </p:cNvSpPr>
            <p:nvPr/>
          </p:nvSpPr>
          <p:spPr bwMode="auto">
            <a:xfrm flipV="1">
              <a:off x="1680" y="3072"/>
              <a:ext cx="720" cy="288"/>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0199" name="Line 25"/>
            <p:cNvSpPr>
              <a:spLocks noChangeShapeType="1"/>
            </p:cNvSpPr>
            <p:nvPr/>
          </p:nvSpPr>
          <p:spPr bwMode="auto">
            <a:xfrm flipV="1">
              <a:off x="960" y="3360"/>
              <a:ext cx="720" cy="288"/>
            </a:xfrm>
            <a:prstGeom prst="line">
              <a:avLst/>
            </a:prstGeom>
            <a:noFill/>
            <a:ln w="28575">
              <a:solidFill>
                <a:srgbClr val="0000FF"/>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0200" name="Line 26"/>
            <p:cNvSpPr>
              <a:spLocks noChangeShapeType="1"/>
            </p:cNvSpPr>
            <p:nvPr/>
          </p:nvSpPr>
          <p:spPr bwMode="auto">
            <a:xfrm flipV="1">
              <a:off x="1104" y="3432"/>
              <a:ext cx="384" cy="144"/>
            </a:xfrm>
            <a:prstGeom prst="line">
              <a:avLst/>
            </a:prstGeom>
            <a:noFill/>
            <a:ln w="28575">
              <a:solidFill>
                <a:srgbClr val="FF0000"/>
              </a:solidFill>
              <a:round/>
              <a:headEnd type="triangl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53263" name="AutoShape 27" descr="浅色竖线"/>
          <p:cNvSpPr>
            <a:spLocks noChangeArrowheads="1"/>
          </p:cNvSpPr>
          <p:nvPr/>
        </p:nvSpPr>
        <p:spPr bwMode="auto">
          <a:xfrm rot="5425004">
            <a:off x="4949354" y="4977780"/>
            <a:ext cx="990600" cy="533400"/>
          </a:xfrm>
          <a:prstGeom prst="parallelogram">
            <a:avLst>
              <a:gd name="adj" fmla="val 39464"/>
            </a:avLst>
          </a:prstGeom>
          <a:pattFill prst="ltVert">
            <a:fgClr>
              <a:schemeClr val="tx2"/>
            </a:fgClr>
            <a:bgClr>
              <a:schemeClr val="accent1"/>
            </a:bgClr>
          </a:pattFill>
          <a:ln w="9525">
            <a:solidFill>
              <a:schemeClr val="tx1"/>
            </a:solidFill>
            <a:miter lim="800000"/>
            <a:headEnd/>
            <a:tailEnd/>
          </a:ln>
          <a:effectLst>
            <a:outerShdw dist="68392" dir="20291915" algn="ctr" rotWithShape="0">
              <a:srgbClr val="84D56B"/>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3264" name="AutoShape 28" descr="浅色竖线"/>
          <p:cNvSpPr>
            <a:spLocks noChangeArrowheads="1"/>
          </p:cNvSpPr>
          <p:nvPr/>
        </p:nvSpPr>
        <p:spPr bwMode="auto">
          <a:xfrm rot="5425004">
            <a:off x="7540154" y="5053980"/>
            <a:ext cx="685800" cy="685800"/>
          </a:xfrm>
          <a:prstGeom prst="parallelogram">
            <a:avLst>
              <a:gd name="adj" fmla="val 10481"/>
            </a:avLst>
          </a:prstGeom>
          <a:pattFill prst="ltVert">
            <a:fgClr>
              <a:schemeClr val="tx2"/>
            </a:fgClr>
            <a:bgClr>
              <a:schemeClr val="accent1"/>
            </a:bgClr>
          </a:pattFill>
          <a:ln w="9525">
            <a:solidFill>
              <a:schemeClr val="tx1"/>
            </a:solidFill>
            <a:miter lim="800000"/>
            <a:headEnd/>
            <a:tailEnd/>
          </a:ln>
          <a:effectLst>
            <a:outerShdw dist="68392" dir="20291915" algn="ctr" rotWithShape="0">
              <a:srgbClr val="84D56B"/>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nvGrpSpPr>
          <p:cNvPr id="53265" name="Group 29"/>
          <p:cNvGrpSpPr>
            <a:grpSpLocks/>
          </p:cNvGrpSpPr>
          <p:nvPr/>
        </p:nvGrpSpPr>
        <p:grpSpPr bwMode="auto">
          <a:xfrm>
            <a:off x="6701954" y="4596780"/>
            <a:ext cx="2286000" cy="914400"/>
            <a:chOff x="960" y="3072"/>
            <a:chExt cx="1440" cy="576"/>
          </a:xfrm>
        </p:grpSpPr>
        <p:sp>
          <p:nvSpPr>
            <p:cNvPr id="50195" name="Line 30"/>
            <p:cNvSpPr>
              <a:spLocks noChangeShapeType="1"/>
            </p:cNvSpPr>
            <p:nvPr/>
          </p:nvSpPr>
          <p:spPr bwMode="auto">
            <a:xfrm flipV="1">
              <a:off x="1680" y="3072"/>
              <a:ext cx="720" cy="288"/>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0196" name="Line 31"/>
            <p:cNvSpPr>
              <a:spLocks noChangeShapeType="1"/>
            </p:cNvSpPr>
            <p:nvPr/>
          </p:nvSpPr>
          <p:spPr bwMode="auto">
            <a:xfrm flipV="1">
              <a:off x="960" y="3360"/>
              <a:ext cx="720" cy="288"/>
            </a:xfrm>
            <a:prstGeom prst="line">
              <a:avLst/>
            </a:prstGeom>
            <a:noFill/>
            <a:ln w="28575">
              <a:solidFill>
                <a:srgbClr val="0000FF"/>
              </a:solidFill>
              <a:round/>
              <a:headEnd/>
              <a:tailEnd type="non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50197" name="Line 32"/>
            <p:cNvSpPr>
              <a:spLocks noChangeShapeType="1"/>
            </p:cNvSpPr>
            <p:nvPr/>
          </p:nvSpPr>
          <p:spPr bwMode="auto">
            <a:xfrm flipV="1">
              <a:off x="1104" y="3432"/>
              <a:ext cx="384" cy="144"/>
            </a:xfrm>
            <a:prstGeom prst="line">
              <a:avLst/>
            </a:prstGeom>
            <a:noFill/>
            <a:ln w="28575">
              <a:solidFill>
                <a:srgbClr val="FF0000"/>
              </a:solidFill>
              <a:round/>
              <a:headEnd type="triangle" w="sm" len="lg"/>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53266" name="AutoShape 33" descr="浅色竖线"/>
          <p:cNvSpPr>
            <a:spLocks noChangeArrowheads="1"/>
          </p:cNvSpPr>
          <p:nvPr/>
        </p:nvSpPr>
        <p:spPr bwMode="auto">
          <a:xfrm rot="5425004">
            <a:off x="7540154" y="4368180"/>
            <a:ext cx="685800" cy="685800"/>
          </a:xfrm>
          <a:prstGeom prst="parallelogram">
            <a:avLst>
              <a:gd name="adj" fmla="val 10481"/>
            </a:avLst>
          </a:prstGeom>
          <a:pattFill prst="ltVert">
            <a:fgClr>
              <a:schemeClr val="tx2"/>
            </a:fgClr>
            <a:bgClr>
              <a:schemeClr val="accent1"/>
            </a:bgClr>
          </a:pattFill>
          <a:ln w="9525">
            <a:solidFill>
              <a:schemeClr val="tx1"/>
            </a:solidFill>
            <a:miter lim="800000"/>
            <a:headEnd/>
            <a:tailEnd/>
          </a:ln>
          <a:effectLst>
            <a:outerShdw dist="68392" dir="20291915" algn="ctr" rotWithShape="0">
              <a:srgbClr val="84D56B"/>
            </a:outerShdw>
          </a:effec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34" name="Text Box 34"/>
          <p:cNvSpPr txBox="1">
            <a:spLocks noChangeArrowheads="1"/>
          </p:cNvSpPr>
          <p:nvPr/>
        </p:nvSpPr>
        <p:spPr bwMode="auto">
          <a:xfrm>
            <a:off x="3201915" y="2310780"/>
            <a:ext cx="615553" cy="3657600"/>
          </a:xfrm>
          <a:prstGeom prst="rect">
            <a:avLst/>
          </a:prstGeom>
          <a:gradFill rotWithShape="0">
            <a:gsLst>
              <a:gs pos="0">
                <a:schemeClr val="accent1"/>
              </a:gs>
              <a:gs pos="50000">
                <a:srgbClr val="FFFFFF"/>
              </a:gs>
              <a:gs pos="100000">
                <a:schemeClr val="accent1"/>
              </a:gs>
            </a:gsLst>
            <a:lin ang="0" scaled="1"/>
          </a:gradFill>
          <a:ln w="9525">
            <a:solidFill>
              <a:schemeClr val="tx1"/>
            </a:solidFill>
            <a:miter lim="800000"/>
            <a:headEnd/>
            <a:tailEnd/>
          </a:ln>
          <a:effectLst/>
        </p:spPr>
        <p:txBody>
          <a:bodyPr vert="eaVert">
            <a:spAutoFit/>
          </a:bodyPr>
          <a:lstStyle/>
          <a:p>
            <a:pPr algn="ctr" eaLnBrk="1" hangingPunct="1">
              <a:spcBef>
                <a:spcPct val="50000"/>
              </a:spcBef>
              <a:defRPr/>
            </a:pPr>
            <a:r>
              <a:rPr lang="zh-CN" altLang="en-US" dirty="0">
                <a:solidFill>
                  <a:srgbClr val="1C1C1C"/>
                </a:solidFill>
              </a:rPr>
              <a:t>机械波穿过狭缝</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fade">
                                      <p:cBhvr>
                                        <p:cTn id="7" dur="1000"/>
                                        <p:tgtEl>
                                          <p:spTgt spid="53251"/>
                                        </p:tgtEl>
                                      </p:cBhvr>
                                    </p:animEffect>
                                    <p:anim calcmode="lin" valueType="num">
                                      <p:cBhvr>
                                        <p:cTn id="8" dur="1000" fill="hold"/>
                                        <p:tgtEl>
                                          <p:spTgt spid="53251"/>
                                        </p:tgtEl>
                                        <p:attrNameLst>
                                          <p:attrName>ppt_x</p:attrName>
                                        </p:attrNameLst>
                                      </p:cBhvr>
                                      <p:tavLst>
                                        <p:tav tm="0">
                                          <p:val>
                                            <p:strVal val="#ppt_x"/>
                                          </p:val>
                                        </p:tav>
                                        <p:tav tm="100000">
                                          <p:val>
                                            <p:strVal val="#ppt_x"/>
                                          </p:val>
                                        </p:tav>
                                      </p:tavLst>
                                    </p:anim>
                                    <p:anim calcmode="lin" valueType="num">
                                      <p:cBhvr>
                                        <p:cTn id="9" dur="1000" fill="hold"/>
                                        <p:tgtEl>
                                          <p:spTgt spid="5325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3252"/>
                                        </p:tgtEl>
                                        <p:attrNameLst>
                                          <p:attrName>style.visibility</p:attrName>
                                        </p:attrNameLst>
                                      </p:cBhvr>
                                      <p:to>
                                        <p:strVal val="visible"/>
                                      </p:to>
                                    </p:set>
                                    <p:animEffect transition="in" filter="circle(in)">
                                      <p:cBhvr>
                                        <p:cTn id="14" dur="2000"/>
                                        <p:tgtEl>
                                          <p:spTgt spid="53252"/>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53253"/>
                                        </p:tgtEl>
                                        <p:attrNameLst>
                                          <p:attrName>style.visibility</p:attrName>
                                        </p:attrNameLst>
                                      </p:cBhvr>
                                      <p:to>
                                        <p:strVal val="visible"/>
                                      </p:to>
                                    </p:set>
                                    <p:animEffect transition="in" filter="circle(in)">
                                      <p:cBhvr>
                                        <p:cTn id="17" dur="2000"/>
                                        <p:tgtEl>
                                          <p:spTgt spid="53253"/>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53254"/>
                                        </p:tgtEl>
                                        <p:attrNameLst>
                                          <p:attrName>style.visibility</p:attrName>
                                        </p:attrNameLst>
                                      </p:cBhvr>
                                      <p:to>
                                        <p:strVal val="visible"/>
                                      </p:to>
                                    </p:set>
                                    <p:animEffect transition="in" filter="circle(in)">
                                      <p:cBhvr>
                                        <p:cTn id="20" dur="2000"/>
                                        <p:tgtEl>
                                          <p:spTgt spid="53254"/>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53255"/>
                                        </p:tgtEl>
                                        <p:attrNameLst>
                                          <p:attrName>style.visibility</p:attrName>
                                        </p:attrNameLst>
                                      </p:cBhvr>
                                      <p:to>
                                        <p:strVal val="visible"/>
                                      </p:to>
                                    </p:set>
                                    <p:animEffect transition="in" filter="circle(in)">
                                      <p:cBhvr>
                                        <p:cTn id="23" dur="2000"/>
                                        <p:tgtEl>
                                          <p:spTgt spid="53255"/>
                                        </p:tgtEl>
                                      </p:cBhvr>
                                    </p:animEffect>
                                  </p:childTnLst>
                                </p:cTn>
                              </p:par>
                              <p:par>
                                <p:cTn id="24" presetID="6" presetClass="entr" presetSubtype="16" fill="hold" nodeType="withEffect">
                                  <p:stCondLst>
                                    <p:cond delay="0"/>
                                  </p:stCondLst>
                                  <p:childTnLst>
                                    <p:set>
                                      <p:cBhvr>
                                        <p:cTn id="25" dur="1" fill="hold">
                                          <p:stCondLst>
                                            <p:cond delay="0"/>
                                          </p:stCondLst>
                                        </p:cTn>
                                        <p:tgtEl>
                                          <p:spTgt spid="53256"/>
                                        </p:tgtEl>
                                        <p:attrNameLst>
                                          <p:attrName>style.visibility</p:attrName>
                                        </p:attrNameLst>
                                      </p:cBhvr>
                                      <p:to>
                                        <p:strVal val="visible"/>
                                      </p:to>
                                    </p:set>
                                    <p:animEffect transition="in" filter="circle(in)">
                                      <p:cBhvr>
                                        <p:cTn id="26" dur="2000"/>
                                        <p:tgtEl>
                                          <p:spTgt spid="53256"/>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53257"/>
                                        </p:tgtEl>
                                        <p:attrNameLst>
                                          <p:attrName>style.visibility</p:attrName>
                                        </p:attrNameLst>
                                      </p:cBhvr>
                                      <p:to>
                                        <p:strVal val="visible"/>
                                      </p:to>
                                    </p:set>
                                    <p:animEffect transition="in" filter="circle(in)">
                                      <p:cBhvr>
                                        <p:cTn id="29" dur="2000"/>
                                        <p:tgtEl>
                                          <p:spTgt spid="53257"/>
                                        </p:tgtEl>
                                      </p:cBhvr>
                                    </p:animEffect>
                                  </p:childTnLst>
                                </p:cTn>
                              </p:par>
                              <p:par>
                                <p:cTn id="30" presetID="6" presetClass="entr" presetSubtype="16" fill="hold" nodeType="withEffect">
                                  <p:stCondLst>
                                    <p:cond delay="0"/>
                                  </p:stCondLst>
                                  <p:childTnLst>
                                    <p:set>
                                      <p:cBhvr>
                                        <p:cTn id="31" dur="1" fill="hold">
                                          <p:stCondLst>
                                            <p:cond delay="0"/>
                                          </p:stCondLst>
                                        </p:cTn>
                                        <p:tgtEl>
                                          <p:spTgt spid="53258"/>
                                        </p:tgtEl>
                                        <p:attrNameLst>
                                          <p:attrName>style.visibility</p:attrName>
                                        </p:attrNameLst>
                                      </p:cBhvr>
                                      <p:to>
                                        <p:strVal val="visible"/>
                                      </p:to>
                                    </p:set>
                                    <p:animEffect transition="in" filter="circle(in)">
                                      <p:cBhvr>
                                        <p:cTn id="32" dur="2000"/>
                                        <p:tgtEl>
                                          <p:spTgt spid="53258"/>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53259"/>
                                        </p:tgtEl>
                                        <p:attrNameLst>
                                          <p:attrName>style.visibility</p:attrName>
                                        </p:attrNameLst>
                                      </p:cBhvr>
                                      <p:to>
                                        <p:strVal val="visible"/>
                                      </p:to>
                                    </p:set>
                                    <p:animEffect transition="in" filter="circle(in)">
                                      <p:cBhvr>
                                        <p:cTn id="35" dur="2000"/>
                                        <p:tgtEl>
                                          <p:spTgt spid="53259"/>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53260"/>
                                        </p:tgtEl>
                                        <p:attrNameLst>
                                          <p:attrName>style.visibility</p:attrName>
                                        </p:attrNameLst>
                                      </p:cBhvr>
                                      <p:to>
                                        <p:strVal val="visible"/>
                                      </p:to>
                                    </p:set>
                                    <p:animEffect transition="in" filter="circle(in)">
                                      <p:cBhvr>
                                        <p:cTn id="38" dur="2000"/>
                                        <p:tgtEl>
                                          <p:spTgt spid="53260"/>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53261"/>
                                        </p:tgtEl>
                                        <p:attrNameLst>
                                          <p:attrName>style.visibility</p:attrName>
                                        </p:attrNameLst>
                                      </p:cBhvr>
                                      <p:to>
                                        <p:strVal val="visible"/>
                                      </p:to>
                                    </p:set>
                                    <p:animEffect transition="in" filter="circle(in)">
                                      <p:cBhvr>
                                        <p:cTn id="41" dur="2000"/>
                                        <p:tgtEl>
                                          <p:spTgt spid="53261"/>
                                        </p:tgtEl>
                                      </p:cBhvr>
                                    </p:animEffect>
                                  </p:childTnLst>
                                </p:cTn>
                              </p:par>
                              <p:par>
                                <p:cTn id="42" presetID="6" presetClass="entr" presetSubtype="16" fill="hold" nodeType="withEffect">
                                  <p:stCondLst>
                                    <p:cond delay="0"/>
                                  </p:stCondLst>
                                  <p:childTnLst>
                                    <p:set>
                                      <p:cBhvr>
                                        <p:cTn id="43" dur="1" fill="hold">
                                          <p:stCondLst>
                                            <p:cond delay="0"/>
                                          </p:stCondLst>
                                        </p:cTn>
                                        <p:tgtEl>
                                          <p:spTgt spid="53262"/>
                                        </p:tgtEl>
                                        <p:attrNameLst>
                                          <p:attrName>style.visibility</p:attrName>
                                        </p:attrNameLst>
                                      </p:cBhvr>
                                      <p:to>
                                        <p:strVal val="visible"/>
                                      </p:to>
                                    </p:set>
                                    <p:animEffect transition="in" filter="circle(in)">
                                      <p:cBhvr>
                                        <p:cTn id="44" dur="2000"/>
                                        <p:tgtEl>
                                          <p:spTgt spid="53262"/>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53263"/>
                                        </p:tgtEl>
                                        <p:attrNameLst>
                                          <p:attrName>style.visibility</p:attrName>
                                        </p:attrNameLst>
                                      </p:cBhvr>
                                      <p:to>
                                        <p:strVal val="visible"/>
                                      </p:to>
                                    </p:set>
                                    <p:animEffect transition="in" filter="circle(in)">
                                      <p:cBhvr>
                                        <p:cTn id="47" dur="2000"/>
                                        <p:tgtEl>
                                          <p:spTgt spid="53263"/>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53264"/>
                                        </p:tgtEl>
                                        <p:attrNameLst>
                                          <p:attrName>style.visibility</p:attrName>
                                        </p:attrNameLst>
                                      </p:cBhvr>
                                      <p:to>
                                        <p:strVal val="visible"/>
                                      </p:to>
                                    </p:set>
                                    <p:animEffect transition="in" filter="circle(in)">
                                      <p:cBhvr>
                                        <p:cTn id="50" dur="2000"/>
                                        <p:tgtEl>
                                          <p:spTgt spid="53264"/>
                                        </p:tgtEl>
                                      </p:cBhvr>
                                    </p:animEffect>
                                  </p:childTnLst>
                                </p:cTn>
                              </p:par>
                              <p:par>
                                <p:cTn id="51" presetID="6" presetClass="entr" presetSubtype="16" fill="hold" nodeType="withEffect">
                                  <p:stCondLst>
                                    <p:cond delay="0"/>
                                  </p:stCondLst>
                                  <p:childTnLst>
                                    <p:set>
                                      <p:cBhvr>
                                        <p:cTn id="52" dur="1" fill="hold">
                                          <p:stCondLst>
                                            <p:cond delay="0"/>
                                          </p:stCondLst>
                                        </p:cTn>
                                        <p:tgtEl>
                                          <p:spTgt spid="53265"/>
                                        </p:tgtEl>
                                        <p:attrNameLst>
                                          <p:attrName>style.visibility</p:attrName>
                                        </p:attrNameLst>
                                      </p:cBhvr>
                                      <p:to>
                                        <p:strVal val="visible"/>
                                      </p:to>
                                    </p:set>
                                    <p:animEffect transition="in" filter="circle(in)">
                                      <p:cBhvr>
                                        <p:cTn id="53" dur="2000"/>
                                        <p:tgtEl>
                                          <p:spTgt spid="53265"/>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53266"/>
                                        </p:tgtEl>
                                        <p:attrNameLst>
                                          <p:attrName>style.visibility</p:attrName>
                                        </p:attrNameLst>
                                      </p:cBhvr>
                                      <p:to>
                                        <p:strVal val="visible"/>
                                      </p:to>
                                    </p:set>
                                    <p:animEffect transition="in" filter="circle(in)">
                                      <p:cBhvr>
                                        <p:cTn id="56" dur="2000"/>
                                        <p:tgtEl>
                                          <p:spTgt spid="53266"/>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circle(in)">
                                      <p:cBhvr>
                                        <p:cTn id="59"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53252" grpId="0" animBg="1"/>
      <p:bldP spid="53253" grpId="0" animBg="1"/>
      <p:bldP spid="53254" grpId="0" animBg="1"/>
      <p:bldP spid="53255" grpId="0" animBg="1"/>
      <p:bldP spid="53257" grpId="0" animBg="1"/>
      <p:bldP spid="53259" grpId="0" animBg="1"/>
      <p:bldP spid="53260" grpId="0" animBg="1"/>
      <p:bldP spid="53261" grpId="0" animBg="1"/>
      <p:bldP spid="53263" grpId="0" animBg="1"/>
      <p:bldP spid="53264" grpId="0" animBg="1"/>
      <p:bldP spid="53266" grpId="0" animBg="1"/>
      <p:bldP spid="3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19613" y="1638300"/>
            <a:ext cx="2514600" cy="812800"/>
            <a:chOff x="1920" y="1872"/>
            <a:chExt cx="1584" cy="512"/>
          </a:xfrm>
        </p:grpSpPr>
        <p:pic>
          <p:nvPicPr>
            <p:cNvPr id="51234" name="Picture 3" descr="s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 y="1872"/>
              <a:ext cx="1584"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5" name="Line 4"/>
            <p:cNvSpPr>
              <a:spLocks noChangeShapeType="1"/>
            </p:cNvSpPr>
            <p:nvPr/>
          </p:nvSpPr>
          <p:spPr bwMode="auto">
            <a:xfrm rot="12007813" flipH="1">
              <a:off x="2781" y="2039"/>
              <a:ext cx="528" cy="193"/>
            </a:xfrm>
            <a:prstGeom prst="line">
              <a:avLst/>
            </a:prstGeom>
            <a:noFill/>
            <a:ln w="28575">
              <a:solidFill>
                <a:srgbClr val="0033CC"/>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5"/>
          <p:cNvGrpSpPr>
            <a:grpSpLocks/>
          </p:cNvGrpSpPr>
          <p:nvPr/>
        </p:nvGrpSpPr>
        <p:grpSpPr bwMode="auto">
          <a:xfrm>
            <a:off x="4532313" y="1636713"/>
            <a:ext cx="2514600" cy="812800"/>
            <a:chOff x="1920" y="1872"/>
            <a:chExt cx="1584" cy="512"/>
          </a:xfrm>
        </p:grpSpPr>
        <p:pic>
          <p:nvPicPr>
            <p:cNvPr id="51232" name="Picture 6" descr="s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 y="1872"/>
              <a:ext cx="1584"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3" name="Line 7"/>
            <p:cNvSpPr>
              <a:spLocks noChangeShapeType="1"/>
            </p:cNvSpPr>
            <p:nvPr/>
          </p:nvSpPr>
          <p:spPr bwMode="auto">
            <a:xfrm rot="12007813" flipH="1">
              <a:off x="2781" y="2039"/>
              <a:ext cx="528" cy="193"/>
            </a:xfrm>
            <a:prstGeom prst="line">
              <a:avLst/>
            </a:prstGeom>
            <a:noFill/>
            <a:ln w="28575">
              <a:solidFill>
                <a:srgbClr val="0033CC"/>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8"/>
          <p:cNvGrpSpPr>
            <a:grpSpLocks/>
          </p:cNvGrpSpPr>
          <p:nvPr/>
        </p:nvGrpSpPr>
        <p:grpSpPr bwMode="auto">
          <a:xfrm>
            <a:off x="3733801" y="571500"/>
            <a:ext cx="1592263" cy="2859088"/>
            <a:chOff x="1416" y="1165"/>
            <a:chExt cx="1003" cy="1801"/>
          </a:xfrm>
        </p:grpSpPr>
        <p:sp>
          <p:nvSpPr>
            <p:cNvPr id="51230" name="AutoShape 9"/>
            <p:cNvSpPr>
              <a:spLocks noChangeArrowheads="1"/>
            </p:cNvSpPr>
            <p:nvPr/>
          </p:nvSpPr>
          <p:spPr bwMode="auto">
            <a:xfrm rot="3654439" flipH="1">
              <a:off x="1017" y="1564"/>
              <a:ext cx="1801" cy="1003"/>
            </a:xfrm>
            <a:prstGeom prst="flowChartDecision">
              <a:avLst/>
            </a:prstGeom>
            <a:solidFill>
              <a:srgbClr val="FFFFCC"/>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1231" name="Line 10"/>
            <p:cNvSpPr>
              <a:spLocks noChangeShapeType="1"/>
            </p:cNvSpPr>
            <p:nvPr/>
          </p:nvSpPr>
          <p:spPr bwMode="auto">
            <a:xfrm flipH="1">
              <a:off x="1896" y="1632"/>
              <a:ext cx="0" cy="864"/>
            </a:xfrm>
            <a:prstGeom prst="line">
              <a:avLst/>
            </a:prstGeom>
            <a:noFill/>
            <a:ln w="76200">
              <a:solidFill>
                <a:srgbClr val="0066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11"/>
          <p:cNvGrpSpPr>
            <a:grpSpLocks/>
          </p:cNvGrpSpPr>
          <p:nvPr/>
        </p:nvGrpSpPr>
        <p:grpSpPr bwMode="auto">
          <a:xfrm>
            <a:off x="3962401" y="2857500"/>
            <a:ext cx="1592263" cy="2859088"/>
            <a:chOff x="1536" y="2544"/>
            <a:chExt cx="1003" cy="1801"/>
          </a:xfrm>
        </p:grpSpPr>
        <p:sp>
          <p:nvSpPr>
            <p:cNvPr id="51228" name="AutoShape 12"/>
            <p:cNvSpPr>
              <a:spLocks noChangeArrowheads="1"/>
            </p:cNvSpPr>
            <p:nvPr/>
          </p:nvSpPr>
          <p:spPr bwMode="auto">
            <a:xfrm rot="3654439" flipH="1">
              <a:off x="1137" y="2943"/>
              <a:ext cx="1801" cy="1003"/>
            </a:xfrm>
            <a:prstGeom prst="flowChartDecision">
              <a:avLst/>
            </a:prstGeom>
            <a:solidFill>
              <a:srgbClr val="FFFFCC"/>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1229" name="Line 13"/>
            <p:cNvSpPr>
              <a:spLocks noChangeShapeType="1"/>
            </p:cNvSpPr>
            <p:nvPr/>
          </p:nvSpPr>
          <p:spPr bwMode="auto">
            <a:xfrm flipH="1">
              <a:off x="1992" y="3000"/>
              <a:ext cx="0" cy="864"/>
            </a:xfrm>
            <a:prstGeom prst="line">
              <a:avLst/>
            </a:prstGeom>
            <a:noFill/>
            <a:ln w="76200">
              <a:solidFill>
                <a:srgbClr val="0066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14"/>
          <p:cNvGrpSpPr>
            <a:grpSpLocks/>
          </p:cNvGrpSpPr>
          <p:nvPr/>
        </p:nvGrpSpPr>
        <p:grpSpPr bwMode="auto">
          <a:xfrm>
            <a:off x="1905000" y="4076701"/>
            <a:ext cx="3124200" cy="466725"/>
            <a:chOff x="240" y="3260"/>
            <a:chExt cx="1968" cy="294"/>
          </a:xfrm>
        </p:grpSpPr>
        <p:sp>
          <p:nvSpPr>
            <p:cNvPr id="51225" name="AutoShape 15" descr="深色下对角线"/>
            <p:cNvSpPr>
              <a:spLocks noChangeArrowheads="1"/>
            </p:cNvSpPr>
            <p:nvPr/>
          </p:nvSpPr>
          <p:spPr bwMode="auto">
            <a:xfrm flipH="1">
              <a:off x="240" y="3264"/>
              <a:ext cx="1968" cy="288"/>
            </a:xfrm>
            <a:prstGeom prst="parallelogram">
              <a:avLst>
                <a:gd name="adj" fmla="val 152643"/>
              </a:avLst>
            </a:prstGeom>
            <a:pattFill prst="dkDnDiag">
              <a:fgClr>
                <a:srgbClr val="66FFFF"/>
              </a:fgClr>
              <a:bgClr>
                <a:srgbClr val="33CCCC"/>
              </a:bgClr>
            </a:pattFill>
            <a:ln w="9525">
              <a:solidFill>
                <a:schemeClr val="folHlink"/>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1226" name="Freeform 16"/>
            <p:cNvSpPr>
              <a:spLocks/>
            </p:cNvSpPr>
            <p:nvPr/>
          </p:nvSpPr>
          <p:spPr bwMode="auto">
            <a:xfrm>
              <a:off x="467" y="3260"/>
              <a:ext cx="1598" cy="294"/>
            </a:xfrm>
            <a:custGeom>
              <a:avLst/>
              <a:gdLst>
                <a:gd name="T0" fmla="*/ 127 w 1598"/>
                <a:gd name="T1" fmla="*/ 222 h 294"/>
                <a:gd name="T2" fmla="*/ 115 w 1598"/>
                <a:gd name="T3" fmla="*/ 18 h 294"/>
                <a:gd name="T4" fmla="*/ 817 w 1598"/>
                <a:gd name="T5" fmla="*/ 292 h 294"/>
                <a:gd name="T6" fmla="*/ 817 w 1598"/>
                <a:gd name="T7" fmla="*/ 4 h 294"/>
                <a:gd name="T8" fmla="*/ 1489 w 1598"/>
                <a:gd name="T9" fmla="*/ 268 h 294"/>
                <a:gd name="T10" fmla="*/ 1471 w 1598"/>
                <a:gd name="T11" fmla="*/ 90 h 294"/>
                <a:gd name="T12" fmla="*/ 0 60000 65536"/>
                <a:gd name="T13" fmla="*/ 0 60000 65536"/>
                <a:gd name="T14" fmla="*/ 0 60000 65536"/>
                <a:gd name="T15" fmla="*/ 0 60000 65536"/>
                <a:gd name="T16" fmla="*/ 0 60000 65536"/>
                <a:gd name="T17" fmla="*/ 0 60000 65536"/>
                <a:gd name="T18" fmla="*/ 0 w 1598"/>
                <a:gd name="T19" fmla="*/ 0 h 294"/>
                <a:gd name="T20" fmla="*/ 1598 w 1598"/>
                <a:gd name="T21" fmla="*/ 294 h 294"/>
              </a:gdLst>
              <a:ahLst/>
              <a:cxnLst>
                <a:cxn ang="T12">
                  <a:pos x="T0" y="T1"/>
                </a:cxn>
                <a:cxn ang="T13">
                  <a:pos x="T2" y="T3"/>
                </a:cxn>
                <a:cxn ang="T14">
                  <a:pos x="T4" y="T5"/>
                </a:cxn>
                <a:cxn ang="T15">
                  <a:pos x="T6" y="T7"/>
                </a:cxn>
                <a:cxn ang="T16">
                  <a:pos x="T8" y="T9"/>
                </a:cxn>
                <a:cxn ang="T17">
                  <a:pos x="T10" y="T11"/>
                </a:cxn>
              </a:cxnLst>
              <a:rect l="T18" t="T19" r="T20" b="T21"/>
              <a:pathLst>
                <a:path w="1598" h="294">
                  <a:moveTo>
                    <a:pt x="127" y="222"/>
                  </a:moveTo>
                  <a:cubicBezTo>
                    <a:pt x="125" y="186"/>
                    <a:pt x="0" y="6"/>
                    <a:pt x="115" y="18"/>
                  </a:cubicBezTo>
                  <a:cubicBezTo>
                    <a:pt x="230" y="30"/>
                    <a:pt x="700" y="294"/>
                    <a:pt x="817" y="292"/>
                  </a:cubicBezTo>
                  <a:cubicBezTo>
                    <a:pt x="934" y="290"/>
                    <a:pt x="705" y="8"/>
                    <a:pt x="817" y="4"/>
                  </a:cubicBezTo>
                  <a:cubicBezTo>
                    <a:pt x="929" y="0"/>
                    <a:pt x="1380" y="254"/>
                    <a:pt x="1489" y="268"/>
                  </a:cubicBezTo>
                  <a:cubicBezTo>
                    <a:pt x="1598" y="282"/>
                    <a:pt x="1475" y="127"/>
                    <a:pt x="1471" y="90"/>
                  </a:cubicBezTo>
                </a:path>
              </a:pathLst>
            </a:custGeom>
            <a:noFill/>
            <a:ln w="38100">
              <a:solidFill>
                <a:srgbClr val="FFFF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27" name="Line 17"/>
            <p:cNvSpPr>
              <a:spLocks noChangeShapeType="1"/>
            </p:cNvSpPr>
            <p:nvPr/>
          </p:nvSpPr>
          <p:spPr bwMode="auto">
            <a:xfrm rot="12007813" flipH="1">
              <a:off x="809" y="3281"/>
              <a:ext cx="579" cy="203"/>
            </a:xfrm>
            <a:prstGeom prst="line">
              <a:avLst/>
            </a:prstGeom>
            <a:noFill/>
            <a:ln w="28575">
              <a:solidFill>
                <a:srgbClr val="0033CC"/>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18"/>
          <p:cNvGrpSpPr>
            <a:grpSpLocks/>
          </p:cNvGrpSpPr>
          <p:nvPr/>
        </p:nvGrpSpPr>
        <p:grpSpPr bwMode="auto">
          <a:xfrm>
            <a:off x="1978025" y="1638300"/>
            <a:ext cx="2514600" cy="812800"/>
            <a:chOff x="288" y="1872"/>
            <a:chExt cx="1584" cy="512"/>
          </a:xfrm>
        </p:grpSpPr>
        <p:pic>
          <p:nvPicPr>
            <p:cNvPr id="51223" name="Picture 19" descr="s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1872"/>
              <a:ext cx="1584"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4" name="Line 20"/>
            <p:cNvSpPr>
              <a:spLocks noChangeShapeType="1"/>
            </p:cNvSpPr>
            <p:nvPr/>
          </p:nvSpPr>
          <p:spPr bwMode="auto">
            <a:xfrm rot="12007813" flipH="1">
              <a:off x="888" y="2051"/>
              <a:ext cx="528" cy="193"/>
            </a:xfrm>
            <a:prstGeom prst="line">
              <a:avLst/>
            </a:prstGeom>
            <a:noFill/>
            <a:ln w="28575">
              <a:solidFill>
                <a:srgbClr val="0033CC"/>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21"/>
          <p:cNvGrpSpPr>
            <a:grpSpLocks/>
          </p:cNvGrpSpPr>
          <p:nvPr/>
        </p:nvGrpSpPr>
        <p:grpSpPr bwMode="auto">
          <a:xfrm>
            <a:off x="1981200" y="1631950"/>
            <a:ext cx="2514600" cy="812800"/>
            <a:chOff x="288" y="1872"/>
            <a:chExt cx="1584" cy="512"/>
          </a:xfrm>
        </p:grpSpPr>
        <p:pic>
          <p:nvPicPr>
            <p:cNvPr id="51221" name="Picture 22" descr="s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1872"/>
              <a:ext cx="1584"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2" name="Line 23"/>
            <p:cNvSpPr>
              <a:spLocks noChangeShapeType="1"/>
            </p:cNvSpPr>
            <p:nvPr/>
          </p:nvSpPr>
          <p:spPr bwMode="auto">
            <a:xfrm rot="12007813" flipH="1">
              <a:off x="888" y="2051"/>
              <a:ext cx="528" cy="193"/>
            </a:xfrm>
            <a:prstGeom prst="line">
              <a:avLst/>
            </a:prstGeom>
            <a:noFill/>
            <a:ln w="28575">
              <a:solidFill>
                <a:srgbClr val="0033CC"/>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24"/>
          <p:cNvGrpSpPr>
            <a:grpSpLocks/>
          </p:cNvGrpSpPr>
          <p:nvPr/>
        </p:nvGrpSpPr>
        <p:grpSpPr bwMode="auto">
          <a:xfrm>
            <a:off x="1981200" y="4076701"/>
            <a:ext cx="3124200" cy="466725"/>
            <a:chOff x="240" y="3260"/>
            <a:chExt cx="1968" cy="294"/>
          </a:xfrm>
        </p:grpSpPr>
        <p:sp>
          <p:nvSpPr>
            <p:cNvPr id="51218" name="AutoShape 25" descr="深色下对角线"/>
            <p:cNvSpPr>
              <a:spLocks noChangeArrowheads="1"/>
            </p:cNvSpPr>
            <p:nvPr/>
          </p:nvSpPr>
          <p:spPr bwMode="auto">
            <a:xfrm flipH="1">
              <a:off x="240" y="3264"/>
              <a:ext cx="1968" cy="288"/>
            </a:xfrm>
            <a:prstGeom prst="parallelogram">
              <a:avLst>
                <a:gd name="adj" fmla="val 152643"/>
              </a:avLst>
            </a:prstGeom>
            <a:pattFill prst="dkDnDiag">
              <a:fgClr>
                <a:srgbClr val="66FFFF"/>
              </a:fgClr>
              <a:bgClr>
                <a:srgbClr val="33CCCC"/>
              </a:bgClr>
            </a:pattFill>
            <a:ln w="9525">
              <a:solidFill>
                <a:schemeClr val="folHlink"/>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1219" name="Freeform 26"/>
            <p:cNvSpPr>
              <a:spLocks/>
            </p:cNvSpPr>
            <p:nvPr/>
          </p:nvSpPr>
          <p:spPr bwMode="auto">
            <a:xfrm>
              <a:off x="467" y="3260"/>
              <a:ext cx="1598" cy="294"/>
            </a:xfrm>
            <a:custGeom>
              <a:avLst/>
              <a:gdLst>
                <a:gd name="T0" fmla="*/ 127 w 1598"/>
                <a:gd name="T1" fmla="*/ 222 h 294"/>
                <a:gd name="T2" fmla="*/ 115 w 1598"/>
                <a:gd name="T3" fmla="*/ 18 h 294"/>
                <a:gd name="T4" fmla="*/ 817 w 1598"/>
                <a:gd name="T5" fmla="*/ 292 h 294"/>
                <a:gd name="T6" fmla="*/ 817 w 1598"/>
                <a:gd name="T7" fmla="*/ 4 h 294"/>
                <a:gd name="T8" fmla="*/ 1489 w 1598"/>
                <a:gd name="T9" fmla="*/ 268 h 294"/>
                <a:gd name="T10" fmla="*/ 1471 w 1598"/>
                <a:gd name="T11" fmla="*/ 90 h 294"/>
                <a:gd name="T12" fmla="*/ 0 60000 65536"/>
                <a:gd name="T13" fmla="*/ 0 60000 65536"/>
                <a:gd name="T14" fmla="*/ 0 60000 65536"/>
                <a:gd name="T15" fmla="*/ 0 60000 65536"/>
                <a:gd name="T16" fmla="*/ 0 60000 65536"/>
                <a:gd name="T17" fmla="*/ 0 60000 65536"/>
                <a:gd name="T18" fmla="*/ 0 w 1598"/>
                <a:gd name="T19" fmla="*/ 0 h 294"/>
                <a:gd name="T20" fmla="*/ 1598 w 1598"/>
                <a:gd name="T21" fmla="*/ 294 h 294"/>
              </a:gdLst>
              <a:ahLst/>
              <a:cxnLst>
                <a:cxn ang="T12">
                  <a:pos x="T0" y="T1"/>
                </a:cxn>
                <a:cxn ang="T13">
                  <a:pos x="T2" y="T3"/>
                </a:cxn>
                <a:cxn ang="T14">
                  <a:pos x="T4" y="T5"/>
                </a:cxn>
                <a:cxn ang="T15">
                  <a:pos x="T6" y="T7"/>
                </a:cxn>
                <a:cxn ang="T16">
                  <a:pos x="T8" y="T9"/>
                </a:cxn>
                <a:cxn ang="T17">
                  <a:pos x="T10" y="T11"/>
                </a:cxn>
              </a:cxnLst>
              <a:rect l="T18" t="T19" r="T20" b="T21"/>
              <a:pathLst>
                <a:path w="1598" h="294">
                  <a:moveTo>
                    <a:pt x="127" y="222"/>
                  </a:moveTo>
                  <a:cubicBezTo>
                    <a:pt x="125" y="186"/>
                    <a:pt x="0" y="6"/>
                    <a:pt x="115" y="18"/>
                  </a:cubicBezTo>
                  <a:cubicBezTo>
                    <a:pt x="230" y="30"/>
                    <a:pt x="700" y="294"/>
                    <a:pt x="817" y="292"/>
                  </a:cubicBezTo>
                  <a:cubicBezTo>
                    <a:pt x="934" y="290"/>
                    <a:pt x="705" y="8"/>
                    <a:pt x="817" y="4"/>
                  </a:cubicBezTo>
                  <a:cubicBezTo>
                    <a:pt x="929" y="0"/>
                    <a:pt x="1380" y="254"/>
                    <a:pt x="1489" y="268"/>
                  </a:cubicBezTo>
                  <a:cubicBezTo>
                    <a:pt x="1598" y="282"/>
                    <a:pt x="1475" y="127"/>
                    <a:pt x="1471" y="90"/>
                  </a:cubicBezTo>
                </a:path>
              </a:pathLst>
            </a:custGeom>
            <a:noFill/>
            <a:ln w="38100">
              <a:solidFill>
                <a:srgbClr val="FFFF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20" name="Line 27"/>
            <p:cNvSpPr>
              <a:spLocks noChangeShapeType="1"/>
            </p:cNvSpPr>
            <p:nvPr/>
          </p:nvSpPr>
          <p:spPr bwMode="auto">
            <a:xfrm rot="12007813" flipH="1">
              <a:off x="809" y="3281"/>
              <a:ext cx="579" cy="203"/>
            </a:xfrm>
            <a:prstGeom prst="line">
              <a:avLst/>
            </a:prstGeom>
            <a:noFill/>
            <a:ln w="28575">
              <a:solidFill>
                <a:srgbClr val="0033CC"/>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10" name="Text Box 28"/>
          <p:cNvSpPr txBox="1">
            <a:spLocks noChangeArrowheads="1"/>
          </p:cNvSpPr>
          <p:nvPr/>
        </p:nvSpPr>
        <p:spPr bwMode="auto">
          <a:xfrm>
            <a:off x="7620000" y="495300"/>
            <a:ext cx="2590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dirty="0">
                <a:solidFill>
                  <a:srgbClr val="009900"/>
                </a:solidFill>
                <a:ea typeface="楷体_GB2312" pitchFamily="49" charset="-122"/>
              </a:rPr>
              <a:t>形象说明偏振片的原理</a:t>
            </a:r>
          </a:p>
        </p:txBody>
      </p:sp>
      <p:sp>
        <p:nvSpPr>
          <p:cNvPr id="29" name="AutoShape 29"/>
          <p:cNvSpPr>
            <a:spLocks noChangeArrowheads="1"/>
          </p:cNvSpPr>
          <p:nvPr/>
        </p:nvSpPr>
        <p:spPr bwMode="auto">
          <a:xfrm>
            <a:off x="7061791" y="2545568"/>
            <a:ext cx="2576918" cy="822305"/>
          </a:xfrm>
          <a:prstGeom prst="wedgeEllipseCallout">
            <a:avLst>
              <a:gd name="adj1" fmla="val -150690"/>
              <a:gd name="adj2" fmla="val -113065"/>
            </a:avLst>
          </a:prstGeom>
          <a:noFill/>
          <a:ln w="25400">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dirty="0">
                <a:solidFill>
                  <a:schemeClr val="accent2"/>
                </a:solidFill>
                <a:ea typeface="楷体_GB2312" pitchFamily="49" charset="-122"/>
              </a:rPr>
              <a:t>通光方向</a:t>
            </a:r>
          </a:p>
        </p:txBody>
      </p:sp>
      <p:grpSp>
        <p:nvGrpSpPr>
          <p:cNvPr id="10" name="Group 30"/>
          <p:cNvGrpSpPr>
            <a:grpSpLocks/>
          </p:cNvGrpSpPr>
          <p:nvPr/>
        </p:nvGrpSpPr>
        <p:grpSpPr bwMode="auto">
          <a:xfrm>
            <a:off x="5943600" y="3390900"/>
            <a:ext cx="4343400" cy="3352800"/>
            <a:chOff x="2784" y="2016"/>
            <a:chExt cx="2736" cy="2112"/>
          </a:xfrm>
        </p:grpSpPr>
        <p:sp>
          <p:nvSpPr>
            <p:cNvPr id="51215" name="Text Box 31"/>
            <p:cNvSpPr txBox="1">
              <a:spLocks noChangeArrowheads="1"/>
            </p:cNvSpPr>
            <p:nvPr/>
          </p:nvSpPr>
          <p:spPr bwMode="auto">
            <a:xfrm>
              <a:off x="3168" y="3840"/>
              <a:ext cx="20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solidFill>
                    <a:srgbClr val="FF5050"/>
                  </a:solidFill>
                  <a:ea typeface="楷体_GB2312" pitchFamily="49" charset="-122"/>
                </a:rPr>
                <a:t>腰横别扁担进不了城门</a:t>
              </a:r>
            </a:p>
          </p:txBody>
        </p:sp>
        <p:pic>
          <p:nvPicPr>
            <p:cNvPr id="51216" name="Picture 32" descr="城门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2016"/>
              <a:ext cx="2736" cy="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7" name="Picture 33" descr="人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 y="2928"/>
              <a:ext cx="960" cy="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285" name="矩形 33"/>
          <p:cNvSpPr>
            <a:spLocks noChangeArrowheads="1"/>
          </p:cNvSpPr>
          <p:nvPr/>
        </p:nvSpPr>
        <p:spPr bwMode="auto">
          <a:xfrm>
            <a:off x="1952625" y="5905500"/>
            <a:ext cx="3892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a:solidFill>
                  <a:srgbClr val="FF0000"/>
                </a:solidFill>
              </a:rPr>
              <a:t>实验结论：光是横波</a:t>
            </a:r>
          </a:p>
        </p:txBody>
      </p:sp>
      <p:sp>
        <p:nvSpPr>
          <p:cNvPr id="51214" name="Text Box 6"/>
          <p:cNvSpPr txBox="1">
            <a:spLocks noChangeArrowheads="1"/>
          </p:cNvSpPr>
          <p:nvPr/>
        </p:nvSpPr>
        <p:spPr bwMode="auto">
          <a:xfrm>
            <a:off x="1965325" y="103189"/>
            <a:ext cx="533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rgbClr val="FF0000"/>
                </a:solidFill>
              </a:rPr>
              <a:t>光是横波与</a:t>
            </a:r>
            <a:r>
              <a:rPr lang="zh-CN" altLang="en-US" sz="2800">
                <a:solidFill>
                  <a:srgbClr val="6600CC"/>
                </a:solidFill>
              </a:rPr>
              <a:t>机械波的类比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vertical)">
                                      <p:cBhvr>
                                        <p:cTn id="12" dur="500"/>
                                        <p:tgtEl>
                                          <p:spTgt spid="29"/>
                                        </p:tgtEl>
                                      </p:cBhvr>
                                    </p:animEffect>
                                  </p:childTnLst>
                                </p:cTn>
                              </p:par>
                            </p:childTnLst>
                          </p:cTn>
                        </p:par>
                        <p:par>
                          <p:cTn id="13" fill="hold" nodeType="afterGroup">
                            <p:stCondLst>
                              <p:cond delay="500"/>
                            </p:stCondLst>
                            <p:childTnLst>
                              <p:par>
                                <p:cTn id="14" presetID="22" presetClass="entr" presetSubtype="8" fill="hold" nodeType="afterEffect">
                                  <p:stCondLst>
                                    <p:cond delay="100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par>
                          <p:cTn id="17" fill="hold" nodeType="afterGroup">
                            <p:stCondLst>
                              <p:cond delay="20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par>
                          <p:cTn id="30" fill="hold" nodeType="afterGroup">
                            <p:stCondLst>
                              <p:cond delay="1000"/>
                            </p:stCondLst>
                            <p:childTnLst>
                              <p:par>
                                <p:cTn id="31" presetID="4" presetClass="entr" presetSubtype="32" fill="hold" nodeType="afterEffect">
                                  <p:stCondLst>
                                    <p:cond delay="1000"/>
                                  </p:stCondLst>
                                  <p:childTnLst>
                                    <p:set>
                                      <p:cBhvr>
                                        <p:cTn id="32" dur="1" fill="hold">
                                          <p:stCondLst>
                                            <p:cond delay="0"/>
                                          </p:stCondLst>
                                        </p:cTn>
                                        <p:tgtEl>
                                          <p:spTgt spid="5"/>
                                        </p:tgtEl>
                                        <p:attrNameLst>
                                          <p:attrName>style.visibility</p:attrName>
                                        </p:attrNameLst>
                                      </p:cBhvr>
                                      <p:to>
                                        <p:strVal val="visible"/>
                                      </p:to>
                                    </p:set>
                                    <p:animEffect transition="in" filter="box(out)">
                                      <p:cBhvr>
                                        <p:cTn id="33" dur="500"/>
                                        <p:tgtEl>
                                          <p:spTgt spid="5"/>
                                        </p:tgtEl>
                                      </p:cBhvr>
                                    </p:animEffect>
                                  </p:childTnLst>
                                </p:cTn>
                              </p:par>
                            </p:childTnLst>
                          </p:cTn>
                        </p:par>
                        <p:par>
                          <p:cTn id="34" fill="hold" nodeType="afterGroup">
                            <p:stCondLst>
                              <p:cond delay="2500"/>
                            </p:stCondLst>
                            <p:childTnLst>
                              <p:par>
                                <p:cTn id="35" presetID="22" presetClass="entr" presetSubtype="8"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4285"/>
                                        </p:tgtEl>
                                        <p:attrNameLst>
                                          <p:attrName>style.visibility</p:attrName>
                                        </p:attrNameLst>
                                      </p:cBhvr>
                                      <p:to>
                                        <p:strVal val="visible"/>
                                      </p:to>
                                    </p:set>
                                    <p:animEffect transition="in" filter="wipe(down)">
                                      <p:cBhvr>
                                        <p:cTn id="52" dur="500"/>
                                        <p:tgtEl>
                                          <p:spTgt spid="54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autoUpdateAnimBg="0"/>
      <p:bldP spid="542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ChangeArrowheads="1"/>
          </p:cNvSpPr>
          <p:nvPr/>
        </p:nvSpPr>
        <p:spPr bwMode="auto">
          <a:xfrm>
            <a:off x="1919289" y="1116014"/>
            <a:ext cx="8569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0000CC"/>
                </a:solidFill>
                <a:latin typeface="宋体" panose="02010600030101010101" pitchFamily="2" charset="-122"/>
              </a:rPr>
              <a:t>（</a:t>
            </a:r>
            <a:r>
              <a:rPr lang="en-US" altLang="zh-CN" sz="2400">
                <a:solidFill>
                  <a:srgbClr val="0000CC"/>
                </a:solidFill>
                <a:latin typeface="宋体" panose="02010600030101010101" pitchFamily="2" charset="-122"/>
              </a:rPr>
              <a:t>1</a:t>
            </a:r>
            <a:r>
              <a:rPr lang="zh-CN" altLang="en-US" sz="2400">
                <a:solidFill>
                  <a:srgbClr val="0000CC"/>
                </a:solidFill>
                <a:latin typeface="宋体" panose="02010600030101010101" pitchFamily="2" charset="-122"/>
              </a:rPr>
              <a:t>）光源</a:t>
            </a:r>
            <a:r>
              <a:rPr lang="en-US" altLang="zh-CN" sz="2400">
                <a:solidFill>
                  <a:srgbClr val="0000CC"/>
                </a:solidFill>
                <a:latin typeface="宋体" panose="02010600030101010101" pitchFamily="2" charset="-122"/>
              </a:rPr>
              <a:t>:</a:t>
            </a:r>
            <a:r>
              <a:rPr lang="zh-CN" altLang="en-US" sz="2400">
                <a:solidFill>
                  <a:srgbClr val="0000CC"/>
                </a:solidFill>
                <a:latin typeface="宋体" panose="02010600030101010101" pitchFamily="2" charset="-122"/>
              </a:rPr>
              <a:t>太阳和月亮、火、灯、磷火、萤火、荧光物质。</a:t>
            </a:r>
          </a:p>
        </p:txBody>
      </p:sp>
      <p:pic>
        <p:nvPicPr>
          <p:cNvPr id="3" name="Picture 7" descr="中国古代发明创造文物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1" y="1989139"/>
            <a:ext cx="278447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4bac30732119e10f8601b0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2024064"/>
            <a:ext cx="4024313" cy="414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9"/>
          <p:cNvSpPr>
            <a:spLocks noChangeArrowheads="1"/>
          </p:cNvSpPr>
          <p:nvPr/>
        </p:nvSpPr>
        <p:spPr bwMode="auto">
          <a:xfrm>
            <a:off x="1914526" y="6159034"/>
            <a:ext cx="424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0000CC"/>
                </a:solidFill>
                <a:hlinkClick r:id="rId4" action="ppaction://hlinkfile"/>
              </a:rPr>
              <a:t>西汉时期的镏金长信宫灯 </a:t>
            </a:r>
            <a:endParaRPr lang="zh-CN" altLang="en-US" sz="2800">
              <a:solidFill>
                <a:srgbClr val="0000CC"/>
              </a:solidFill>
            </a:endParaRPr>
          </a:p>
        </p:txBody>
      </p:sp>
      <p:sp>
        <p:nvSpPr>
          <p:cNvPr id="6" name="Rectangle 10"/>
          <p:cNvSpPr>
            <a:spLocks noChangeArrowheads="1"/>
          </p:cNvSpPr>
          <p:nvPr/>
        </p:nvSpPr>
        <p:spPr bwMode="auto">
          <a:xfrm>
            <a:off x="7032625" y="6159034"/>
            <a:ext cx="33393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00CC"/>
                </a:solidFill>
              </a:rPr>
              <a:t>“</a:t>
            </a:r>
            <a:r>
              <a:rPr lang="zh-CN" altLang="en-US" sz="2800">
                <a:solidFill>
                  <a:srgbClr val="0000CC"/>
                </a:solidFill>
              </a:rPr>
              <a:t>囊萤”读书的故事 </a:t>
            </a:r>
          </a:p>
        </p:txBody>
      </p:sp>
      <p:sp>
        <p:nvSpPr>
          <p:cNvPr id="8199" name="矩形 1"/>
          <p:cNvSpPr>
            <a:spLocks noChangeArrowheads="1"/>
          </p:cNvSpPr>
          <p:nvPr/>
        </p:nvSpPr>
        <p:spPr bwMode="auto">
          <a:xfrm>
            <a:off x="4224338" y="188914"/>
            <a:ext cx="30718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FF0000"/>
                </a:solidFill>
                <a:latin typeface="宋体" panose="02010600030101010101" pitchFamily="2" charset="-122"/>
              </a:rPr>
              <a:t>1.</a:t>
            </a:r>
            <a:r>
              <a:rPr lang="zh-CN" altLang="en-US" sz="2800">
                <a:solidFill>
                  <a:srgbClr val="FF0000"/>
                </a:solidFill>
                <a:latin typeface="宋体" panose="02010600030101010101" pitchFamily="2" charset="-122"/>
              </a:rPr>
              <a:t>光源与光的本性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circle(in)">
                                      <p:cBhvr>
                                        <p:cTn id="7" dur="20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1" presetClass="entr" presetSubtype="1"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1)">
                                      <p:cBhvr>
                                        <p:cTn id="24" dur="20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randombar(horizont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5"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662363" y="508001"/>
            <a:ext cx="3016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3600">
                <a:solidFill>
                  <a:srgbClr val="FF0000"/>
                </a:solidFill>
              </a:rPr>
              <a:t>横波的偏振性</a:t>
            </a:r>
          </a:p>
        </p:txBody>
      </p:sp>
      <p:sp>
        <p:nvSpPr>
          <p:cNvPr id="3" name="Text Box 4"/>
          <p:cNvSpPr txBox="1">
            <a:spLocks noChangeArrowheads="1"/>
          </p:cNvSpPr>
          <p:nvPr/>
        </p:nvSpPr>
        <p:spPr bwMode="auto">
          <a:xfrm>
            <a:off x="1744663" y="1463676"/>
            <a:ext cx="868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accent2"/>
                </a:solidFill>
                <a:latin typeface="宋体" panose="02010600030101010101" pitchFamily="2" charset="-122"/>
              </a:rPr>
              <a:t>振动面</a:t>
            </a:r>
            <a:r>
              <a:rPr lang="zh-CN" altLang="en-US" sz="2800">
                <a:solidFill>
                  <a:srgbClr val="0000CC"/>
                </a:solidFill>
                <a:latin typeface="宋体" panose="02010600030101010101" pitchFamily="2" charset="-122"/>
              </a:rPr>
              <a:t>：通过波的传播方向且包含振动矢量的平面。</a:t>
            </a:r>
          </a:p>
        </p:txBody>
      </p:sp>
      <p:sp>
        <p:nvSpPr>
          <p:cNvPr id="4" name="Text Box 5"/>
          <p:cNvSpPr txBox="1">
            <a:spLocks noChangeArrowheads="1"/>
          </p:cNvSpPr>
          <p:nvPr/>
        </p:nvSpPr>
        <p:spPr bwMode="auto">
          <a:xfrm>
            <a:off x="1849438" y="2141538"/>
            <a:ext cx="830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spcBef>
                <a:spcPct val="0"/>
              </a:spcBef>
              <a:buFontTx/>
              <a:buNone/>
            </a:pPr>
            <a:r>
              <a:rPr lang="zh-CN" altLang="en-US" sz="2800" dirty="0">
                <a:solidFill>
                  <a:schemeClr val="accent2"/>
                </a:solidFill>
                <a:latin typeface="宋体" panose="02010600030101010101" pitchFamily="2" charset="-122"/>
              </a:rPr>
              <a:t>偏振</a:t>
            </a:r>
            <a:r>
              <a:rPr lang="en-US" altLang="zh-CN" sz="2800" dirty="0">
                <a:solidFill>
                  <a:srgbClr val="009900"/>
                </a:solidFill>
                <a:latin typeface="宋体" panose="02010600030101010101" pitchFamily="2" charset="-122"/>
              </a:rPr>
              <a:t>: </a:t>
            </a:r>
            <a:r>
              <a:rPr lang="zh-CN" altLang="en-US" sz="2800" dirty="0">
                <a:solidFill>
                  <a:srgbClr val="009900"/>
                </a:solidFill>
              </a:rPr>
              <a:t>波</a:t>
            </a:r>
            <a:r>
              <a:rPr lang="zh-CN" altLang="zh-CN" sz="2800" dirty="0">
                <a:solidFill>
                  <a:srgbClr val="009900"/>
                </a:solidFill>
                <a:latin typeface="宋体" panose="02010600030101010101" pitchFamily="2" charset="-122"/>
              </a:rPr>
              <a:t>的振动方向相对传播方向的不对称性。</a:t>
            </a:r>
            <a:endParaRPr lang="zh-CN" altLang="en-US" sz="2800" dirty="0">
              <a:solidFill>
                <a:srgbClr val="009900"/>
              </a:solidFill>
              <a:latin typeface="宋体" panose="02010600030101010101" pitchFamily="2" charset="-122"/>
            </a:endParaRPr>
          </a:p>
        </p:txBody>
      </p:sp>
      <p:sp>
        <p:nvSpPr>
          <p:cNvPr id="5" name="AutoShape 6"/>
          <p:cNvSpPr>
            <a:spLocks noChangeArrowheads="1"/>
          </p:cNvSpPr>
          <p:nvPr/>
        </p:nvSpPr>
        <p:spPr bwMode="auto">
          <a:xfrm rot="5400000" flipH="1">
            <a:off x="7959725" y="2671763"/>
            <a:ext cx="838200" cy="1524000"/>
          </a:xfrm>
          <a:prstGeom prst="wedgeRoundRectCallout">
            <a:avLst>
              <a:gd name="adj1" fmla="val -41880"/>
              <a:gd name="adj2" fmla="val 66667"/>
              <a:gd name="adj3" fmla="val 16667"/>
            </a:avLst>
          </a:prstGeom>
          <a:solidFill>
            <a:srgbClr val="FFFF00"/>
          </a:solidFill>
          <a:ln>
            <a:noFill/>
          </a:ln>
          <a:extLst/>
        </p:spPr>
        <p:txBody>
          <a:bodyPr rot="10800000"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en-US" altLang="zh-CN" sz="2800">
              <a:solidFill>
                <a:srgbClr val="000000"/>
              </a:solidFill>
            </a:endParaRPr>
          </a:p>
          <a:p>
            <a:pPr algn="ctr">
              <a:spcBef>
                <a:spcPct val="0"/>
              </a:spcBef>
              <a:buFontTx/>
              <a:buNone/>
            </a:pPr>
            <a:r>
              <a:rPr lang="zh-CN" altLang="en-US" sz="2400">
                <a:solidFill>
                  <a:srgbClr val="000000"/>
                </a:solidFill>
              </a:rPr>
              <a:t>光矢量</a:t>
            </a:r>
          </a:p>
          <a:p>
            <a:pPr algn="ctr">
              <a:spcBef>
                <a:spcPct val="0"/>
              </a:spcBef>
              <a:buFontTx/>
              <a:buNone/>
            </a:pPr>
            <a:r>
              <a:rPr lang="zh-CN" altLang="en-US" sz="2400">
                <a:solidFill>
                  <a:srgbClr val="000000"/>
                </a:solidFill>
              </a:rPr>
              <a:t>振动面</a:t>
            </a:r>
          </a:p>
          <a:p>
            <a:pPr algn="ctr" eaLnBrk="1" hangingPunct="1">
              <a:spcBef>
                <a:spcPct val="0"/>
              </a:spcBef>
              <a:buFontTx/>
              <a:buNone/>
            </a:pPr>
            <a:endParaRPr lang="en-US" altLang="zh-CN" sz="2400">
              <a:solidFill>
                <a:srgbClr val="000000"/>
              </a:solidFill>
            </a:endParaRPr>
          </a:p>
        </p:txBody>
      </p:sp>
      <p:grpSp>
        <p:nvGrpSpPr>
          <p:cNvPr id="6" name="Group 7"/>
          <p:cNvGrpSpPr>
            <a:grpSpLocks/>
          </p:cNvGrpSpPr>
          <p:nvPr/>
        </p:nvGrpSpPr>
        <p:grpSpPr bwMode="auto">
          <a:xfrm>
            <a:off x="2452689" y="2714625"/>
            <a:ext cx="6313487" cy="3022600"/>
            <a:chOff x="682" y="1993"/>
            <a:chExt cx="3977" cy="1904"/>
          </a:xfrm>
        </p:grpSpPr>
        <p:sp>
          <p:nvSpPr>
            <p:cNvPr id="52232" name="Line 8"/>
            <p:cNvSpPr>
              <a:spLocks noChangeShapeType="1"/>
            </p:cNvSpPr>
            <p:nvPr/>
          </p:nvSpPr>
          <p:spPr bwMode="auto">
            <a:xfrm>
              <a:off x="1340" y="3070"/>
              <a:ext cx="3059"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3" name="Line 9"/>
            <p:cNvSpPr>
              <a:spLocks noChangeShapeType="1"/>
            </p:cNvSpPr>
            <p:nvPr/>
          </p:nvSpPr>
          <p:spPr bwMode="auto">
            <a:xfrm flipH="1">
              <a:off x="806" y="3070"/>
              <a:ext cx="534" cy="56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4" name="Arc 10"/>
            <p:cNvSpPr>
              <a:spLocks/>
            </p:cNvSpPr>
            <p:nvPr/>
          </p:nvSpPr>
          <p:spPr bwMode="auto">
            <a:xfrm>
              <a:off x="1334" y="2437"/>
              <a:ext cx="887" cy="1172"/>
            </a:xfrm>
            <a:custGeom>
              <a:avLst/>
              <a:gdLst>
                <a:gd name="T0" fmla="*/ 0 w 37401"/>
                <a:gd name="T1" fmla="*/ 0 h 21600"/>
                <a:gd name="T2" fmla="*/ 0 w 37401"/>
                <a:gd name="T3" fmla="*/ 0 h 21600"/>
                <a:gd name="T4" fmla="*/ 0 w 37401"/>
                <a:gd name="T5" fmla="*/ 0 h 21600"/>
                <a:gd name="T6" fmla="*/ 0 60000 65536"/>
                <a:gd name="T7" fmla="*/ 0 60000 65536"/>
                <a:gd name="T8" fmla="*/ 0 60000 65536"/>
                <a:gd name="T9" fmla="*/ 0 w 37401"/>
                <a:gd name="T10" fmla="*/ 0 h 21600"/>
                <a:gd name="T11" fmla="*/ 37401 w 37401"/>
                <a:gd name="T12" fmla="*/ 21600 h 21600"/>
              </a:gdLst>
              <a:ahLst/>
              <a:cxnLst>
                <a:cxn ang="T6">
                  <a:pos x="T0" y="T1"/>
                </a:cxn>
                <a:cxn ang="T7">
                  <a:pos x="T2" y="T3"/>
                </a:cxn>
                <a:cxn ang="T8">
                  <a:pos x="T4" y="T5"/>
                </a:cxn>
              </a:cxnLst>
              <a:rect l="T9" t="T10" r="T11" b="T12"/>
              <a:pathLst>
                <a:path w="37401" h="21600" fill="none" extrusionOk="0">
                  <a:moveTo>
                    <a:pt x="0" y="11070"/>
                  </a:moveTo>
                  <a:cubicBezTo>
                    <a:pt x="3816" y="4235"/>
                    <a:pt x="11031" y="-1"/>
                    <a:pt x="18860" y="0"/>
                  </a:cubicBezTo>
                  <a:cubicBezTo>
                    <a:pt x="26460" y="0"/>
                    <a:pt x="33501" y="3994"/>
                    <a:pt x="37401" y="10518"/>
                  </a:cubicBezTo>
                </a:path>
                <a:path w="37401" h="21600" stroke="0" extrusionOk="0">
                  <a:moveTo>
                    <a:pt x="0" y="11070"/>
                  </a:moveTo>
                  <a:cubicBezTo>
                    <a:pt x="3816" y="4235"/>
                    <a:pt x="11031" y="-1"/>
                    <a:pt x="18860" y="0"/>
                  </a:cubicBezTo>
                  <a:cubicBezTo>
                    <a:pt x="26460" y="0"/>
                    <a:pt x="33501" y="3994"/>
                    <a:pt x="37401" y="10518"/>
                  </a:cubicBezTo>
                  <a:lnTo>
                    <a:pt x="18860" y="21600"/>
                  </a:lnTo>
                  <a:lnTo>
                    <a:pt x="0" y="11070"/>
                  </a:lnTo>
                  <a:close/>
                </a:path>
              </a:pathLst>
            </a:custGeom>
            <a:noFill/>
            <a:ln w="127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35" name="Arc 11"/>
            <p:cNvSpPr>
              <a:spLocks/>
            </p:cNvSpPr>
            <p:nvPr/>
          </p:nvSpPr>
          <p:spPr bwMode="auto">
            <a:xfrm rot="10800000">
              <a:off x="2246" y="2437"/>
              <a:ext cx="875" cy="1172"/>
            </a:xfrm>
            <a:custGeom>
              <a:avLst/>
              <a:gdLst>
                <a:gd name="T0" fmla="*/ 0 w 36891"/>
                <a:gd name="T1" fmla="*/ 0 h 21600"/>
                <a:gd name="T2" fmla="*/ 0 w 36891"/>
                <a:gd name="T3" fmla="*/ 0 h 21600"/>
                <a:gd name="T4" fmla="*/ 0 w 36891"/>
                <a:gd name="T5" fmla="*/ 0 h 21600"/>
                <a:gd name="T6" fmla="*/ 0 60000 65536"/>
                <a:gd name="T7" fmla="*/ 0 60000 65536"/>
                <a:gd name="T8" fmla="*/ 0 60000 65536"/>
                <a:gd name="T9" fmla="*/ 0 w 36891"/>
                <a:gd name="T10" fmla="*/ 0 h 21600"/>
                <a:gd name="T11" fmla="*/ 36891 w 36891"/>
                <a:gd name="T12" fmla="*/ 21600 h 21600"/>
              </a:gdLst>
              <a:ahLst/>
              <a:cxnLst>
                <a:cxn ang="T6">
                  <a:pos x="T0" y="T1"/>
                </a:cxn>
                <a:cxn ang="T7">
                  <a:pos x="T2" y="T3"/>
                </a:cxn>
                <a:cxn ang="T8">
                  <a:pos x="T4" y="T5"/>
                </a:cxn>
              </a:cxnLst>
              <a:rect l="T9" t="T10" r="T11" b="T12"/>
              <a:pathLst>
                <a:path w="36891" h="21600" fill="none" extrusionOk="0">
                  <a:moveTo>
                    <a:pt x="-1" y="10555"/>
                  </a:moveTo>
                  <a:cubicBezTo>
                    <a:pt x="3893" y="4010"/>
                    <a:pt x="10947" y="-1"/>
                    <a:pt x="18563" y="0"/>
                  </a:cubicBezTo>
                  <a:cubicBezTo>
                    <a:pt x="26017" y="0"/>
                    <a:pt x="32945" y="3843"/>
                    <a:pt x="36890" y="10169"/>
                  </a:cubicBezTo>
                </a:path>
                <a:path w="36891" h="21600" stroke="0" extrusionOk="0">
                  <a:moveTo>
                    <a:pt x="-1" y="10555"/>
                  </a:moveTo>
                  <a:cubicBezTo>
                    <a:pt x="3893" y="4010"/>
                    <a:pt x="10947" y="-1"/>
                    <a:pt x="18563" y="0"/>
                  </a:cubicBezTo>
                  <a:cubicBezTo>
                    <a:pt x="26017" y="0"/>
                    <a:pt x="32945" y="3843"/>
                    <a:pt x="36890" y="10169"/>
                  </a:cubicBezTo>
                  <a:lnTo>
                    <a:pt x="18563" y="21600"/>
                  </a:lnTo>
                  <a:lnTo>
                    <a:pt x="-1" y="10555"/>
                  </a:lnTo>
                  <a:close/>
                </a:path>
              </a:pathLst>
            </a:custGeom>
            <a:noFill/>
            <a:ln w="127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36" name="Arc 12"/>
            <p:cNvSpPr>
              <a:spLocks/>
            </p:cNvSpPr>
            <p:nvPr/>
          </p:nvSpPr>
          <p:spPr bwMode="auto">
            <a:xfrm>
              <a:off x="3102" y="2488"/>
              <a:ext cx="884" cy="1172"/>
            </a:xfrm>
            <a:custGeom>
              <a:avLst/>
              <a:gdLst>
                <a:gd name="T0" fmla="*/ 0 w 37275"/>
                <a:gd name="T1" fmla="*/ 0 h 21600"/>
                <a:gd name="T2" fmla="*/ 0 w 37275"/>
                <a:gd name="T3" fmla="*/ 0 h 21600"/>
                <a:gd name="T4" fmla="*/ 0 w 37275"/>
                <a:gd name="T5" fmla="*/ 0 h 21600"/>
                <a:gd name="T6" fmla="*/ 0 60000 65536"/>
                <a:gd name="T7" fmla="*/ 0 60000 65536"/>
                <a:gd name="T8" fmla="*/ 0 60000 65536"/>
                <a:gd name="T9" fmla="*/ 0 w 37275"/>
                <a:gd name="T10" fmla="*/ 0 h 21600"/>
                <a:gd name="T11" fmla="*/ 37275 w 37275"/>
                <a:gd name="T12" fmla="*/ 21600 h 21600"/>
              </a:gdLst>
              <a:ahLst/>
              <a:cxnLst>
                <a:cxn ang="T6">
                  <a:pos x="T0" y="T1"/>
                </a:cxn>
                <a:cxn ang="T7">
                  <a:pos x="T2" y="T3"/>
                </a:cxn>
                <a:cxn ang="T8">
                  <a:pos x="T4" y="T5"/>
                </a:cxn>
              </a:cxnLst>
              <a:rect l="T9" t="T10" r="T11" b="T12"/>
              <a:pathLst>
                <a:path w="37275" h="21600" fill="none" extrusionOk="0">
                  <a:moveTo>
                    <a:pt x="-1" y="10848"/>
                  </a:moveTo>
                  <a:cubicBezTo>
                    <a:pt x="3850" y="4138"/>
                    <a:pt x="10996" y="-1"/>
                    <a:pt x="18734" y="0"/>
                  </a:cubicBezTo>
                  <a:cubicBezTo>
                    <a:pt x="26334" y="0"/>
                    <a:pt x="33375" y="3994"/>
                    <a:pt x="37275" y="10518"/>
                  </a:cubicBezTo>
                </a:path>
                <a:path w="37275" h="21600" stroke="0" extrusionOk="0">
                  <a:moveTo>
                    <a:pt x="-1" y="10848"/>
                  </a:moveTo>
                  <a:cubicBezTo>
                    <a:pt x="3850" y="4138"/>
                    <a:pt x="10996" y="-1"/>
                    <a:pt x="18734" y="0"/>
                  </a:cubicBezTo>
                  <a:cubicBezTo>
                    <a:pt x="26334" y="0"/>
                    <a:pt x="33375" y="3994"/>
                    <a:pt x="37275" y="10518"/>
                  </a:cubicBezTo>
                  <a:lnTo>
                    <a:pt x="18734" y="21600"/>
                  </a:lnTo>
                  <a:lnTo>
                    <a:pt x="-1" y="10848"/>
                  </a:lnTo>
                  <a:close/>
                </a:path>
              </a:pathLst>
            </a:custGeom>
            <a:noFill/>
            <a:ln w="12700" cap="rnd">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37" name="Line 13"/>
            <p:cNvSpPr>
              <a:spLocks noChangeShapeType="1"/>
            </p:cNvSpPr>
            <p:nvPr/>
          </p:nvSpPr>
          <p:spPr bwMode="auto">
            <a:xfrm flipH="1">
              <a:off x="3110" y="3070"/>
              <a:ext cx="234" cy="231"/>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8" name="Line 14"/>
            <p:cNvSpPr>
              <a:spLocks noChangeShapeType="1"/>
            </p:cNvSpPr>
            <p:nvPr/>
          </p:nvSpPr>
          <p:spPr bwMode="auto">
            <a:xfrm flipH="1">
              <a:off x="3237" y="3070"/>
              <a:ext cx="440" cy="421"/>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9" name="Line 15"/>
            <p:cNvSpPr>
              <a:spLocks noChangeShapeType="1"/>
            </p:cNvSpPr>
            <p:nvPr/>
          </p:nvSpPr>
          <p:spPr bwMode="auto">
            <a:xfrm flipH="1">
              <a:off x="3110" y="3070"/>
              <a:ext cx="412" cy="375"/>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0" name="Line 16"/>
            <p:cNvSpPr>
              <a:spLocks noChangeShapeType="1"/>
            </p:cNvSpPr>
            <p:nvPr/>
          </p:nvSpPr>
          <p:spPr bwMode="auto">
            <a:xfrm flipH="1">
              <a:off x="3503" y="3070"/>
              <a:ext cx="329" cy="309"/>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1" name="Arc 17"/>
            <p:cNvSpPr>
              <a:spLocks/>
            </p:cNvSpPr>
            <p:nvPr/>
          </p:nvSpPr>
          <p:spPr bwMode="auto">
            <a:xfrm rot="-8520000">
              <a:off x="3376" y="1993"/>
              <a:ext cx="695" cy="1702"/>
            </a:xfrm>
            <a:custGeom>
              <a:avLst/>
              <a:gdLst>
                <a:gd name="T0" fmla="*/ 0 w 31169"/>
                <a:gd name="T1" fmla="*/ 0 h 21600"/>
                <a:gd name="T2" fmla="*/ 0 w 31169"/>
                <a:gd name="T3" fmla="*/ 0 h 21600"/>
                <a:gd name="T4" fmla="*/ 0 w 31169"/>
                <a:gd name="T5" fmla="*/ 0 h 21600"/>
                <a:gd name="T6" fmla="*/ 0 60000 65536"/>
                <a:gd name="T7" fmla="*/ 0 60000 65536"/>
                <a:gd name="T8" fmla="*/ 0 60000 65536"/>
                <a:gd name="T9" fmla="*/ 0 w 31169"/>
                <a:gd name="T10" fmla="*/ 0 h 21600"/>
                <a:gd name="T11" fmla="*/ 31169 w 31169"/>
                <a:gd name="T12" fmla="*/ 21600 h 21600"/>
              </a:gdLst>
              <a:ahLst/>
              <a:cxnLst>
                <a:cxn ang="T6">
                  <a:pos x="T0" y="T1"/>
                </a:cxn>
                <a:cxn ang="T7">
                  <a:pos x="T2" y="T3"/>
                </a:cxn>
                <a:cxn ang="T8">
                  <a:pos x="T4" y="T5"/>
                </a:cxn>
              </a:cxnLst>
              <a:rect l="T9" t="T10" r="T11" b="T12"/>
              <a:pathLst>
                <a:path w="31169" h="21600" fill="none" extrusionOk="0">
                  <a:moveTo>
                    <a:pt x="-1" y="10855"/>
                  </a:moveTo>
                  <a:cubicBezTo>
                    <a:pt x="3849" y="4141"/>
                    <a:pt x="10998" y="-1"/>
                    <a:pt x="18738" y="0"/>
                  </a:cubicBezTo>
                  <a:cubicBezTo>
                    <a:pt x="23188" y="0"/>
                    <a:pt x="27529" y="1374"/>
                    <a:pt x="31168" y="3935"/>
                  </a:cubicBezTo>
                </a:path>
                <a:path w="31169" h="21600" stroke="0" extrusionOk="0">
                  <a:moveTo>
                    <a:pt x="-1" y="10855"/>
                  </a:moveTo>
                  <a:cubicBezTo>
                    <a:pt x="3849" y="4141"/>
                    <a:pt x="10998" y="-1"/>
                    <a:pt x="18738" y="0"/>
                  </a:cubicBezTo>
                  <a:cubicBezTo>
                    <a:pt x="23188" y="0"/>
                    <a:pt x="27529" y="1374"/>
                    <a:pt x="31168" y="3935"/>
                  </a:cubicBezTo>
                  <a:lnTo>
                    <a:pt x="18738" y="21600"/>
                  </a:lnTo>
                  <a:lnTo>
                    <a:pt x="-1" y="10855"/>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42" name="Line 18"/>
            <p:cNvSpPr>
              <a:spLocks noChangeShapeType="1"/>
            </p:cNvSpPr>
            <p:nvPr/>
          </p:nvSpPr>
          <p:spPr bwMode="auto">
            <a:xfrm flipH="1">
              <a:off x="3110" y="3070"/>
              <a:ext cx="101" cy="87"/>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3" name="Line 19"/>
            <p:cNvSpPr>
              <a:spLocks noChangeShapeType="1"/>
            </p:cNvSpPr>
            <p:nvPr/>
          </p:nvSpPr>
          <p:spPr bwMode="auto">
            <a:xfrm flipH="1">
              <a:off x="1286" y="3070"/>
              <a:ext cx="298" cy="279"/>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4" name="Line 20"/>
            <p:cNvSpPr>
              <a:spLocks noChangeShapeType="1"/>
            </p:cNvSpPr>
            <p:nvPr/>
          </p:nvSpPr>
          <p:spPr bwMode="auto">
            <a:xfrm flipH="1">
              <a:off x="1477" y="3070"/>
              <a:ext cx="440" cy="421"/>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5" name="Line 21"/>
            <p:cNvSpPr>
              <a:spLocks noChangeShapeType="1"/>
            </p:cNvSpPr>
            <p:nvPr/>
          </p:nvSpPr>
          <p:spPr bwMode="auto">
            <a:xfrm flipH="1">
              <a:off x="1347" y="3070"/>
              <a:ext cx="415" cy="408"/>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6" name="Line 22"/>
            <p:cNvSpPr>
              <a:spLocks noChangeShapeType="1"/>
            </p:cNvSpPr>
            <p:nvPr/>
          </p:nvSpPr>
          <p:spPr bwMode="auto">
            <a:xfrm flipH="1">
              <a:off x="1670" y="3070"/>
              <a:ext cx="402" cy="375"/>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7" name="Line 23"/>
            <p:cNvSpPr>
              <a:spLocks noChangeShapeType="1"/>
            </p:cNvSpPr>
            <p:nvPr/>
          </p:nvSpPr>
          <p:spPr bwMode="auto">
            <a:xfrm flipH="1">
              <a:off x="1334" y="3070"/>
              <a:ext cx="117" cy="87"/>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8" name="Line 24"/>
            <p:cNvSpPr>
              <a:spLocks noChangeShapeType="1"/>
            </p:cNvSpPr>
            <p:nvPr/>
          </p:nvSpPr>
          <p:spPr bwMode="auto">
            <a:xfrm flipV="1">
              <a:off x="2855" y="2821"/>
              <a:ext cx="255" cy="245"/>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9" name="Line 25"/>
            <p:cNvSpPr>
              <a:spLocks noChangeShapeType="1"/>
            </p:cNvSpPr>
            <p:nvPr/>
          </p:nvSpPr>
          <p:spPr bwMode="auto">
            <a:xfrm flipV="1">
              <a:off x="2521" y="2677"/>
              <a:ext cx="397" cy="389"/>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0" name="Line 26"/>
            <p:cNvSpPr>
              <a:spLocks noChangeShapeType="1"/>
            </p:cNvSpPr>
            <p:nvPr/>
          </p:nvSpPr>
          <p:spPr bwMode="auto">
            <a:xfrm flipV="1">
              <a:off x="2676" y="2725"/>
              <a:ext cx="386" cy="341"/>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1" name="Line 27"/>
            <p:cNvSpPr>
              <a:spLocks noChangeShapeType="1"/>
            </p:cNvSpPr>
            <p:nvPr/>
          </p:nvSpPr>
          <p:spPr bwMode="auto">
            <a:xfrm flipV="1">
              <a:off x="2390" y="2757"/>
              <a:ext cx="308" cy="304"/>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2" name="Line 28"/>
            <p:cNvSpPr>
              <a:spLocks noChangeShapeType="1"/>
            </p:cNvSpPr>
            <p:nvPr/>
          </p:nvSpPr>
          <p:spPr bwMode="auto">
            <a:xfrm flipV="1">
              <a:off x="2988" y="2965"/>
              <a:ext cx="122" cy="101"/>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3" name="Line 29"/>
            <p:cNvSpPr>
              <a:spLocks noChangeShapeType="1"/>
            </p:cNvSpPr>
            <p:nvPr/>
          </p:nvSpPr>
          <p:spPr bwMode="auto">
            <a:xfrm>
              <a:off x="1776" y="2482"/>
              <a:ext cx="0" cy="589"/>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4" name="Line 30"/>
            <p:cNvSpPr>
              <a:spLocks noChangeShapeType="1"/>
            </p:cNvSpPr>
            <p:nvPr/>
          </p:nvSpPr>
          <p:spPr bwMode="auto">
            <a:xfrm>
              <a:off x="3702" y="2566"/>
              <a:ext cx="0" cy="505"/>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5" name="Line 31"/>
            <p:cNvSpPr>
              <a:spLocks noChangeShapeType="1"/>
            </p:cNvSpPr>
            <p:nvPr/>
          </p:nvSpPr>
          <p:spPr bwMode="auto">
            <a:xfrm>
              <a:off x="1942" y="2566"/>
              <a:ext cx="0" cy="477"/>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6" name="Line 32"/>
            <p:cNvSpPr>
              <a:spLocks noChangeShapeType="1"/>
            </p:cNvSpPr>
            <p:nvPr/>
          </p:nvSpPr>
          <p:spPr bwMode="auto">
            <a:xfrm>
              <a:off x="3868" y="2762"/>
              <a:ext cx="0" cy="309"/>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7" name="Line 33"/>
            <p:cNvSpPr>
              <a:spLocks noChangeShapeType="1"/>
            </p:cNvSpPr>
            <p:nvPr/>
          </p:nvSpPr>
          <p:spPr bwMode="auto">
            <a:xfrm>
              <a:off x="2108" y="2790"/>
              <a:ext cx="0" cy="281"/>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8" name="Line 34"/>
            <p:cNvSpPr>
              <a:spLocks noChangeShapeType="1"/>
            </p:cNvSpPr>
            <p:nvPr/>
          </p:nvSpPr>
          <p:spPr bwMode="auto">
            <a:xfrm>
              <a:off x="2972" y="3071"/>
              <a:ext cx="0" cy="28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9" name="Line 35"/>
            <p:cNvSpPr>
              <a:spLocks noChangeShapeType="1"/>
            </p:cNvSpPr>
            <p:nvPr/>
          </p:nvSpPr>
          <p:spPr bwMode="auto">
            <a:xfrm>
              <a:off x="2839" y="3071"/>
              <a:ext cx="0" cy="476"/>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0" name="Line 36"/>
            <p:cNvSpPr>
              <a:spLocks noChangeShapeType="1"/>
            </p:cNvSpPr>
            <p:nvPr/>
          </p:nvSpPr>
          <p:spPr bwMode="auto">
            <a:xfrm>
              <a:off x="2673" y="3071"/>
              <a:ext cx="0" cy="56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1" name="Line 37"/>
            <p:cNvSpPr>
              <a:spLocks noChangeShapeType="1"/>
            </p:cNvSpPr>
            <p:nvPr/>
          </p:nvSpPr>
          <p:spPr bwMode="auto">
            <a:xfrm>
              <a:off x="3204" y="2790"/>
              <a:ext cx="0" cy="281"/>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2" name="Line 38"/>
            <p:cNvSpPr>
              <a:spLocks noChangeShapeType="1"/>
            </p:cNvSpPr>
            <p:nvPr/>
          </p:nvSpPr>
          <p:spPr bwMode="auto">
            <a:xfrm>
              <a:off x="3370" y="2566"/>
              <a:ext cx="0" cy="505"/>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3" name="Line 39"/>
            <p:cNvSpPr>
              <a:spLocks noChangeShapeType="1"/>
            </p:cNvSpPr>
            <p:nvPr/>
          </p:nvSpPr>
          <p:spPr bwMode="auto">
            <a:xfrm>
              <a:off x="1444" y="2818"/>
              <a:ext cx="0" cy="253"/>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4" name="Line 40"/>
            <p:cNvSpPr>
              <a:spLocks noChangeShapeType="1"/>
            </p:cNvSpPr>
            <p:nvPr/>
          </p:nvSpPr>
          <p:spPr bwMode="auto">
            <a:xfrm>
              <a:off x="1610" y="2566"/>
              <a:ext cx="0" cy="505"/>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5" name="Line 41"/>
            <p:cNvSpPr>
              <a:spLocks noChangeShapeType="1"/>
            </p:cNvSpPr>
            <p:nvPr/>
          </p:nvSpPr>
          <p:spPr bwMode="auto">
            <a:xfrm>
              <a:off x="3536" y="2510"/>
              <a:ext cx="0" cy="561"/>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6" name="Line 42"/>
            <p:cNvSpPr>
              <a:spLocks noChangeShapeType="1"/>
            </p:cNvSpPr>
            <p:nvPr/>
          </p:nvSpPr>
          <p:spPr bwMode="auto">
            <a:xfrm>
              <a:off x="2341" y="3071"/>
              <a:ext cx="0" cy="308"/>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7" name="Line 43"/>
            <p:cNvSpPr>
              <a:spLocks noChangeShapeType="1"/>
            </p:cNvSpPr>
            <p:nvPr/>
          </p:nvSpPr>
          <p:spPr bwMode="auto">
            <a:xfrm>
              <a:off x="2507" y="3071"/>
              <a:ext cx="0" cy="504"/>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8" name="Rectangle 44"/>
            <p:cNvSpPr>
              <a:spLocks noChangeArrowheads="1"/>
            </p:cNvSpPr>
            <p:nvPr/>
          </p:nvSpPr>
          <p:spPr bwMode="auto">
            <a:xfrm>
              <a:off x="4396" y="2877"/>
              <a:ext cx="26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3600" b="0" i="1">
                  <a:solidFill>
                    <a:schemeClr val="tx2"/>
                  </a:solidFill>
                </a:rPr>
                <a:t>u</a:t>
              </a:r>
            </a:p>
          </p:txBody>
        </p:sp>
        <p:sp>
          <p:nvSpPr>
            <p:cNvPr id="52269" name="Rectangle 45"/>
            <p:cNvSpPr>
              <a:spLocks noChangeArrowheads="1"/>
            </p:cNvSpPr>
            <p:nvPr/>
          </p:nvSpPr>
          <p:spPr bwMode="auto">
            <a:xfrm>
              <a:off x="1036" y="2848"/>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3600" b="0" i="1">
                  <a:solidFill>
                    <a:schemeClr val="tx2"/>
                  </a:solidFill>
                </a:rPr>
                <a:t>0</a:t>
              </a:r>
            </a:p>
          </p:txBody>
        </p:sp>
        <p:sp>
          <p:nvSpPr>
            <p:cNvPr id="52270" name="Arc 46"/>
            <p:cNvSpPr>
              <a:spLocks/>
            </p:cNvSpPr>
            <p:nvPr/>
          </p:nvSpPr>
          <p:spPr bwMode="auto">
            <a:xfrm rot="-8400000">
              <a:off x="1574" y="2101"/>
              <a:ext cx="678" cy="1591"/>
            </a:xfrm>
            <a:custGeom>
              <a:avLst/>
              <a:gdLst>
                <a:gd name="T0" fmla="*/ 0 w 32420"/>
                <a:gd name="T1" fmla="*/ 0 h 21600"/>
                <a:gd name="T2" fmla="*/ 0 w 32420"/>
                <a:gd name="T3" fmla="*/ 0 h 21600"/>
                <a:gd name="T4" fmla="*/ 0 w 32420"/>
                <a:gd name="T5" fmla="*/ 0 h 21600"/>
                <a:gd name="T6" fmla="*/ 0 60000 65536"/>
                <a:gd name="T7" fmla="*/ 0 60000 65536"/>
                <a:gd name="T8" fmla="*/ 0 60000 65536"/>
                <a:gd name="T9" fmla="*/ 0 w 32420"/>
                <a:gd name="T10" fmla="*/ 0 h 21600"/>
                <a:gd name="T11" fmla="*/ 32420 w 32420"/>
                <a:gd name="T12" fmla="*/ 21600 h 21600"/>
              </a:gdLst>
              <a:ahLst/>
              <a:cxnLst>
                <a:cxn ang="T6">
                  <a:pos x="T0" y="T1"/>
                </a:cxn>
                <a:cxn ang="T7">
                  <a:pos x="T2" y="T3"/>
                </a:cxn>
                <a:cxn ang="T8">
                  <a:pos x="T4" y="T5"/>
                </a:cxn>
              </a:cxnLst>
              <a:rect l="T9" t="T10" r="T11" b="T12"/>
              <a:pathLst>
                <a:path w="32420" h="21600" fill="none" extrusionOk="0">
                  <a:moveTo>
                    <a:pt x="0" y="11560"/>
                  </a:moveTo>
                  <a:cubicBezTo>
                    <a:pt x="3731" y="4452"/>
                    <a:pt x="11097" y="-1"/>
                    <a:pt x="19125" y="0"/>
                  </a:cubicBezTo>
                  <a:cubicBezTo>
                    <a:pt x="23942" y="0"/>
                    <a:pt x="28622" y="1610"/>
                    <a:pt x="32419" y="4576"/>
                  </a:cubicBezTo>
                </a:path>
                <a:path w="32420" h="21600" stroke="0" extrusionOk="0">
                  <a:moveTo>
                    <a:pt x="0" y="11560"/>
                  </a:moveTo>
                  <a:cubicBezTo>
                    <a:pt x="3731" y="4452"/>
                    <a:pt x="11097" y="-1"/>
                    <a:pt x="19125" y="0"/>
                  </a:cubicBezTo>
                  <a:cubicBezTo>
                    <a:pt x="23942" y="0"/>
                    <a:pt x="28622" y="1610"/>
                    <a:pt x="32419" y="4576"/>
                  </a:cubicBezTo>
                  <a:lnTo>
                    <a:pt x="19125" y="21600"/>
                  </a:lnTo>
                  <a:lnTo>
                    <a:pt x="0" y="1156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52271" name="Arc 47"/>
            <p:cNvSpPr>
              <a:spLocks/>
            </p:cNvSpPr>
            <p:nvPr/>
          </p:nvSpPr>
          <p:spPr bwMode="auto">
            <a:xfrm rot="-8400000">
              <a:off x="2192" y="2473"/>
              <a:ext cx="688" cy="1424"/>
            </a:xfrm>
            <a:custGeom>
              <a:avLst/>
              <a:gdLst>
                <a:gd name="T0" fmla="*/ 0 w 31797"/>
                <a:gd name="T1" fmla="*/ 0 h 21600"/>
                <a:gd name="T2" fmla="*/ 0 w 31797"/>
                <a:gd name="T3" fmla="*/ 0 h 21600"/>
                <a:gd name="T4" fmla="*/ 0 w 31797"/>
                <a:gd name="T5" fmla="*/ 0 h 21600"/>
                <a:gd name="T6" fmla="*/ 0 60000 65536"/>
                <a:gd name="T7" fmla="*/ 0 60000 65536"/>
                <a:gd name="T8" fmla="*/ 0 60000 65536"/>
                <a:gd name="T9" fmla="*/ 0 w 31797"/>
                <a:gd name="T10" fmla="*/ 0 h 21600"/>
                <a:gd name="T11" fmla="*/ 31797 w 31797"/>
                <a:gd name="T12" fmla="*/ 21600 h 21600"/>
              </a:gdLst>
              <a:ahLst/>
              <a:cxnLst>
                <a:cxn ang="T6">
                  <a:pos x="T0" y="T1"/>
                </a:cxn>
                <a:cxn ang="T7">
                  <a:pos x="T2" y="T3"/>
                </a:cxn>
                <a:cxn ang="T8">
                  <a:pos x="T4" y="T5"/>
                </a:cxn>
              </a:cxnLst>
              <a:rect l="T9" t="T10" r="T11" b="T12"/>
              <a:pathLst>
                <a:path w="31797" h="21600" fill="none" extrusionOk="0">
                  <a:moveTo>
                    <a:pt x="31797" y="5784"/>
                  </a:moveTo>
                  <a:cubicBezTo>
                    <a:pt x="29199" y="15131"/>
                    <a:pt x="20687" y="21599"/>
                    <a:pt x="10986" y="21600"/>
                  </a:cubicBezTo>
                  <a:cubicBezTo>
                    <a:pt x="7121" y="21600"/>
                    <a:pt x="3327" y="20563"/>
                    <a:pt x="-1" y="18597"/>
                  </a:cubicBezTo>
                </a:path>
                <a:path w="31797" h="21600" stroke="0" extrusionOk="0">
                  <a:moveTo>
                    <a:pt x="31797" y="5784"/>
                  </a:moveTo>
                  <a:cubicBezTo>
                    <a:pt x="29199" y="15131"/>
                    <a:pt x="20687" y="21599"/>
                    <a:pt x="10986" y="21600"/>
                  </a:cubicBezTo>
                  <a:cubicBezTo>
                    <a:pt x="7121" y="21600"/>
                    <a:pt x="3327" y="20563"/>
                    <a:pt x="-1" y="18597"/>
                  </a:cubicBezTo>
                  <a:lnTo>
                    <a:pt x="10986" y="0"/>
                  </a:lnTo>
                  <a:lnTo>
                    <a:pt x="31797" y="5784"/>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72" name="Line 48"/>
            <p:cNvSpPr>
              <a:spLocks noChangeShapeType="1"/>
            </p:cNvSpPr>
            <p:nvPr/>
          </p:nvSpPr>
          <p:spPr bwMode="auto">
            <a:xfrm flipV="1">
              <a:off x="1334" y="2185"/>
              <a:ext cx="0" cy="9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3" name="Text Box 49"/>
            <p:cNvSpPr txBox="1">
              <a:spLocks noChangeArrowheads="1"/>
            </p:cNvSpPr>
            <p:nvPr/>
          </p:nvSpPr>
          <p:spPr bwMode="auto">
            <a:xfrm>
              <a:off x="682" y="3241"/>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FontTx/>
                <a:buNone/>
              </a:pPr>
              <a:r>
                <a:rPr lang="en-US" altLang="zh-CN" sz="2800" b="0" dirty="0">
                  <a:ea typeface="楷体_GB2312" pitchFamily="49" charset="-122"/>
                </a:rPr>
                <a:t>H</a:t>
              </a:r>
            </a:p>
          </p:txBody>
        </p:sp>
        <p:sp>
          <p:nvSpPr>
            <p:cNvPr id="52274" name="Line 50"/>
            <p:cNvSpPr>
              <a:spLocks noChangeShapeType="1"/>
            </p:cNvSpPr>
            <p:nvPr/>
          </p:nvSpPr>
          <p:spPr bwMode="auto">
            <a:xfrm>
              <a:off x="730" y="328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5" name="Text Box 51"/>
            <p:cNvSpPr txBox="1">
              <a:spLocks noChangeArrowheads="1"/>
            </p:cNvSpPr>
            <p:nvPr/>
          </p:nvSpPr>
          <p:spPr bwMode="auto">
            <a:xfrm>
              <a:off x="1091" y="2146"/>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FontTx/>
                <a:buNone/>
              </a:pPr>
              <a:r>
                <a:rPr lang="en-US" altLang="zh-CN" sz="2800" b="0" dirty="0">
                  <a:ea typeface="楷体_GB2312" pitchFamily="49" charset="-122"/>
                </a:rPr>
                <a:t>E</a:t>
              </a:r>
            </a:p>
          </p:txBody>
        </p:sp>
        <p:sp>
          <p:nvSpPr>
            <p:cNvPr id="52276" name="Line 52"/>
            <p:cNvSpPr>
              <a:spLocks noChangeShapeType="1"/>
            </p:cNvSpPr>
            <p:nvPr/>
          </p:nvSpPr>
          <p:spPr bwMode="auto">
            <a:xfrm>
              <a:off x="1139" y="219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 name="Text Box 55"/>
          <p:cNvSpPr txBox="1">
            <a:spLocks noChangeArrowheads="1"/>
          </p:cNvSpPr>
          <p:nvPr/>
        </p:nvSpPr>
        <p:spPr bwMode="auto">
          <a:xfrm>
            <a:off x="2057400" y="5410201"/>
            <a:ext cx="792638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t" hangingPunct="1">
              <a:spcBef>
                <a:spcPct val="0"/>
              </a:spcBef>
              <a:buFontTx/>
              <a:buNone/>
            </a:pPr>
            <a:r>
              <a:rPr lang="zh-CN" altLang="en-US" sz="2800">
                <a:solidFill>
                  <a:schemeClr val="accent2"/>
                </a:solidFill>
                <a:latin typeface="宋体" panose="02010600030101010101" pitchFamily="2" charset="-122"/>
              </a:rPr>
              <a:t>光的偏振态</a:t>
            </a:r>
            <a:r>
              <a:rPr lang="en-US" altLang="zh-CN" sz="2800">
                <a:solidFill>
                  <a:srgbClr val="0000CC"/>
                </a:solidFill>
                <a:latin typeface="宋体" panose="02010600030101010101" pitchFamily="2" charset="-122"/>
              </a:rPr>
              <a:t>: </a:t>
            </a:r>
            <a:r>
              <a:rPr lang="zh-CN" altLang="en-US" sz="2800">
                <a:solidFill>
                  <a:srgbClr val="6600CC"/>
                </a:solidFill>
                <a:latin typeface="宋体" panose="02010600030101010101" pitchFamily="2" charset="-122"/>
              </a:rPr>
              <a:t>光矢量在与光传播方向垂直的</a:t>
            </a:r>
          </a:p>
          <a:p>
            <a:pPr eaLnBrk="1" fontAlgn="t" hangingPunct="1">
              <a:lnSpc>
                <a:spcPct val="120000"/>
              </a:lnSpc>
              <a:spcBef>
                <a:spcPct val="0"/>
              </a:spcBef>
              <a:buFontTx/>
              <a:buNone/>
            </a:pPr>
            <a:r>
              <a:rPr lang="zh-CN" altLang="en-US" sz="2800">
                <a:solidFill>
                  <a:srgbClr val="6600CC"/>
                </a:solidFill>
                <a:latin typeface="宋体" panose="02010600030101010101" pitchFamily="2" charset="-122"/>
              </a:rPr>
              <a:t>            平面内的振动状态。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
                                        </p:tgtEl>
                                        <p:attrNameLst>
                                          <p:attrName>style.visibility</p:attrName>
                                        </p:attrNameLst>
                                      </p:cBhvr>
                                      <p:to>
                                        <p:strVal val="visible"/>
                                      </p:to>
                                    </p:set>
                                    <p:animEffect transition="in" filter="wipe(left)">
                                      <p:cBhvr>
                                        <p:cTn id="17" dur="3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52"/>
                                        </p:tgtEl>
                                        <p:attrNameLst>
                                          <p:attrName>style.visibility</p:attrName>
                                        </p:attrNameLst>
                                      </p:cBhvr>
                                      <p:to>
                                        <p:strVal val="visible"/>
                                      </p:to>
                                    </p:set>
                                    <p:animEffect transition="in" filter="wipe(left)">
                                      <p:cBhvr>
                                        <p:cTn id="32" dur="3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nimBg="1" autoUpdateAnimBg="0"/>
      <p:bldP spid="5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1"/>
          <p:cNvSpPr>
            <a:spLocks noChangeArrowheads="1"/>
          </p:cNvSpPr>
          <p:nvPr/>
        </p:nvSpPr>
        <p:spPr bwMode="auto">
          <a:xfrm>
            <a:off x="2162813" y="476672"/>
            <a:ext cx="801885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FF0000"/>
                </a:solidFill>
              </a:rPr>
              <a:t>振动方向对于传播方向的不对称性叫做偏振</a:t>
            </a:r>
            <a:r>
              <a:rPr lang="zh-CN" altLang="en-US" sz="2800" dirty="0">
                <a:solidFill>
                  <a:srgbClr val="0000CC"/>
                </a:solidFill>
              </a:rPr>
              <a:t>，它是横波区别于其他纵波的一个最明显的标志，</a:t>
            </a:r>
            <a:r>
              <a:rPr lang="zh-CN" altLang="en-US" sz="2800" dirty="0">
                <a:solidFill>
                  <a:srgbClr val="FF00FF"/>
                </a:solidFill>
              </a:rPr>
              <a:t>只有横波才有偏振现象</a:t>
            </a:r>
            <a:r>
              <a:rPr lang="zh-CN" altLang="en-US" sz="2800" dirty="0">
                <a:solidFill>
                  <a:srgbClr val="0000CC"/>
                </a:solidFill>
              </a:rPr>
              <a:t>。光波是电磁波，因此，光波的传播方向就是电磁波的传播方向。光波中的电振动矢量</a:t>
            </a:r>
            <a:r>
              <a:rPr lang="en-US" altLang="zh-CN" sz="2800" dirty="0">
                <a:solidFill>
                  <a:srgbClr val="0000CC"/>
                </a:solidFill>
              </a:rPr>
              <a:t>E</a:t>
            </a:r>
            <a:r>
              <a:rPr lang="zh-CN" altLang="en-US" sz="2800" dirty="0">
                <a:solidFill>
                  <a:srgbClr val="0000CC"/>
                </a:solidFill>
              </a:rPr>
              <a:t>和磁振动矢量</a:t>
            </a:r>
            <a:r>
              <a:rPr lang="en-US" altLang="zh-CN" sz="2800" dirty="0">
                <a:solidFill>
                  <a:srgbClr val="0000CC"/>
                </a:solidFill>
              </a:rPr>
              <a:t>H</a:t>
            </a:r>
            <a:r>
              <a:rPr lang="zh-CN" altLang="en-US" sz="2800" dirty="0">
                <a:solidFill>
                  <a:srgbClr val="0000CC"/>
                </a:solidFill>
              </a:rPr>
              <a:t>都与传播速度</a:t>
            </a:r>
            <a:r>
              <a:rPr lang="en-US" altLang="zh-CN" sz="2800" dirty="0">
                <a:solidFill>
                  <a:srgbClr val="0000CC"/>
                </a:solidFill>
              </a:rPr>
              <a:t>v</a:t>
            </a:r>
            <a:r>
              <a:rPr lang="zh-CN" altLang="en-US" sz="2800" dirty="0">
                <a:solidFill>
                  <a:srgbClr val="0000CC"/>
                </a:solidFill>
              </a:rPr>
              <a:t>垂直，因此光波是横波，它具有偏振性。</a:t>
            </a:r>
          </a:p>
        </p:txBody>
      </p:sp>
      <p:sp>
        <p:nvSpPr>
          <p:cNvPr id="56323" name="矩形 3"/>
          <p:cNvSpPr>
            <a:spLocks noChangeArrowheads="1"/>
          </p:cNvSpPr>
          <p:nvPr/>
        </p:nvSpPr>
        <p:spPr bwMode="auto">
          <a:xfrm>
            <a:off x="2238375" y="6000751"/>
            <a:ext cx="5786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en-US" dirty="0">
                <a:solidFill>
                  <a:schemeClr val="accent4"/>
                </a:solidFill>
              </a:rPr>
              <a:t>按光矢量振动情况划分光的偏振态</a:t>
            </a:r>
          </a:p>
        </p:txBody>
      </p:sp>
      <p:sp>
        <p:nvSpPr>
          <p:cNvPr id="56324" name="矩形 4"/>
          <p:cNvSpPr>
            <a:spLocks noChangeArrowheads="1"/>
          </p:cNvSpPr>
          <p:nvPr/>
        </p:nvSpPr>
        <p:spPr bwMode="auto">
          <a:xfrm>
            <a:off x="2162812" y="3484647"/>
            <a:ext cx="7416824"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solidFill>
                  <a:srgbClr val="009900"/>
                </a:solidFill>
              </a:rPr>
              <a:t>1808</a:t>
            </a:r>
            <a:r>
              <a:rPr lang="zh-CN" altLang="en-US" sz="2800" dirty="0">
                <a:solidFill>
                  <a:srgbClr val="009900"/>
                </a:solidFill>
              </a:rPr>
              <a:t>年，马吕斯在试验中发现了光的偏振现象。在进一步研究光的简单折射中的偏振时，他发现光在折射时是部分偏振的。因为惠更斯曾提出过光是一种纵波，而纵波不可能发生这样的偏振，这一发现成为了反对波动说的有利证据。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circle(in)">
                                      <p:cBhvr>
                                        <p:cTn id="7" dur="20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6324"/>
                                        </p:tgtEl>
                                        <p:attrNameLst>
                                          <p:attrName>style.visibility</p:attrName>
                                        </p:attrNameLst>
                                      </p:cBhvr>
                                      <p:to>
                                        <p:strVal val="visible"/>
                                      </p:to>
                                    </p:set>
                                    <p:animEffect transition="in" filter="randombar(horizontal)">
                                      <p:cBhvr>
                                        <p:cTn id="12" dur="500"/>
                                        <p:tgtEl>
                                          <p:spTgt spid="563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6323"/>
                                        </p:tgtEl>
                                        <p:attrNameLst>
                                          <p:attrName>style.visibility</p:attrName>
                                        </p:attrNameLst>
                                      </p:cBhvr>
                                      <p:to>
                                        <p:strVal val="visible"/>
                                      </p:to>
                                    </p:set>
                                    <p:anim calcmode="lin" valueType="num">
                                      <p:cBhvr additive="base">
                                        <p:cTn id="17" dur="500" fill="hold"/>
                                        <p:tgtEl>
                                          <p:spTgt spid="56323"/>
                                        </p:tgtEl>
                                        <p:attrNameLst>
                                          <p:attrName>ppt_x</p:attrName>
                                        </p:attrNameLst>
                                      </p:cBhvr>
                                      <p:tavLst>
                                        <p:tav tm="0">
                                          <p:val>
                                            <p:strVal val="#ppt_x"/>
                                          </p:val>
                                        </p:tav>
                                        <p:tav tm="100000">
                                          <p:val>
                                            <p:strVal val="#ppt_x"/>
                                          </p:val>
                                        </p:tav>
                                      </p:tavLst>
                                    </p:anim>
                                    <p:anim calcmode="lin" valueType="num">
                                      <p:cBhvr additive="base">
                                        <p:cTn id="18" dur="500" fill="hold"/>
                                        <p:tgtEl>
                                          <p:spTgt spid="56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3" grpId="0"/>
      <p:bldP spid="5632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ChangeArrowheads="1"/>
          </p:cNvSpPr>
          <p:nvPr/>
        </p:nvSpPr>
        <p:spPr bwMode="auto">
          <a:xfrm>
            <a:off x="2238375" y="5949951"/>
            <a:ext cx="744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3600" dirty="0">
                <a:solidFill>
                  <a:srgbClr val="009900"/>
                </a:solidFill>
              </a:rPr>
              <a:t>椭圆极化波：</a:t>
            </a:r>
            <a:r>
              <a:rPr kumimoji="0" lang="en-US" altLang="zh-CN" sz="3600" i="1" dirty="0">
                <a:solidFill>
                  <a:srgbClr val="FF0000"/>
                </a:solidFill>
              </a:rPr>
              <a:t>E</a:t>
            </a:r>
            <a:r>
              <a:rPr kumimoji="0" lang="zh-CN" altLang="en-US" sz="3600" dirty="0">
                <a:solidFill>
                  <a:srgbClr val="3333FF"/>
                </a:solidFill>
              </a:rPr>
              <a:t>的矢端轨迹为椭圆。</a:t>
            </a:r>
          </a:p>
        </p:txBody>
      </p:sp>
      <p:sp>
        <p:nvSpPr>
          <p:cNvPr id="57347" name="Rectangle 4"/>
          <p:cNvSpPr>
            <a:spLocks noChangeArrowheads="1"/>
          </p:cNvSpPr>
          <p:nvPr/>
        </p:nvSpPr>
        <p:spPr bwMode="auto">
          <a:xfrm>
            <a:off x="1944689" y="476251"/>
            <a:ext cx="8137525"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kumimoji="0" lang="zh-CN" altLang="en-US" sz="3600">
                <a:solidFill>
                  <a:srgbClr val="FF00FF"/>
                </a:solidFill>
              </a:rPr>
              <a:t>波的极化</a:t>
            </a:r>
            <a:r>
              <a:rPr kumimoji="0" lang="zh-CN" altLang="en-US" sz="3600">
                <a:solidFill>
                  <a:srgbClr val="000000"/>
                </a:solidFill>
              </a:rPr>
              <a:t>是指在空间任一固定点上波的电场矢量空间取向随时间变化的方式</a:t>
            </a:r>
          </a:p>
        </p:txBody>
      </p:sp>
      <p:sp>
        <p:nvSpPr>
          <p:cNvPr id="2" name="矩形 1"/>
          <p:cNvSpPr>
            <a:spLocks noChangeArrowheads="1"/>
          </p:cNvSpPr>
          <p:nvPr/>
        </p:nvSpPr>
        <p:spPr bwMode="auto">
          <a:xfrm>
            <a:off x="2927351" y="2603501"/>
            <a:ext cx="4354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3600">
                <a:solidFill>
                  <a:srgbClr val="FF0000"/>
                </a:solidFill>
              </a:rPr>
              <a:t>波的三种极化状态：</a:t>
            </a:r>
          </a:p>
        </p:txBody>
      </p:sp>
      <p:sp>
        <p:nvSpPr>
          <p:cNvPr id="3" name="矩形 2"/>
          <p:cNvSpPr>
            <a:spLocks noChangeArrowheads="1"/>
          </p:cNvSpPr>
          <p:nvPr/>
        </p:nvSpPr>
        <p:spPr bwMode="auto">
          <a:xfrm>
            <a:off x="2351088" y="3514725"/>
            <a:ext cx="75628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3600" dirty="0">
                <a:solidFill>
                  <a:srgbClr val="C00000"/>
                </a:solidFill>
              </a:rPr>
              <a:t>线极化波</a:t>
            </a:r>
            <a:r>
              <a:rPr kumimoji="0" lang="zh-CN" altLang="en-US" sz="3600" dirty="0">
                <a:solidFill>
                  <a:srgbClr val="9900FF"/>
                </a:solidFill>
              </a:rPr>
              <a:t>：</a:t>
            </a:r>
            <a:r>
              <a:rPr kumimoji="0" lang="en-US" altLang="zh-CN" sz="3600" i="1" dirty="0">
                <a:solidFill>
                  <a:srgbClr val="FF0000"/>
                </a:solidFill>
              </a:rPr>
              <a:t>E</a:t>
            </a:r>
            <a:r>
              <a:rPr kumimoji="0" lang="zh-CN" altLang="en-US" sz="3600" dirty="0">
                <a:solidFill>
                  <a:srgbClr val="9900FF"/>
                </a:solidFill>
              </a:rPr>
              <a:t>的矢端轨迹为直线；</a:t>
            </a:r>
          </a:p>
        </p:txBody>
      </p:sp>
      <p:sp>
        <p:nvSpPr>
          <p:cNvPr id="4" name="矩形 3"/>
          <p:cNvSpPr>
            <a:spLocks noChangeArrowheads="1"/>
          </p:cNvSpPr>
          <p:nvPr/>
        </p:nvSpPr>
        <p:spPr bwMode="auto">
          <a:xfrm>
            <a:off x="2351088" y="4652963"/>
            <a:ext cx="7632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3600" dirty="0">
                <a:solidFill>
                  <a:srgbClr val="0070C0"/>
                </a:solidFill>
              </a:rPr>
              <a:t>圆极化波：</a:t>
            </a:r>
            <a:r>
              <a:rPr kumimoji="0" lang="en-US" altLang="zh-CN" sz="3600" i="1" dirty="0">
                <a:solidFill>
                  <a:srgbClr val="FF0000"/>
                </a:solidFill>
              </a:rPr>
              <a:t>E</a:t>
            </a:r>
            <a:r>
              <a:rPr kumimoji="0" lang="zh-CN" altLang="en-US" sz="3600" dirty="0">
                <a:solidFill>
                  <a:srgbClr val="000000"/>
                </a:solidFill>
              </a:rPr>
              <a:t>的矢端轨迹为圆；</a:t>
            </a:r>
          </a:p>
        </p:txBody>
      </p:sp>
      <p:sp>
        <p:nvSpPr>
          <p:cNvPr id="7" name="AutoShape 14"/>
          <p:cNvSpPr>
            <a:spLocks/>
          </p:cNvSpPr>
          <p:nvPr/>
        </p:nvSpPr>
        <p:spPr bwMode="auto">
          <a:xfrm>
            <a:off x="1760539" y="3802063"/>
            <a:ext cx="477837" cy="2470150"/>
          </a:xfrm>
          <a:prstGeom prst="leftBrace">
            <a:avLst>
              <a:gd name="adj1" fmla="val 26326"/>
              <a:gd name="adj2" fmla="val 50000"/>
            </a:avLst>
          </a:prstGeom>
          <a:noFill/>
          <a:ln w="28575">
            <a:solidFill>
              <a:srgbClr val="66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fade">
                                      <p:cBhvr>
                                        <p:cTn id="7" dur="1000"/>
                                        <p:tgtEl>
                                          <p:spTgt spid="57347"/>
                                        </p:tgtEl>
                                      </p:cBhvr>
                                    </p:animEffect>
                                    <p:anim calcmode="lin" valueType="num">
                                      <p:cBhvr>
                                        <p:cTn id="8" dur="1000" fill="hold"/>
                                        <p:tgtEl>
                                          <p:spTgt spid="57347"/>
                                        </p:tgtEl>
                                        <p:attrNameLst>
                                          <p:attrName>ppt_x</p:attrName>
                                        </p:attrNameLst>
                                      </p:cBhvr>
                                      <p:tavLst>
                                        <p:tav tm="0">
                                          <p:val>
                                            <p:strVal val="#ppt_x"/>
                                          </p:val>
                                        </p:tav>
                                        <p:tav tm="100000">
                                          <p:val>
                                            <p:strVal val="#ppt_x"/>
                                          </p:val>
                                        </p:tav>
                                      </p:tavLst>
                                    </p:anim>
                                    <p:anim calcmode="lin" valueType="num">
                                      <p:cBhvr>
                                        <p:cTn id="9" dur="1000" fill="hold"/>
                                        <p:tgtEl>
                                          <p:spTgt spid="5734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7346"/>
                                        </p:tgtEl>
                                        <p:attrNameLst>
                                          <p:attrName>style.visibility</p:attrName>
                                        </p:attrNameLst>
                                      </p:cBhvr>
                                      <p:to>
                                        <p:strVal val="visible"/>
                                      </p:to>
                                    </p:set>
                                    <p:anim calcmode="lin" valueType="num">
                                      <p:cBhvr additive="base">
                                        <p:cTn id="36" dur="500" fill="hold"/>
                                        <p:tgtEl>
                                          <p:spTgt spid="57346"/>
                                        </p:tgtEl>
                                        <p:attrNameLst>
                                          <p:attrName>ppt_x</p:attrName>
                                        </p:attrNameLst>
                                      </p:cBhvr>
                                      <p:tavLst>
                                        <p:tav tm="0">
                                          <p:val>
                                            <p:strVal val="#ppt_x"/>
                                          </p:val>
                                        </p:tav>
                                        <p:tav tm="100000">
                                          <p:val>
                                            <p:strVal val="#ppt_x"/>
                                          </p:val>
                                        </p:tav>
                                      </p:tavLst>
                                    </p:anim>
                                    <p:anim calcmode="lin" valueType="num">
                                      <p:cBhvr additive="base">
                                        <p:cTn id="37" dur="500" fill="hold"/>
                                        <p:tgtEl>
                                          <p:spTgt spid="573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p:bldP spid="2" grpId="0"/>
      <p:bldP spid="3" grpId="0"/>
      <p:bldP spid="4" grpId="0"/>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54"/>
          <p:cNvSpPr>
            <a:spLocks noChangeArrowheads="1"/>
          </p:cNvSpPr>
          <p:nvPr/>
        </p:nvSpPr>
        <p:spPr bwMode="auto">
          <a:xfrm>
            <a:off x="2152775" y="61651"/>
            <a:ext cx="26581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solidFill>
                  <a:srgbClr val="FF0000"/>
                </a:solidFill>
                <a:latin typeface="方正书宋简体"/>
              </a:rPr>
              <a:t>五</a:t>
            </a:r>
            <a:r>
              <a:rPr lang="en-US" altLang="zh-CN" dirty="0">
                <a:solidFill>
                  <a:srgbClr val="FF0000"/>
                </a:solidFill>
                <a:latin typeface="方正书宋简体"/>
              </a:rPr>
              <a:t>. </a:t>
            </a:r>
            <a:r>
              <a:rPr lang="zh-CN" altLang="en-US" dirty="0">
                <a:solidFill>
                  <a:srgbClr val="FF0000"/>
                </a:solidFill>
                <a:latin typeface="方正书宋简体"/>
              </a:rPr>
              <a:t>线偏振光</a:t>
            </a:r>
            <a:endParaRPr lang="zh-CN" altLang="en-US" dirty="0">
              <a:solidFill>
                <a:srgbClr val="FF0000"/>
              </a:solidFill>
            </a:endParaRPr>
          </a:p>
        </p:txBody>
      </p:sp>
      <p:sp>
        <p:nvSpPr>
          <p:cNvPr id="57" name="矩形 7"/>
          <p:cNvSpPr>
            <a:spLocks noChangeArrowheads="1"/>
          </p:cNvSpPr>
          <p:nvPr/>
        </p:nvSpPr>
        <p:spPr bwMode="auto">
          <a:xfrm>
            <a:off x="8014343" y="293185"/>
            <a:ext cx="11112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r>
              <a:rPr lang="zh-CN" altLang="en-US" sz="3600" i="0" dirty="0">
                <a:solidFill>
                  <a:srgbClr val="FF0000"/>
                </a:solidFill>
              </a:rPr>
              <a:t>复习</a:t>
            </a:r>
          </a:p>
        </p:txBody>
      </p:sp>
      <p:sp>
        <p:nvSpPr>
          <p:cNvPr id="58" name="Text Box 2"/>
          <p:cNvSpPr txBox="1">
            <a:spLocks noChangeArrowheads="1"/>
          </p:cNvSpPr>
          <p:nvPr/>
        </p:nvSpPr>
        <p:spPr bwMode="auto">
          <a:xfrm>
            <a:off x="2056058" y="519549"/>
            <a:ext cx="4800600" cy="838200"/>
          </a:xfrm>
          <a:prstGeom prst="rect">
            <a:avLst/>
          </a:prstGeom>
          <a:noFill/>
          <a:ln w="19050">
            <a:noFill/>
            <a:miter lim="800000"/>
            <a:headEnd/>
            <a:tailEnd type="none" w="med" len="lg"/>
          </a:ln>
          <a:effectLst/>
        </p:spPr>
        <p:txBody>
          <a:bodyPr anchor="ctr"/>
          <a:lstStyle/>
          <a:p>
            <a:pPr>
              <a:spcBef>
                <a:spcPct val="50000"/>
              </a:spcBef>
              <a:defRPr/>
            </a:pPr>
            <a:r>
              <a:rPr lang="zh-CN" altLang="en-US" sz="3200" dirty="0">
                <a:solidFill>
                  <a:srgbClr val="FF00FF"/>
                </a:solidFill>
                <a:latin typeface="Century Schoolbook" pitchFamily="18" charset="0"/>
                <a:ea typeface="楷体_GB2312" pitchFamily="49" charset="-122"/>
              </a:rPr>
              <a:t>平面电磁波的特性</a:t>
            </a:r>
          </a:p>
        </p:txBody>
      </p:sp>
      <p:sp>
        <p:nvSpPr>
          <p:cNvPr id="78" name="AutoShape 6"/>
          <p:cNvSpPr>
            <a:spLocks noChangeArrowheads="1"/>
          </p:cNvSpPr>
          <p:nvPr/>
        </p:nvSpPr>
        <p:spPr bwMode="auto">
          <a:xfrm>
            <a:off x="1828237" y="1131518"/>
            <a:ext cx="3581400" cy="609600"/>
          </a:xfrm>
          <a:prstGeom prst="horizontalScroll">
            <a:avLst>
              <a:gd name="adj" fmla="val 1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r>
              <a:rPr lang="en-US" altLang="zh-CN" i="0" dirty="0">
                <a:solidFill>
                  <a:schemeClr val="accent2"/>
                </a:solidFill>
                <a:latin typeface="Century Schoolbook" panose="02040604050505020304" pitchFamily="18" charset="0"/>
              </a:rPr>
              <a:t>1.</a:t>
            </a:r>
            <a:r>
              <a:rPr lang="zh-CN" altLang="en-US" i="0" dirty="0">
                <a:solidFill>
                  <a:schemeClr val="accent2"/>
                </a:solidFill>
                <a:latin typeface="Century Schoolbook" panose="02040604050505020304" pitchFamily="18" charset="0"/>
              </a:rPr>
              <a:t>电磁波是横波</a:t>
            </a:r>
          </a:p>
        </p:txBody>
      </p:sp>
      <p:pic>
        <p:nvPicPr>
          <p:cNvPr id="79" name="Picture 136" descr="f24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358" y="1324926"/>
            <a:ext cx="6119020" cy="21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le 9"/>
          <p:cNvSpPr>
            <a:spLocks noChangeArrowheads="1"/>
          </p:cNvSpPr>
          <p:nvPr/>
        </p:nvSpPr>
        <p:spPr bwMode="auto">
          <a:xfrm>
            <a:off x="4379419" y="3256523"/>
            <a:ext cx="2122935" cy="209993"/>
          </a:xfrm>
          <a:prstGeom prst="rect">
            <a:avLst/>
          </a:prstGeom>
          <a:solidFill>
            <a:srgbClr val="FFFFFF"/>
          </a:solidFill>
          <a:ln>
            <a:noFill/>
          </a:ln>
          <a:extLst/>
        </p:spPr>
        <p:txBody>
          <a:bodyPr wrap="none"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81" name="对象 80"/>
          <p:cNvGraphicFramePr>
            <a:graphicFrameLocks noChangeAspect="1"/>
          </p:cNvGraphicFramePr>
          <p:nvPr>
            <p:extLst>
              <p:ext uri="{D42A27DB-BD31-4B8C-83A1-F6EECF244321}">
                <p14:modId xmlns:p14="http://schemas.microsoft.com/office/powerpoint/2010/main" val="1564997204"/>
              </p:ext>
            </p:extLst>
          </p:nvPr>
        </p:nvGraphicFramePr>
        <p:xfrm>
          <a:off x="6264395" y="1307203"/>
          <a:ext cx="444500" cy="479425"/>
        </p:xfrm>
        <a:graphic>
          <a:graphicData uri="http://schemas.openxmlformats.org/presentationml/2006/ole">
            <mc:AlternateContent xmlns:mc="http://schemas.openxmlformats.org/markup-compatibility/2006">
              <mc:Choice xmlns:v="urn:schemas-microsoft-com:vml" Requires="v">
                <p:oleObj spid="_x0000_s118802" name="公式" r:id="rId4" imgW="152280" imgH="164880" progId="Equation.3">
                  <p:embed/>
                </p:oleObj>
              </mc:Choice>
              <mc:Fallback>
                <p:oleObj name="公式" r:id="rId4" imgW="152280" imgH="164880" progId="Equation.3">
                  <p:embed/>
                  <p:pic>
                    <p:nvPicPr>
                      <p:cNvPr id="0" name=""/>
                      <p:cNvPicPr>
                        <a:picLocks noChangeAspect="1" noChangeArrowheads="1"/>
                      </p:cNvPicPr>
                      <p:nvPr/>
                    </p:nvPicPr>
                    <p:blipFill>
                      <a:blip r:embed="rId5"/>
                      <a:srcRect/>
                      <a:stretch>
                        <a:fillRect/>
                      </a:stretch>
                    </p:blipFill>
                    <p:spPr bwMode="auto">
                      <a:xfrm>
                        <a:off x="6264395" y="1307203"/>
                        <a:ext cx="444500" cy="479425"/>
                      </a:xfrm>
                      <a:prstGeom prst="rect">
                        <a:avLst/>
                      </a:prstGeom>
                      <a:solidFill>
                        <a:srgbClr val="FFFFFF"/>
                      </a:solidFill>
                      <a:ln>
                        <a:noFill/>
                      </a:ln>
                      <a:effectLst/>
                      <a:extLst/>
                    </p:spPr>
                  </p:pic>
                </p:oleObj>
              </mc:Fallback>
            </mc:AlternateContent>
          </a:graphicData>
        </a:graphic>
      </p:graphicFrame>
      <p:graphicFrame>
        <p:nvGraphicFramePr>
          <p:cNvPr id="82" name="对象 81"/>
          <p:cNvGraphicFramePr>
            <a:graphicFrameLocks noChangeAspect="1"/>
          </p:cNvGraphicFramePr>
          <p:nvPr>
            <p:extLst>
              <p:ext uri="{D42A27DB-BD31-4B8C-83A1-F6EECF244321}">
                <p14:modId xmlns:p14="http://schemas.microsoft.com/office/powerpoint/2010/main" val="2220541476"/>
              </p:ext>
            </p:extLst>
          </p:nvPr>
        </p:nvGraphicFramePr>
        <p:xfrm>
          <a:off x="6104429" y="2697654"/>
          <a:ext cx="520700" cy="481013"/>
        </p:xfrm>
        <a:graphic>
          <a:graphicData uri="http://schemas.openxmlformats.org/presentationml/2006/ole">
            <mc:AlternateContent xmlns:mc="http://schemas.openxmlformats.org/markup-compatibility/2006">
              <mc:Choice xmlns:v="urn:schemas-microsoft-com:vml" Requires="v">
                <p:oleObj spid="_x0000_s118803" name="公式" r:id="rId6" imgW="177480" imgH="164880" progId="Equation.3">
                  <p:embed/>
                </p:oleObj>
              </mc:Choice>
              <mc:Fallback>
                <p:oleObj name="公式" r:id="rId6" imgW="177480" imgH="164880" progId="Equation.3">
                  <p:embed/>
                  <p:pic>
                    <p:nvPicPr>
                      <p:cNvPr id="0" name=""/>
                      <p:cNvPicPr>
                        <a:picLocks noChangeAspect="1" noChangeArrowheads="1"/>
                      </p:cNvPicPr>
                      <p:nvPr/>
                    </p:nvPicPr>
                    <p:blipFill>
                      <a:blip r:embed="rId7"/>
                      <a:srcRect/>
                      <a:stretch>
                        <a:fillRect/>
                      </a:stretch>
                    </p:blipFill>
                    <p:spPr bwMode="auto">
                      <a:xfrm>
                        <a:off x="6104429" y="2697654"/>
                        <a:ext cx="520700" cy="481013"/>
                      </a:xfrm>
                      <a:prstGeom prst="rect">
                        <a:avLst/>
                      </a:prstGeom>
                      <a:solidFill>
                        <a:srgbClr val="FFFFFF"/>
                      </a:solidFill>
                      <a:ln>
                        <a:noFill/>
                      </a:ln>
                      <a:effectLst/>
                      <a:extLst/>
                    </p:spPr>
                  </p:pic>
                </p:oleObj>
              </mc:Fallback>
            </mc:AlternateContent>
          </a:graphicData>
        </a:graphic>
      </p:graphicFrame>
      <p:sp>
        <p:nvSpPr>
          <p:cNvPr id="83" name="Line 4"/>
          <p:cNvSpPr>
            <a:spLocks noChangeShapeType="1"/>
          </p:cNvSpPr>
          <p:nvPr/>
        </p:nvSpPr>
        <p:spPr bwMode="auto">
          <a:xfrm>
            <a:off x="7457131" y="1647696"/>
            <a:ext cx="690563" cy="0"/>
          </a:xfrm>
          <a:prstGeom prst="line">
            <a:avLst/>
          </a:prstGeom>
          <a:noFill/>
          <a:ln w="38100">
            <a:solidFill>
              <a:srgbClr val="FF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4" name="Object 12"/>
          <p:cNvGraphicFramePr>
            <a:graphicFrameLocks/>
          </p:cNvGraphicFramePr>
          <p:nvPr>
            <p:extLst>
              <p:ext uri="{D42A27DB-BD31-4B8C-83A1-F6EECF244321}">
                <p14:modId xmlns:p14="http://schemas.microsoft.com/office/powerpoint/2010/main" val="1969172513"/>
              </p:ext>
            </p:extLst>
          </p:nvPr>
        </p:nvGraphicFramePr>
        <p:xfrm>
          <a:off x="8014343" y="1017458"/>
          <a:ext cx="425450" cy="541338"/>
        </p:xfrm>
        <a:graphic>
          <a:graphicData uri="http://schemas.openxmlformats.org/presentationml/2006/ole">
            <mc:AlternateContent xmlns:mc="http://schemas.openxmlformats.org/markup-compatibility/2006">
              <mc:Choice xmlns:v="urn:schemas-microsoft-com:vml" Requires="v">
                <p:oleObj spid="_x0000_s118804" name="公式" r:id="rId8" imgW="126725" imgH="126725" progId="Equation.3">
                  <p:embed/>
                </p:oleObj>
              </mc:Choice>
              <mc:Fallback>
                <p:oleObj name="公式" r:id="rId8" imgW="126725" imgH="126725"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14343" y="1017458"/>
                        <a:ext cx="42545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 name="Rectangle 9"/>
          <p:cNvSpPr>
            <a:spLocks noChangeArrowheads="1"/>
          </p:cNvSpPr>
          <p:nvPr/>
        </p:nvSpPr>
        <p:spPr bwMode="auto">
          <a:xfrm>
            <a:off x="9644165" y="1647697"/>
            <a:ext cx="892191" cy="1056005"/>
          </a:xfrm>
          <a:prstGeom prst="rect">
            <a:avLst/>
          </a:prstGeom>
          <a:solidFill>
            <a:srgbClr val="FFFFFF"/>
          </a:solidFill>
          <a:ln>
            <a:noFill/>
          </a:ln>
          <a:extLst/>
        </p:spPr>
        <p:txBody>
          <a:bodyPr wrap="none"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86" name="Object 32"/>
          <p:cNvGraphicFramePr>
            <a:graphicFrameLocks noChangeAspect="1"/>
          </p:cNvGraphicFramePr>
          <p:nvPr>
            <p:extLst>
              <p:ext uri="{D42A27DB-BD31-4B8C-83A1-F6EECF244321}">
                <p14:modId xmlns:p14="http://schemas.microsoft.com/office/powerpoint/2010/main" val="3059602639"/>
              </p:ext>
            </p:extLst>
          </p:nvPr>
        </p:nvGraphicFramePr>
        <p:xfrm>
          <a:off x="5544799" y="3473680"/>
          <a:ext cx="1604962" cy="646113"/>
        </p:xfrm>
        <a:graphic>
          <a:graphicData uri="http://schemas.openxmlformats.org/presentationml/2006/ole">
            <mc:AlternateContent xmlns:mc="http://schemas.openxmlformats.org/markup-compatibility/2006">
              <mc:Choice xmlns:v="urn:schemas-microsoft-com:vml" Requires="v">
                <p:oleObj spid="_x0000_s118805" name="公式" r:id="rId10" imgW="596900" imgH="241300" progId="Equation.3">
                  <p:embed/>
                </p:oleObj>
              </mc:Choice>
              <mc:Fallback>
                <p:oleObj name="公式" r:id="rId10" imgW="596900" imgH="241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4799" y="3473680"/>
                        <a:ext cx="1604962"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7" name="Group 55"/>
          <p:cNvGrpSpPr>
            <a:grpSpLocks/>
          </p:cNvGrpSpPr>
          <p:nvPr/>
        </p:nvGrpSpPr>
        <p:grpSpPr bwMode="auto">
          <a:xfrm>
            <a:off x="1826062" y="1611313"/>
            <a:ext cx="2541588" cy="2892425"/>
            <a:chOff x="4014" y="845"/>
            <a:chExt cx="1601" cy="1822"/>
          </a:xfrm>
        </p:grpSpPr>
        <p:sp>
          <p:nvSpPr>
            <p:cNvPr id="88" name="Rectangle 7"/>
            <p:cNvSpPr>
              <a:spLocks noChangeArrowheads="1"/>
            </p:cNvSpPr>
            <p:nvPr/>
          </p:nvSpPr>
          <p:spPr bwMode="auto">
            <a:xfrm>
              <a:off x="4014" y="845"/>
              <a:ext cx="1601" cy="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pPr>
                <a:lnSpc>
                  <a:spcPct val="130000"/>
                </a:lnSpc>
              </a:pPr>
              <a:r>
                <a:rPr lang="en-US" altLang="zh-CN" i="0" dirty="0">
                  <a:solidFill>
                    <a:schemeClr val="accent2"/>
                  </a:solidFill>
                  <a:latin typeface="Century Schoolbook" panose="02040604050505020304" pitchFamily="18" charset="0"/>
                </a:rPr>
                <a:t>           </a:t>
              </a:r>
              <a:r>
                <a:rPr lang="zh-CN" altLang="zh-CN" i="0" dirty="0">
                  <a:solidFill>
                    <a:srgbClr val="009900"/>
                  </a:solidFill>
                  <a:latin typeface="Century Schoolbook" panose="02040604050505020304" pitchFamily="18" charset="0"/>
                </a:rPr>
                <a:t>与</a:t>
              </a:r>
              <a:r>
                <a:rPr lang="zh-CN" altLang="en-US" i="0" dirty="0">
                  <a:solidFill>
                    <a:srgbClr val="009900"/>
                  </a:solidFill>
                  <a:latin typeface="Century Schoolbook" panose="02040604050505020304" pitchFamily="18" charset="0"/>
                </a:rPr>
                <a:t>    分别在</a:t>
              </a:r>
              <a:r>
                <a:rPr lang="zh-CN" altLang="zh-CN" i="0" dirty="0">
                  <a:solidFill>
                    <a:srgbClr val="009900"/>
                  </a:solidFill>
                  <a:latin typeface="Century Schoolbook" panose="02040604050505020304" pitchFamily="18" charset="0"/>
                </a:rPr>
                <a:t>相互垂直的平面内振动，并与</a:t>
              </a:r>
              <a:r>
                <a:rPr lang="zh-CN" altLang="en-US" i="0" dirty="0">
                  <a:solidFill>
                    <a:srgbClr val="009900"/>
                  </a:solidFill>
                  <a:latin typeface="Century Schoolbook" panose="02040604050505020304" pitchFamily="18" charset="0"/>
                </a:rPr>
                <a:t>    </a:t>
              </a:r>
              <a:r>
                <a:rPr lang="zh-CN" altLang="zh-CN" i="0" dirty="0">
                  <a:solidFill>
                    <a:srgbClr val="009900"/>
                  </a:solidFill>
                  <a:latin typeface="Century Schoolbook" panose="02040604050505020304" pitchFamily="18" charset="0"/>
                </a:rPr>
                <a:t>构成右手螺旋系。</a:t>
              </a:r>
              <a:endParaRPr lang="zh-CN" altLang="en-US" i="0" dirty="0">
                <a:solidFill>
                  <a:srgbClr val="009900"/>
                </a:solidFill>
                <a:latin typeface="Century Schoolbook" panose="02040604050505020304" pitchFamily="18" charset="0"/>
              </a:endParaRPr>
            </a:p>
          </p:txBody>
        </p:sp>
        <p:graphicFrame>
          <p:nvGraphicFramePr>
            <p:cNvPr id="89" name="Object 47"/>
            <p:cNvGraphicFramePr>
              <a:graphicFrameLocks noChangeAspect="1"/>
            </p:cNvGraphicFramePr>
            <p:nvPr>
              <p:extLst>
                <p:ext uri="{D42A27DB-BD31-4B8C-83A1-F6EECF244321}">
                  <p14:modId xmlns:p14="http://schemas.microsoft.com/office/powerpoint/2010/main" val="853296330"/>
                </p:ext>
              </p:extLst>
            </p:nvPr>
          </p:nvGraphicFramePr>
          <p:xfrm>
            <a:off x="4465" y="877"/>
            <a:ext cx="288" cy="295"/>
          </p:xfrm>
          <a:graphic>
            <a:graphicData uri="http://schemas.openxmlformats.org/presentationml/2006/ole">
              <mc:AlternateContent xmlns:mc="http://schemas.openxmlformats.org/markup-compatibility/2006">
                <mc:Choice xmlns:v="urn:schemas-microsoft-com:vml" Requires="v">
                  <p:oleObj spid="_x0000_s118806" name="公式" r:id="rId12" imgW="152280" imgH="203040" progId="Equation.3">
                    <p:embed/>
                  </p:oleObj>
                </mc:Choice>
                <mc:Fallback>
                  <p:oleObj name="公式" r:id="rId12" imgW="152280" imgH="203040" progId="Equation.3">
                    <p:embed/>
                    <p:pic>
                      <p:nvPicPr>
                        <p:cNvPr id="0" name=""/>
                        <p:cNvPicPr>
                          <a:picLocks noChangeAspect="1" noChangeArrowheads="1"/>
                        </p:cNvPicPr>
                        <p:nvPr/>
                      </p:nvPicPr>
                      <p:blipFill>
                        <a:blip r:embed="rId13"/>
                        <a:srcRect/>
                        <a:stretch>
                          <a:fillRect/>
                        </a:stretch>
                      </p:blipFill>
                      <p:spPr bwMode="auto">
                        <a:xfrm>
                          <a:off x="4465" y="877"/>
                          <a:ext cx="288" cy="295"/>
                        </a:xfrm>
                        <a:prstGeom prst="rect">
                          <a:avLst/>
                        </a:prstGeom>
                        <a:noFill/>
                        <a:ln>
                          <a:noFill/>
                        </a:ln>
                        <a:effectLst/>
                        <a:extLst/>
                      </p:spPr>
                    </p:pic>
                  </p:oleObj>
                </mc:Fallback>
              </mc:AlternateContent>
            </a:graphicData>
          </a:graphic>
        </p:graphicFrame>
        <p:graphicFrame>
          <p:nvGraphicFramePr>
            <p:cNvPr id="90" name="Object 49"/>
            <p:cNvGraphicFramePr>
              <a:graphicFrameLocks noChangeAspect="1"/>
            </p:cNvGraphicFramePr>
            <p:nvPr>
              <p:extLst>
                <p:ext uri="{D42A27DB-BD31-4B8C-83A1-F6EECF244321}">
                  <p14:modId xmlns:p14="http://schemas.microsoft.com/office/powerpoint/2010/main" val="708563156"/>
                </p:ext>
              </p:extLst>
            </p:nvPr>
          </p:nvGraphicFramePr>
          <p:xfrm>
            <a:off x="5020" y="919"/>
            <a:ext cx="222" cy="253"/>
          </p:xfrm>
          <a:graphic>
            <a:graphicData uri="http://schemas.openxmlformats.org/presentationml/2006/ole">
              <mc:AlternateContent xmlns:mc="http://schemas.openxmlformats.org/markup-compatibility/2006">
                <mc:Choice xmlns:v="urn:schemas-microsoft-com:vml" Requires="v">
                  <p:oleObj spid="_x0000_s118807" name="公式" r:id="rId14" imgW="177480" imgH="203040" progId="Equation.3">
                    <p:embed/>
                  </p:oleObj>
                </mc:Choice>
                <mc:Fallback>
                  <p:oleObj name="公式" r:id="rId14" imgW="177480" imgH="203040" progId="Equation.3">
                    <p:embed/>
                    <p:pic>
                      <p:nvPicPr>
                        <p:cNvPr id="0" name=""/>
                        <p:cNvPicPr>
                          <a:picLocks noChangeAspect="1" noChangeArrowheads="1"/>
                        </p:cNvPicPr>
                        <p:nvPr/>
                      </p:nvPicPr>
                      <p:blipFill>
                        <a:blip r:embed="rId15"/>
                        <a:srcRect/>
                        <a:stretch>
                          <a:fillRect/>
                        </a:stretch>
                      </p:blipFill>
                      <p:spPr bwMode="auto">
                        <a:xfrm>
                          <a:off x="5020" y="919"/>
                          <a:ext cx="222" cy="253"/>
                        </a:xfrm>
                        <a:prstGeom prst="rect">
                          <a:avLst/>
                        </a:prstGeom>
                        <a:noFill/>
                        <a:ln>
                          <a:noFill/>
                        </a:ln>
                        <a:effectLst/>
                        <a:extLst/>
                      </p:spPr>
                    </p:pic>
                  </p:oleObj>
                </mc:Fallback>
              </mc:AlternateContent>
            </a:graphicData>
          </a:graphic>
        </p:graphicFrame>
        <p:graphicFrame>
          <p:nvGraphicFramePr>
            <p:cNvPr id="91" name="Object 52"/>
            <p:cNvGraphicFramePr>
              <a:graphicFrameLocks noChangeAspect="1"/>
            </p:cNvGraphicFramePr>
            <p:nvPr>
              <p:extLst>
                <p:ext uri="{D42A27DB-BD31-4B8C-83A1-F6EECF244321}">
                  <p14:modId xmlns:p14="http://schemas.microsoft.com/office/powerpoint/2010/main" val="4105198950"/>
                </p:ext>
              </p:extLst>
            </p:nvPr>
          </p:nvGraphicFramePr>
          <p:xfrm>
            <a:off x="4796" y="1963"/>
            <a:ext cx="261" cy="273"/>
          </p:xfrm>
          <a:graphic>
            <a:graphicData uri="http://schemas.openxmlformats.org/presentationml/2006/ole">
              <mc:AlternateContent xmlns:mc="http://schemas.openxmlformats.org/markup-compatibility/2006">
                <mc:Choice xmlns:v="urn:schemas-microsoft-com:vml" Requires="v">
                  <p:oleObj spid="_x0000_s118808" name="公式" r:id="rId16" imgW="126720" imgH="177480" progId="Equation.3">
                    <p:embed/>
                  </p:oleObj>
                </mc:Choice>
                <mc:Fallback>
                  <p:oleObj name="公式" r:id="rId16" imgW="126720" imgH="177480" progId="Equation.3">
                    <p:embed/>
                    <p:pic>
                      <p:nvPicPr>
                        <p:cNvPr id="0" name=""/>
                        <p:cNvPicPr>
                          <a:picLocks noChangeAspect="1" noChangeArrowheads="1"/>
                        </p:cNvPicPr>
                        <p:nvPr/>
                      </p:nvPicPr>
                      <p:blipFill>
                        <a:blip r:embed="rId17"/>
                        <a:srcRect/>
                        <a:stretch>
                          <a:fillRect/>
                        </a:stretch>
                      </p:blipFill>
                      <p:spPr bwMode="auto">
                        <a:xfrm>
                          <a:off x="4796" y="1963"/>
                          <a:ext cx="261" cy="273"/>
                        </a:xfrm>
                        <a:prstGeom prst="rect">
                          <a:avLst/>
                        </a:prstGeom>
                        <a:noFill/>
                        <a:ln>
                          <a:noFill/>
                        </a:ln>
                        <a:effectLst/>
                        <a:extLst/>
                      </p:spPr>
                    </p:pic>
                  </p:oleObj>
                </mc:Fallback>
              </mc:AlternateContent>
            </a:graphicData>
          </a:graphic>
        </p:graphicFrame>
      </p:grpSp>
      <p:graphicFrame>
        <p:nvGraphicFramePr>
          <p:cNvPr id="92" name="对象 91"/>
          <p:cNvGraphicFramePr>
            <a:graphicFrameLocks noChangeAspect="1"/>
          </p:cNvGraphicFramePr>
          <p:nvPr>
            <p:extLst>
              <p:ext uri="{D42A27DB-BD31-4B8C-83A1-F6EECF244321}">
                <p14:modId xmlns:p14="http://schemas.microsoft.com/office/powerpoint/2010/main" val="1958296857"/>
              </p:ext>
            </p:extLst>
          </p:nvPr>
        </p:nvGraphicFramePr>
        <p:xfrm>
          <a:off x="3994150" y="4324351"/>
          <a:ext cx="444500" cy="479425"/>
        </p:xfrm>
        <a:graphic>
          <a:graphicData uri="http://schemas.openxmlformats.org/presentationml/2006/ole">
            <mc:AlternateContent xmlns:mc="http://schemas.openxmlformats.org/markup-compatibility/2006">
              <mc:Choice xmlns:v="urn:schemas-microsoft-com:vml" Requires="v">
                <p:oleObj spid="_x0000_s118809" name="公式" r:id="rId18" imgW="152280" imgH="164880" progId="Equation.3">
                  <p:embed/>
                </p:oleObj>
              </mc:Choice>
              <mc:Fallback>
                <p:oleObj name="公式" r:id="rId18" imgW="152280" imgH="164880" progId="Equation.3">
                  <p:embed/>
                  <p:pic>
                    <p:nvPicPr>
                      <p:cNvPr id="0" name=""/>
                      <p:cNvPicPr>
                        <a:picLocks noChangeAspect="1" noChangeArrowheads="1"/>
                      </p:cNvPicPr>
                      <p:nvPr/>
                    </p:nvPicPr>
                    <p:blipFill>
                      <a:blip r:embed="rId19"/>
                      <a:srcRect/>
                      <a:stretch>
                        <a:fillRect/>
                      </a:stretch>
                    </p:blipFill>
                    <p:spPr bwMode="auto">
                      <a:xfrm>
                        <a:off x="3994150" y="4324351"/>
                        <a:ext cx="444500" cy="479425"/>
                      </a:xfrm>
                      <a:prstGeom prst="rect">
                        <a:avLst/>
                      </a:prstGeom>
                      <a:solidFill>
                        <a:srgbClr val="FFFFFF"/>
                      </a:solidFill>
                      <a:ln>
                        <a:noFill/>
                      </a:ln>
                      <a:effectLst/>
                      <a:extLst/>
                    </p:spPr>
                  </p:pic>
                </p:oleObj>
              </mc:Fallback>
            </mc:AlternateContent>
          </a:graphicData>
        </a:graphic>
      </p:graphicFrame>
      <p:graphicFrame>
        <p:nvGraphicFramePr>
          <p:cNvPr id="93" name="对象 92"/>
          <p:cNvGraphicFramePr>
            <a:graphicFrameLocks noChangeAspect="1"/>
          </p:cNvGraphicFramePr>
          <p:nvPr>
            <p:extLst>
              <p:ext uri="{D42A27DB-BD31-4B8C-83A1-F6EECF244321}">
                <p14:modId xmlns:p14="http://schemas.microsoft.com/office/powerpoint/2010/main" val="680328739"/>
              </p:ext>
            </p:extLst>
          </p:nvPr>
        </p:nvGraphicFramePr>
        <p:xfrm>
          <a:off x="2043113" y="6042026"/>
          <a:ext cx="520700" cy="479425"/>
        </p:xfrm>
        <a:graphic>
          <a:graphicData uri="http://schemas.openxmlformats.org/presentationml/2006/ole">
            <mc:AlternateContent xmlns:mc="http://schemas.openxmlformats.org/markup-compatibility/2006">
              <mc:Choice xmlns:v="urn:schemas-microsoft-com:vml" Requires="v">
                <p:oleObj spid="_x0000_s118810" name="公式" r:id="rId20" imgW="177480" imgH="164880" progId="Equation.3">
                  <p:embed/>
                </p:oleObj>
              </mc:Choice>
              <mc:Fallback>
                <p:oleObj name="公式" r:id="rId20" imgW="177480" imgH="164880" progId="Equation.3">
                  <p:embed/>
                  <p:pic>
                    <p:nvPicPr>
                      <p:cNvPr id="0" name=""/>
                      <p:cNvPicPr>
                        <a:picLocks noChangeAspect="1" noChangeArrowheads="1"/>
                      </p:cNvPicPr>
                      <p:nvPr/>
                    </p:nvPicPr>
                    <p:blipFill>
                      <a:blip r:embed="rId21"/>
                      <a:srcRect/>
                      <a:stretch>
                        <a:fillRect/>
                      </a:stretch>
                    </p:blipFill>
                    <p:spPr bwMode="auto">
                      <a:xfrm>
                        <a:off x="2043113" y="6042026"/>
                        <a:ext cx="520700" cy="479425"/>
                      </a:xfrm>
                      <a:prstGeom prst="rect">
                        <a:avLst/>
                      </a:prstGeom>
                      <a:solidFill>
                        <a:srgbClr val="FFFFFF"/>
                      </a:solidFill>
                      <a:ln>
                        <a:noFill/>
                      </a:ln>
                      <a:effectLst/>
                      <a:extLst/>
                    </p:spPr>
                  </p:pic>
                </p:oleObj>
              </mc:Fallback>
            </mc:AlternateContent>
          </a:graphicData>
        </a:graphic>
      </p:graphicFrame>
      <p:sp>
        <p:nvSpPr>
          <p:cNvPr id="94" name="Line 36"/>
          <p:cNvSpPr>
            <a:spLocks noChangeShapeType="1"/>
          </p:cNvSpPr>
          <p:nvPr/>
        </p:nvSpPr>
        <p:spPr bwMode="auto">
          <a:xfrm rot="16200000">
            <a:off x="3028950" y="5172075"/>
            <a:ext cx="1600200" cy="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Line 37"/>
          <p:cNvSpPr>
            <a:spLocks noChangeShapeType="1"/>
          </p:cNvSpPr>
          <p:nvPr/>
        </p:nvSpPr>
        <p:spPr bwMode="auto">
          <a:xfrm flipH="1">
            <a:off x="2686050" y="5972175"/>
            <a:ext cx="1143000" cy="6858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Line 36"/>
          <p:cNvSpPr>
            <a:spLocks noChangeShapeType="1"/>
          </p:cNvSpPr>
          <p:nvPr/>
        </p:nvSpPr>
        <p:spPr bwMode="auto">
          <a:xfrm rot="16200000" flipH="1">
            <a:off x="4640244" y="5166044"/>
            <a:ext cx="5828" cy="159545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7" name="Object 12"/>
          <p:cNvGraphicFramePr>
            <a:graphicFrameLocks/>
          </p:cNvGraphicFramePr>
          <p:nvPr>
            <p:extLst>
              <p:ext uri="{D42A27DB-BD31-4B8C-83A1-F6EECF244321}">
                <p14:modId xmlns:p14="http://schemas.microsoft.com/office/powerpoint/2010/main" val="2052398671"/>
              </p:ext>
            </p:extLst>
          </p:nvPr>
        </p:nvGraphicFramePr>
        <p:xfrm>
          <a:off x="5173416" y="6046482"/>
          <a:ext cx="425450" cy="541338"/>
        </p:xfrm>
        <a:graphic>
          <a:graphicData uri="http://schemas.openxmlformats.org/presentationml/2006/ole">
            <mc:AlternateContent xmlns:mc="http://schemas.openxmlformats.org/markup-compatibility/2006">
              <mc:Choice xmlns:v="urn:schemas-microsoft-com:vml" Requires="v">
                <p:oleObj spid="_x0000_s118811" name="公式" r:id="rId22" imgW="126725" imgH="126725" progId="Equation.3">
                  <p:embed/>
                </p:oleObj>
              </mc:Choice>
              <mc:Fallback>
                <p:oleObj name="公式" r:id="rId22" imgW="126725" imgH="126725"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73416" y="6046482"/>
                        <a:ext cx="42545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 name="对象 97"/>
          <p:cNvGraphicFramePr>
            <a:graphicFrameLocks noChangeAspect="1"/>
          </p:cNvGraphicFramePr>
          <p:nvPr>
            <p:extLst>
              <p:ext uri="{D42A27DB-BD31-4B8C-83A1-F6EECF244321}">
                <p14:modId xmlns:p14="http://schemas.microsoft.com/office/powerpoint/2010/main" val="3486038199"/>
              </p:ext>
            </p:extLst>
          </p:nvPr>
        </p:nvGraphicFramePr>
        <p:xfrm>
          <a:off x="6537325" y="5622926"/>
          <a:ext cx="520700" cy="481013"/>
        </p:xfrm>
        <a:graphic>
          <a:graphicData uri="http://schemas.openxmlformats.org/presentationml/2006/ole">
            <mc:AlternateContent xmlns:mc="http://schemas.openxmlformats.org/markup-compatibility/2006">
              <mc:Choice xmlns:v="urn:schemas-microsoft-com:vml" Requires="v">
                <p:oleObj spid="_x0000_s118812" name="公式" r:id="rId23" imgW="177480" imgH="164880" progId="Equation.3">
                  <p:embed/>
                </p:oleObj>
              </mc:Choice>
              <mc:Fallback>
                <p:oleObj name="公式" r:id="rId23" imgW="177480" imgH="164880" progId="Equation.3">
                  <p:embed/>
                  <p:pic>
                    <p:nvPicPr>
                      <p:cNvPr id="0" name=""/>
                      <p:cNvPicPr>
                        <a:picLocks noChangeAspect="1" noChangeArrowheads="1"/>
                      </p:cNvPicPr>
                      <p:nvPr/>
                    </p:nvPicPr>
                    <p:blipFill>
                      <a:blip r:embed="rId24"/>
                      <a:srcRect/>
                      <a:stretch>
                        <a:fillRect/>
                      </a:stretch>
                    </p:blipFill>
                    <p:spPr bwMode="auto">
                      <a:xfrm>
                        <a:off x="6537325" y="5622926"/>
                        <a:ext cx="520700" cy="481013"/>
                      </a:xfrm>
                      <a:prstGeom prst="rect">
                        <a:avLst/>
                      </a:prstGeom>
                      <a:solidFill>
                        <a:srgbClr val="66FF66"/>
                      </a:solidFill>
                      <a:ln>
                        <a:noFill/>
                      </a:ln>
                      <a:effectLst/>
                      <a:extLst/>
                    </p:spPr>
                  </p:pic>
                </p:oleObj>
              </mc:Fallback>
            </mc:AlternateContent>
          </a:graphicData>
        </a:graphic>
      </p:graphicFrame>
      <p:pic>
        <p:nvPicPr>
          <p:cNvPr id="99" name="图片 98"/>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rot="2853462">
            <a:off x="7075319" y="3950185"/>
            <a:ext cx="2877400" cy="2877400"/>
          </a:xfrm>
          <a:prstGeom prst="rect">
            <a:avLst/>
          </a:prstGeom>
        </p:spPr>
      </p:pic>
      <p:graphicFrame>
        <p:nvGraphicFramePr>
          <p:cNvPr id="100" name="对象 99"/>
          <p:cNvGraphicFramePr>
            <a:graphicFrameLocks noChangeAspect="1"/>
          </p:cNvGraphicFramePr>
          <p:nvPr>
            <p:extLst>
              <p:ext uri="{D42A27DB-BD31-4B8C-83A1-F6EECF244321}">
                <p14:modId xmlns:p14="http://schemas.microsoft.com/office/powerpoint/2010/main" val="3488724891"/>
              </p:ext>
            </p:extLst>
          </p:nvPr>
        </p:nvGraphicFramePr>
        <p:xfrm>
          <a:off x="6537325" y="4662488"/>
          <a:ext cx="446088" cy="481012"/>
        </p:xfrm>
        <a:graphic>
          <a:graphicData uri="http://schemas.openxmlformats.org/presentationml/2006/ole">
            <mc:AlternateContent xmlns:mc="http://schemas.openxmlformats.org/markup-compatibility/2006">
              <mc:Choice xmlns:v="urn:schemas-microsoft-com:vml" Requires="v">
                <p:oleObj spid="_x0000_s118813" name="公式" r:id="rId26" imgW="152280" imgH="164880" progId="Equation.3">
                  <p:embed/>
                </p:oleObj>
              </mc:Choice>
              <mc:Fallback>
                <p:oleObj name="公式" r:id="rId26" imgW="152280" imgH="164880" progId="Equation.3">
                  <p:embed/>
                  <p:pic>
                    <p:nvPicPr>
                      <p:cNvPr id="0" name=""/>
                      <p:cNvPicPr>
                        <a:picLocks noChangeAspect="1" noChangeArrowheads="1"/>
                      </p:cNvPicPr>
                      <p:nvPr/>
                    </p:nvPicPr>
                    <p:blipFill>
                      <a:blip r:embed="rId27"/>
                      <a:srcRect/>
                      <a:stretch>
                        <a:fillRect/>
                      </a:stretch>
                    </p:blipFill>
                    <p:spPr bwMode="auto">
                      <a:xfrm>
                        <a:off x="6537325" y="4662488"/>
                        <a:ext cx="446088" cy="481012"/>
                      </a:xfrm>
                      <a:prstGeom prst="rect">
                        <a:avLst/>
                      </a:prstGeom>
                      <a:solidFill>
                        <a:srgbClr val="66FFFF"/>
                      </a:solidFill>
                      <a:ln>
                        <a:noFill/>
                      </a:ln>
                      <a:effectLst/>
                      <a:extLst/>
                    </p:spPr>
                  </p:pic>
                </p:oleObj>
              </mc:Fallback>
            </mc:AlternateContent>
          </a:graphicData>
        </a:graphic>
      </p:graphicFrame>
      <p:graphicFrame>
        <p:nvGraphicFramePr>
          <p:cNvPr id="101" name="Object 12"/>
          <p:cNvGraphicFramePr>
            <a:graphicFrameLocks/>
          </p:cNvGraphicFramePr>
          <p:nvPr>
            <p:extLst>
              <p:ext uri="{D42A27DB-BD31-4B8C-83A1-F6EECF244321}">
                <p14:modId xmlns:p14="http://schemas.microsoft.com/office/powerpoint/2010/main" val="2488233178"/>
              </p:ext>
            </p:extLst>
          </p:nvPr>
        </p:nvGraphicFramePr>
        <p:xfrm>
          <a:off x="10135550" y="4984107"/>
          <a:ext cx="425450" cy="541338"/>
        </p:xfrm>
        <a:graphic>
          <a:graphicData uri="http://schemas.openxmlformats.org/presentationml/2006/ole">
            <mc:AlternateContent xmlns:mc="http://schemas.openxmlformats.org/markup-compatibility/2006">
              <mc:Choice xmlns:v="urn:schemas-microsoft-com:vml" Requires="v">
                <p:oleObj spid="_x0000_s118814" name="公式" r:id="rId28" imgW="126725" imgH="126725" progId="Equation.3">
                  <p:embed/>
                </p:oleObj>
              </mc:Choice>
              <mc:Fallback>
                <p:oleObj name="公式" r:id="rId28" imgW="126725" imgH="126725"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35550" y="4984107"/>
                        <a:ext cx="425450" cy="541338"/>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161854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down)">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heel(1)">
                                      <p:cBhvr>
                                        <p:cTn id="17" dur="20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wipe(down)">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additive="base">
                                        <p:cTn id="27" dur="500" fill="hold"/>
                                        <p:tgtEl>
                                          <p:spTgt spid="79"/>
                                        </p:tgtEl>
                                        <p:attrNameLst>
                                          <p:attrName>ppt_x</p:attrName>
                                        </p:attrNameLst>
                                      </p:cBhvr>
                                      <p:tavLst>
                                        <p:tav tm="0">
                                          <p:val>
                                            <p:strVal val="#ppt_x"/>
                                          </p:val>
                                        </p:tav>
                                        <p:tav tm="100000">
                                          <p:val>
                                            <p:strVal val="#ppt_x"/>
                                          </p:val>
                                        </p:tav>
                                      </p:tavLst>
                                    </p:anim>
                                    <p:anim calcmode="lin" valueType="num">
                                      <p:cBhvr additive="base">
                                        <p:cTn id="28" dur="500" fill="hold"/>
                                        <p:tgtEl>
                                          <p:spTgt spid="7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anim calcmode="lin" valueType="num">
                                      <p:cBhvr additive="base">
                                        <p:cTn id="31" dur="500" fill="hold"/>
                                        <p:tgtEl>
                                          <p:spTgt spid="80"/>
                                        </p:tgtEl>
                                        <p:attrNameLst>
                                          <p:attrName>ppt_x</p:attrName>
                                        </p:attrNameLst>
                                      </p:cBhvr>
                                      <p:tavLst>
                                        <p:tav tm="0">
                                          <p:val>
                                            <p:strVal val="#ppt_x"/>
                                          </p:val>
                                        </p:tav>
                                        <p:tav tm="100000">
                                          <p:val>
                                            <p:strVal val="#ppt_x"/>
                                          </p:val>
                                        </p:tav>
                                      </p:tavLst>
                                    </p:anim>
                                    <p:anim calcmode="lin" valueType="num">
                                      <p:cBhvr additive="base">
                                        <p:cTn id="32" dur="500" fill="hold"/>
                                        <p:tgtEl>
                                          <p:spTgt spid="8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1"/>
                                        </p:tgtEl>
                                        <p:attrNameLst>
                                          <p:attrName>style.visibility</p:attrName>
                                        </p:attrNameLst>
                                      </p:cBhvr>
                                      <p:to>
                                        <p:strVal val="visible"/>
                                      </p:to>
                                    </p:set>
                                    <p:anim calcmode="lin" valueType="num">
                                      <p:cBhvr additive="base">
                                        <p:cTn id="35" dur="500" fill="hold"/>
                                        <p:tgtEl>
                                          <p:spTgt spid="81"/>
                                        </p:tgtEl>
                                        <p:attrNameLst>
                                          <p:attrName>ppt_x</p:attrName>
                                        </p:attrNameLst>
                                      </p:cBhvr>
                                      <p:tavLst>
                                        <p:tav tm="0">
                                          <p:val>
                                            <p:strVal val="#ppt_x"/>
                                          </p:val>
                                        </p:tav>
                                        <p:tav tm="100000">
                                          <p:val>
                                            <p:strVal val="#ppt_x"/>
                                          </p:val>
                                        </p:tav>
                                      </p:tavLst>
                                    </p:anim>
                                    <p:anim calcmode="lin" valueType="num">
                                      <p:cBhvr additive="base">
                                        <p:cTn id="36" dur="500" fill="hold"/>
                                        <p:tgtEl>
                                          <p:spTgt spid="8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additive="base">
                                        <p:cTn id="39" dur="500" fill="hold"/>
                                        <p:tgtEl>
                                          <p:spTgt spid="82"/>
                                        </p:tgtEl>
                                        <p:attrNameLst>
                                          <p:attrName>ppt_x</p:attrName>
                                        </p:attrNameLst>
                                      </p:cBhvr>
                                      <p:tavLst>
                                        <p:tav tm="0">
                                          <p:val>
                                            <p:strVal val="#ppt_x"/>
                                          </p:val>
                                        </p:tav>
                                        <p:tav tm="100000">
                                          <p:val>
                                            <p:strVal val="#ppt_x"/>
                                          </p:val>
                                        </p:tav>
                                      </p:tavLst>
                                    </p:anim>
                                    <p:anim calcmode="lin" valueType="num">
                                      <p:cBhvr additive="base">
                                        <p:cTn id="40" dur="500" fill="hold"/>
                                        <p:tgtEl>
                                          <p:spTgt spid="8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 calcmode="lin" valueType="num">
                                      <p:cBhvr additive="base">
                                        <p:cTn id="43" dur="500" fill="hold"/>
                                        <p:tgtEl>
                                          <p:spTgt spid="83"/>
                                        </p:tgtEl>
                                        <p:attrNameLst>
                                          <p:attrName>ppt_x</p:attrName>
                                        </p:attrNameLst>
                                      </p:cBhvr>
                                      <p:tavLst>
                                        <p:tav tm="0">
                                          <p:val>
                                            <p:strVal val="#ppt_x"/>
                                          </p:val>
                                        </p:tav>
                                        <p:tav tm="100000">
                                          <p:val>
                                            <p:strVal val="#ppt_x"/>
                                          </p:val>
                                        </p:tav>
                                      </p:tavLst>
                                    </p:anim>
                                    <p:anim calcmode="lin" valueType="num">
                                      <p:cBhvr additive="base">
                                        <p:cTn id="44" dur="500" fill="hold"/>
                                        <p:tgtEl>
                                          <p:spTgt spid="8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4"/>
                                        </p:tgtEl>
                                        <p:attrNameLst>
                                          <p:attrName>style.visibility</p:attrName>
                                        </p:attrNameLst>
                                      </p:cBhvr>
                                      <p:to>
                                        <p:strVal val="visible"/>
                                      </p:to>
                                    </p:set>
                                    <p:anim calcmode="lin" valueType="num">
                                      <p:cBhvr additive="base">
                                        <p:cTn id="47" dur="500" fill="hold"/>
                                        <p:tgtEl>
                                          <p:spTgt spid="84"/>
                                        </p:tgtEl>
                                        <p:attrNameLst>
                                          <p:attrName>ppt_x</p:attrName>
                                        </p:attrNameLst>
                                      </p:cBhvr>
                                      <p:tavLst>
                                        <p:tav tm="0">
                                          <p:val>
                                            <p:strVal val="#ppt_x"/>
                                          </p:val>
                                        </p:tav>
                                        <p:tav tm="100000">
                                          <p:val>
                                            <p:strVal val="#ppt_x"/>
                                          </p:val>
                                        </p:tav>
                                      </p:tavLst>
                                    </p:anim>
                                    <p:anim calcmode="lin" valueType="num">
                                      <p:cBhvr additive="base">
                                        <p:cTn id="48" dur="500" fill="hold"/>
                                        <p:tgtEl>
                                          <p:spTgt spid="8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 calcmode="lin" valueType="num">
                                      <p:cBhvr additive="base">
                                        <p:cTn id="51" dur="500" fill="hold"/>
                                        <p:tgtEl>
                                          <p:spTgt spid="85"/>
                                        </p:tgtEl>
                                        <p:attrNameLst>
                                          <p:attrName>ppt_x</p:attrName>
                                        </p:attrNameLst>
                                      </p:cBhvr>
                                      <p:tavLst>
                                        <p:tav tm="0">
                                          <p:val>
                                            <p:strVal val="#ppt_x"/>
                                          </p:val>
                                        </p:tav>
                                        <p:tav tm="100000">
                                          <p:val>
                                            <p:strVal val="#ppt_x"/>
                                          </p:val>
                                        </p:tav>
                                      </p:tavLst>
                                    </p:anim>
                                    <p:anim calcmode="lin" valueType="num">
                                      <p:cBhvr additive="base">
                                        <p:cTn id="5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6"/>
                                        </p:tgtEl>
                                        <p:attrNameLst>
                                          <p:attrName>style.visibility</p:attrName>
                                        </p:attrNameLst>
                                      </p:cBhvr>
                                      <p:to>
                                        <p:strVal val="visible"/>
                                      </p:to>
                                    </p:set>
                                    <p:animEffect transition="in" filter="wipe(left)">
                                      <p:cBhvr>
                                        <p:cTn id="57" dur="500"/>
                                        <p:tgtEl>
                                          <p:spTgt spid="86"/>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87"/>
                                        </p:tgtEl>
                                        <p:attrNameLst>
                                          <p:attrName>style.visibility</p:attrName>
                                        </p:attrNameLst>
                                      </p:cBhvr>
                                      <p:to>
                                        <p:strVal val="visible"/>
                                      </p:to>
                                    </p:set>
                                    <p:animEffect transition="in" filter="circle(in)">
                                      <p:cBhvr>
                                        <p:cTn id="62" dur="2000"/>
                                        <p:tgtEl>
                                          <p:spTgt spid="87"/>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4"/>
                                        </p:tgtEl>
                                        <p:attrNameLst>
                                          <p:attrName>style.visibility</p:attrName>
                                        </p:attrNameLst>
                                      </p:cBhvr>
                                      <p:to>
                                        <p:strVal val="visible"/>
                                      </p:to>
                                    </p:set>
                                    <p:anim calcmode="lin" valueType="num">
                                      <p:cBhvr additive="base">
                                        <p:cTn id="67" dur="500" fill="hold"/>
                                        <p:tgtEl>
                                          <p:spTgt spid="94"/>
                                        </p:tgtEl>
                                        <p:attrNameLst>
                                          <p:attrName>ppt_x</p:attrName>
                                        </p:attrNameLst>
                                      </p:cBhvr>
                                      <p:tavLst>
                                        <p:tav tm="0">
                                          <p:val>
                                            <p:strVal val="#ppt_x"/>
                                          </p:val>
                                        </p:tav>
                                        <p:tav tm="100000">
                                          <p:val>
                                            <p:strVal val="#ppt_x"/>
                                          </p:val>
                                        </p:tav>
                                      </p:tavLst>
                                    </p:anim>
                                    <p:anim calcmode="lin" valueType="num">
                                      <p:cBhvr additive="base">
                                        <p:cTn id="6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92"/>
                                        </p:tgtEl>
                                        <p:attrNameLst>
                                          <p:attrName>style.visibility</p:attrName>
                                        </p:attrNameLst>
                                      </p:cBhvr>
                                      <p:to>
                                        <p:strVal val="visible"/>
                                      </p:to>
                                    </p:set>
                                    <p:animEffect transition="in" filter="fade">
                                      <p:cBhvr>
                                        <p:cTn id="73" dur="1000"/>
                                        <p:tgtEl>
                                          <p:spTgt spid="92"/>
                                        </p:tgtEl>
                                      </p:cBhvr>
                                    </p:animEffect>
                                    <p:anim calcmode="lin" valueType="num">
                                      <p:cBhvr>
                                        <p:cTn id="74" dur="1000" fill="hold"/>
                                        <p:tgtEl>
                                          <p:spTgt spid="92"/>
                                        </p:tgtEl>
                                        <p:attrNameLst>
                                          <p:attrName>ppt_x</p:attrName>
                                        </p:attrNameLst>
                                      </p:cBhvr>
                                      <p:tavLst>
                                        <p:tav tm="0">
                                          <p:val>
                                            <p:strVal val="#ppt_x"/>
                                          </p:val>
                                        </p:tav>
                                        <p:tav tm="100000">
                                          <p:val>
                                            <p:strVal val="#ppt_x"/>
                                          </p:val>
                                        </p:tav>
                                      </p:tavLst>
                                    </p:anim>
                                    <p:anim calcmode="lin" valueType="num">
                                      <p:cBhvr>
                                        <p:cTn id="75"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95"/>
                                        </p:tgtEl>
                                        <p:attrNameLst>
                                          <p:attrName>style.visibility</p:attrName>
                                        </p:attrNameLst>
                                      </p:cBhvr>
                                      <p:to>
                                        <p:strVal val="visible"/>
                                      </p:to>
                                    </p:set>
                                    <p:anim calcmode="lin" valueType="num">
                                      <p:cBhvr additive="base">
                                        <p:cTn id="80" dur="500" fill="hold"/>
                                        <p:tgtEl>
                                          <p:spTgt spid="95"/>
                                        </p:tgtEl>
                                        <p:attrNameLst>
                                          <p:attrName>ppt_x</p:attrName>
                                        </p:attrNameLst>
                                      </p:cBhvr>
                                      <p:tavLst>
                                        <p:tav tm="0">
                                          <p:val>
                                            <p:strVal val="#ppt_x"/>
                                          </p:val>
                                        </p:tav>
                                        <p:tav tm="100000">
                                          <p:val>
                                            <p:strVal val="#ppt_x"/>
                                          </p:val>
                                        </p:tav>
                                      </p:tavLst>
                                    </p:anim>
                                    <p:anim calcmode="lin" valueType="num">
                                      <p:cBhvr additive="base">
                                        <p:cTn id="81"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fade">
                                      <p:cBhvr>
                                        <p:cTn id="86" dur="1000"/>
                                        <p:tgtEl>
                                          <p:spTgt spid="93"/>
                                        </p:tgtEl>
                                      </p:cBhvr>
                                    </p:animEffect>
                                    <p:anim calcmode="lin" valueType="num">
                                      <p:cBhvr>
                                        <p:cTn id="87" dur="1000" fill="hold"/>
                                        <p:tgtEl>
                                          <p:spTgt spid="93"/>
                                        </p:tgtEl>
                                        <p:attrNameLst>
                                          <p:attrName>ppt_x</p:attrName>
                                        </p:attrNameLst>
                                      </p:cBhvr>
                                      <p:tavLst>
                                        <p:tav tm="0">
                                          <p:val>
                                            <p:strVal val="#ppt_x"/>
                                          </p:val>
                                        </p:tav>
                                        <p:tav tm="100000">
                                          <p:val>
                                            <p:strVal val="#ppt_x"/>
                                          </p:val>
                                        </p:tav>
                                      </p:tavLst>
                                    </p:anim>
                                    <p:anim calcmode="lin" valueType="num">
                                      <p:cBhvr>
                                        <p:cTn id="88"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96"/>
                                        </p:tgtEl>
                                        <p:attrNameLst>
                                          <p:attrName>style.visibility</p:attrName>
                                        </p:attrNameLst>
                                      </p:cBhvr>
                                      <p:to>
                                        <p:strVal val="visible"/>
                                      </p:to>
                                    </p:set>
                                    <p:anim calcmode="lin" valueType="num">
                                      <p:cBhvr additive="base">
                                        <p:cTn id="93" dur="500" fill="hold"/>
                                        <p:tgtEl>
                                          <p:spTgt spid="96"/>
                                        </p:tgtEl>
                                        <p:attrNameLst>
                                          <p:attrName>ppt_x</p:attrName>
                                        </p:attrNameLst>
                                      </p:cBhvr>
                                      <p:tavLst>
                                        <p:tav tm="0">
                                          <p:val>
                                            <p:strVal val="#ppt_x"/>
                                          </p:val>
                                        </p:tav>
                                        <p:tav tm="100000">
                                          <p:val>
                                            <p:strVal val="#ppt_x"/>
                                          </p:val>
                                        </p:tav>
                                      </p:tavLst>
                                    </p:anim>
                                    <p:anim calcmode="lin" valueType="num">
                                      <p:cBhvr additive="base">
                                        <p:cTn id="94"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1000"/>
                                        <p:tgtEl>
                                          <p:spTgt spid="97"/>
                                        </p:tgtEl>
                                      </p:cBhvr>
                                    </p:animEffect>
                                    <p:anim calcmode="lin" valueType="num">
                                      <p:cBhvr>
                                        <p:cTn id="100" dur="1000" fill="hold"/>
                                        <p:tgtEl>
                                          <p:spTgt spid="97"/>
                                        </p:tgtEl>
                                        <p:attrNameLst>
                                          <p:attrName>ppt_x</p:attrName>
                                        </p:attrNameLst>
                                      </p:cBhvr>
                                      <p:tavLst>
                                        <p:tav tm="0">
                                          <p:val>
                                            <p:strVal val="#ppt_x"/>
                                          </p:val>
                                        </p:tav>
                                        <p:tav tm="100000">
                                          <p:val>
                                            <p:strVal val="#ppt_x"/>
                                          </p:val>
                                        </p:tav>
                                      </p:tavLst>
                                    </p:anim>
                                    <p:anim calcmode="lin" valueType="num">
                                      <p:cBhvr>
                                        <p:cTn id="101"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99"/>
                                        </p:tgtEl>
                                        <p:attrNameLst>
                                          <p:attrName>style.visibility</p:attrName>
                                        </p:attrNameLst>
                                      </p:cBhvr>
                                      <p:to>
                                        <p:strVal val="visible"/>
                                      </p:to>
                                    </p:set>
                                    <p:anim calcmode="lin" valueType="num">
                                      <p:cBhvr additive="base">
                                        <p:cTn id="106" dur="500" fill="hold"/>
                                        <p:tgtEl>
                                          <p:spTgt spid="99"/>
                                        </p:tgtEl>
                                        <p:attrNameLst>
                                          <p:attrName>ppt_x</p:attrName>
                                        </p:attrNameLst>
                                      </p:cBhvr>
                                      <p:tavLst>
                                        <p:tav tm="0">
                                          <p:val>
                                            <p:strVal val="#ppt_x"/>
                                          </p:val>
                                        </p:tav>
                                        <p:tav tm="100000">
                                          <p:val>
                                            <p:strVal val="#ppt_x"/>
                                          </p:val>
                                        </p:tav>
                                      </p:tavLst>
                                    </p:anim>
                                    <p:anim calcmode="lin" valueType="num">
                                      <p:cBhvr additive="base">
                                        <p:cTn id="107"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100"/>
                                        </p:tgtEl>
                                        <p:attrNameLst>
                                          <p:attrName>style.visibility</p:attrName>
                                        </p:attrNameLst>
                                      </p:cBhvr>
                                      <p:to>
                                        <p:strVal val="visible"/>
                                      </p:to>
                                    </p:set>
                                    <p:animEffect transition="in" filter="fade">
                                      <p:cBhvr>
                                        <p:cTn id="112" dur="1000"/>
                                        <p:tgtEl>
                                          <p:spTgt spid="100"/>
                                        </p:tgtEl>
                                      </p:cBhvr>
                                    </p:animEffect>
                                    <p:anim calcmode="lin" valueType="num">
                                      <p:cBhvr>
                                        <p:cTn id="113" dur="1000" fill="hold"/>
                                        <p:tgtEl>
                                          <p:spTgt spid="100"/>
                                        </p:tgtEl>
                                        <p:attrNameLst>
                                          <p:attrName>ppt_x</p:attrName>
                                        </p:attrNameLst>
                                      </p:cBhvr>
                                      <p:tavLst>
                                        <p:tav tm="0">
                                          <p:val>
                                            <p:strVal val="#ppt_x"/>
                                          </p:val>
                                        </p:tav>
                                        <p:tav tm="100000">
                                          <p:val>
                                            <p:strVal val="#ppt_x"/>
                                          </p:val>
                                        </p:tav>
                                      </p:tavLst>
                                    </p:anim>
                                    <p:anim calcmode="lin" valueType="num">
                                      <p:cBhvr>
                                        <p:cTn id="114"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98"/>
                                        </p:tgtEl>
                                        <p:attrNameLst>
                                          <p:attrName>style.visibility</p:attrName>
                                        </p:attrNameLst>
                                      </p:cBhvr>
                                      <p:to>
                                        <p:strVal val="visible"/>
                                      </p:to>
                                    </p:set>
                                    <p:animEffect transition="in" filter="fade">
                                      <p:cBhvr>
                                        <p:cTn id="119" dur="1000"/>
                                        <p:tgtEl>
                                          <p:spTgt spid="98"/>
                                        </p:tgtEl>
                                      </p:cBhvr>
                                    </p:animEffect>
                                    <p:anim calcmode="lin" valueType="num">
                                      <p:cBhvr>
                                        <p:cTn id="120" dur="1000" fill="hold"/>
                                        <p:tgtEl>
                                          <p:spTgt spid="98"/>
                                        </p:tgtEl>
                                        <p:attrNameLst>
                                          <p:attrName>ppt_x</p:attrName>
                                        </p:attrNameLst>
                                      </p:cBhvr>
                                      <p:tavLst>
                                        <p:tav tm="0">
                                          <p:val>
                                            <p:strVal val="#ppt_x"/>
                                          </p:val>
                                        </p:tav>
                                        <p:tav tm="100000">
                                          <p:val>
                                            <p:strVal val="#ppt_x"/>
                                          </p:val>
                                        </p:tav>
                                      </p:tavLst>
                                    </p:anim>
                                    <p:anim calcmode="lin" valueType="num">
                                      <p:cBhvr>
                                        <p:cTn id="121"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101"/>
                                        </p:tgtEl>
                                        <p:attrNameLst>
                                          <p:attrName>style.visibility</p:attrName>
                                        </p:attrNameLst>
                                      </p:cBhvr>
                                      <p:to>
                                        <p:strVal val="visible"/>
                                      </p:to>
                                    </p:set>
                                    <p:animEffect transition="in" filter="fade">
                                      <p:cBhvr>
                                        <p:cTn id="126" dur="1000"/>
                                        <p:tgtEl>
                                          <p:spTgt spid="101"/>
                                        </p:tgtEl>
                                      </p:cBhvr>
                                    </p:animEffect>
                                    <p:anim calcmode="lin" valueType="num">
                                      <p:cBhvr>
                                        <p:cTn id="127" dur="1000" fill="hold"/>
                                        <p:tgtEl>
                                          <p:spTgt spid="101"/>
                                        </p:tgtEl>
                                        <p:attrNameLst>
                                          <p:attrName>ppt_x</p:attrName>
                                        </p:attrNameLst>
                                      </p:cBhvr>
                                      <p:tavLst>
                                        <p:tav tm="0">
                                          <p:val>
                                            <p:strVal val="#ppt_x"/>
                                          </p:val>
                                        </p:tav>
                                        <p:tav tm="100000">
                                          <p:val>
                                            <p:strVal val="#ppt_x"/>
                                          </p:val>
                                        </p:tav>
                                      </p:tavLst>
                                    </p:anim>
                                    <p:anim calcmode="lin" valueType="num">
                                      <p:cBhvr>
                                        <p:cTn id="128"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57" grpId="0"/>
      <p:bldP spid="58" grpId="0"/>
      <p:bldP spid="78" grpId="0"/>
      <p:bldP spid="80" grpId="0" animBg="1"/>
      <p:bldP spid="83" grpId="0" animBg="1"/>
      <p:bldP spid="85" grpId="0" animBg="1"/>
      <p:bldP spid="94" grpId="0" animBg="1"/>
      <p:bldP spid="95" grpId="0" animBg="1"/>
      <p:bldP spid="9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6" descr="f24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0203" y="441272"/>
            <a:ext cx="6119020" cy="21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extLst>
              <p:ext uri="{D42A27DB-BD31-4B8C-83A1-F6EECF244321}">
                <p14:modId xmlns:p14="http://schemas.microsoft.com/office/powerpoint/2010/main" val="2223871414"/>
              </p:ext>
            </p:extLst>
          </p:nvPr>
        </p:nvGraphicFramePr>
        <p:xfrm>
          <a:off x="6098240" y="420379"/>
          <a:ext cx="444500" cy="479425"/>
        </p:xfrm>
        <a:graphic>
          <a:graphicData uri="http://schemas.openxmlformats.org/presentationml/2006/ole">
            <mc:AlternateContent xmlns:mc="http://schemas.openxmlformats.org/markup-compatibility/2006">
              <mc:Choice xmlns:v="urn:schemas-microsoft-com:vml" Requires="v">
                <p:oleObj spid="_x0000_s93915" name="公式" r:id="rId4" imgW="152280" imgH="164880" progId="Equation.3">
                  <p:embed/>
                </p:oleObj>
              </mc:Choice>
              <mc:Fallback>
                <p:oleObj name="公式" r:id="rId4" imgW="152280" imgH="164880" progId="Equation.3">
                  <p:embed/>
                  <p:pic>
                    <p:nvPicPr>
                      <p:cNvPr id="0" name=""/>
                      <p:cNvPicPr>
                        <a:picLocks noChangeAspect="1" noChangeArrowheads="1"/>
                      </p:cNvPicPr>
                      <p:nvPr/>
                    </p:nvPicPr>
                    <p:blipFill>
                      <a:blip r:embed="rId5"/>
                      <a:srcRect/>
                      <a:stretch>
                        <a:fillRect/>
                      </a:stretch>
                    </p:blipFill>
                    <p:spPr bwMode="auto">
                      <a:xfrm>
                        <a:off x="6098240" y="420379"/>
                        <a:ext cx="444500" cy="479425"/>
                      </a:xfrm>
                      <a:prstGeom prst="rect">
                        <a:avLst/>
                      </a:prstGeom>
                      <a:solidFill>
                        <a:srgbClr val="FFFFFF"/>
                      </a:solidFill>
                      <a:ln>
                        <a:noFill/>
                      </a:ln>
                      <a:effectLs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692525639"/>
              </p:ext>
            </p:extLst>
          </p:nvPr>
        </p:nvGraphicFramePr>
        <p:xfrm>
          <a:off x="5953737" y="1823542"/>
          <a:ext cx="520700" cy="481012"/>
        </p:xfrm>
        <a:graphic>
          <a:graphicData uri="http://schemas.openxmlformats.org/presentationml/2006/ole">
            <mc:AlternateContent xmlns:mc="http://schemas.openxmlformats.org/markup-compatibility/2006">
              <mc:Choice xmlns:v="urn:schemas-microsoft-com:vml" Requires="v">
                <p:oleObj spid="_x0000_s93916" name="公式" r:id="rId6" imgW="177480" imgH="164880" progId="Equation.3">
                  <p:embed/>
                </p:oleObj>
              </mc:Choice>
              <mc:Fallback>
                <p:oleObj name="公式" r:id="rId6" imgW="177480" imgH="164880" progId="Equation.3">
                  <p:embed/>
                  <p:pic>
                    <p:nvPicPr>
                      <p:cNvPr id="0" name=""/>
                      <p:cNvPicPr>
                        <a:picLocks noChangeAspect="1" noChangeArrowheads="1"/>
                      </p:cNvPicPr>
                      <p:nvPr/>
                    </p:nvPicPr>
                    <p:blipFill>
                      <a:blip r:embed="rId7"/>
                      <a:srcRect/>
                      <a:stretch>
                        <a:fillRect/>
                      </a:stretch>
                    </p:blipFill>
                    <p:spPr bwMode="auto">
                      <a:xfrm>
                        <a:off x="5953737" y="1823542"/>
                        <a:ext cx="520700" cy="481012"/>
                      </a:xfrm>
                      <a:prstGeom prst="rect">
                        <a:avLst/>
                      </a:prstGeom>
                      <a:solidFill>
                        <a:srgbClr val="FFFFFF"/>
                      </a:solidFill>
                      <a:ln>
                        <a:noFill/>
                      </a:ln>
                      <a:effectLst/>
                      <a:extLst/>
                    </p:spPr>
                  </p:pic>
                </p:oleObj>
              </mc:Fallback>
            </mc:AlternateContent>
          </a:graphicData>
        </a:graphic>
      </p:graphicFrame>
      <p:sp>
        <p:nvSpPr>
          <p:cNvPr id="5" name="Line 4"/>
          <p:cNvSpPr>
            <a:spLocks noChangeShapeType="1"/>
          </p:cNvSpPr>
          <p:nvPr/>
        </p:nvSpPr>
        <p:spPr bwMode="auto">
          <a:xfrm>
            <a:off x="7290976" y="764042"/>
            <a:ext cx="690563" cy="0"/>
          </a:xfrm>
          <a:prstGeom prst="line">
            <a:avLst/>
          </a:prstGeom>
          <a:noFill/>
          <a:ln w="38100">
            <a:solidFill>
              <a:srgbClr val="FF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 name="Object 12"/>
          <p:cNvGraphicFramePr>
            <a:graphicFrameLocks/>
          </p:cNvGraphicFramePr>
          <p:nvPr>
            <p:extLst>
              <p:ext uri="{D42A27DB-BD31-4B8C-83A1-F6EECF244321}">
                <p14:modId xmlns:p14="http://schemas.microsoft.com/office/powerpoint/2010/main" val="3664896751"/>
              </p:ext>
            </p:extLst>
          </p:nvPr>
        </p:nvGraphicFramePr>
        <p:xfrm>
          <a:off x="7848188" y="133804"/>
          <a:ext cx="425450" cy="541338"/>
        </p:xfrm>
        <a:graphic>
          <a:graphicData uri="http://schemas.openxmlformats.org/presentationml/2006/ole">
            <mc:AlternateContent xmlns:mc="http://schemas.openxmlformats.org/markup-compatibility/2006">
              <mc:Choice xmlns:v="urn:schemas-microsoft-com:vml" Requires="v">
                <p:oleObj spid="_x0000_s93917" name="公式" r:id="rId8" imgW="126725" imgH="126725" progId="Equation.3">
                  <p:embed/>
                </p:oleObj>
              </mc:Choice>
              <mc:Fallback>
                <p:oleObj name="公式" r:id="rId8" imgW="126725" imgH="126725"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48188" y="133804"/>
                        <a:ext cx="42545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9"/>
          <p:cNvSpPr>
            <a:spLocks noChangeArrowheads="1"/>
          </p:cNvSpPr>
          <p:nvPr/>
        </p:nvSpPr>
        <p:spPr bwMode="auto">
          <a:xfrm>
            <a:off x="9478010" y="764043"/>
            <a:ext cx="892191" cy="1056005"/>
          </a:xfrm>
          <a:prstGeom prst="rect">
            <a:avLst/>
          </a:prstGeom>
          <a:solidFill>
            <a:srgbClr val="FFFFFF"/>
          </a:solidFill>
          <a:ln>
            <a:noFill/>
          </a:ln>
          <a:extLst/>
        </p:spPr>
        <p:txBody>
          <a:bodyPr wrap="none"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 name="Text Box 31"/>
          <p:cNvSpPr txBox="1">
            <a:spLocks noChangeArrowheads="1"/>
          </p:cNvSpPr>
          <p:nvPr/>
        </p:nvSpPr>
        <p:spPr bwMode="auto">
          <a:xfrm>
            <a:off x="1775521" y="404665"/>
            <a:ext cx="17160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dirty="0">
                <a:solidFill>
                  <a:srgbClr val="FF00FF"/>
                </a:solidFill>
              </a:rPr>
              <a:t>2. </a:t>
            </a:r>
            <a:r>
              <a:rPr lang="zh-CN" altLang="en-US" i="0" dirty="0">
                <a:solidFill>
                  <a:srgbClr val="FF00FF"/>
                </a:solidFill>
              </a:rPr>
              <a:t>偏振性 </a:t>
            </a:r>
          </a:p>
        </p:txBody>
      </p:sp>
      <p:sp>
        <p:nvSpPr>
          <p:cNvPr id="20" name="Rectangle 9"/>
          <p:cNvSpPr>
            <a:spLocks noChangeArrowheads="1"/>
          </p:cNvSpPr>
          <p:nvPr/>
        </p:nvSpPr>
        <p:spPr bwMode="auto">
          <a:xfrm>
            <a:off x="4213264" y="2372869"/>
            <a:ext cx="2122935" cy="209993"/>
          </a:xfrm>
          <a:prstGeom prst="rect">
            <a:avLst/>
          </a:prstGeom>
          <a:solidFill>
            <a:srgbClr val="FFFFFF"/>
          </a:solidFill>
          <a:ln>
            <a:noFill/>
          </a:ln>
          <a:extLst/>
        </p:spPr>
        <p:txBody>
          <a:bodyPr wrap="none"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32" name="Object 36"/>
          <p:cNvGraphicFramePr>
            <a:graphicFrameLocks noChangeAspect="1"/>
          </p:cNvGraphicFramePr>
          <p:nvPr>
            <p:extLst>
              <p:ext uri="{D42A27DB-BD31-4B8C-83A1-F6EECF244321}">
                <p14:modId xmlns:p14="http://schemas.microsoft.com/office/powerpoint/2010/main" val="2703748858"/>
              </p:ext>
            </p:extLst>
          </p:nvPr>
        </p:nvGraphicFramePr>
        <p:xfrm>
          <a:off x="2457693" y="2703811"/>
          <a:ext cx="3373438" cy="709612"/>
        </p:xfrm>
        <a:graphic>
          <a:graphicData uri="http://schemas.openxmlformats.org/presentationml/2006/ole">
            <mc:AlternateContent xmlns:mc="http://schemas.openxmlformats.org/markup-compatibility/2006">
              <mc:Choice xmlns:v="urn:schemas-microsoft-com:vml" Requires="v">
                <p:oleObj spid="_x0000_s93918" name="公式" r:id="rId10" imgW="1143000" imgH="241300" progId="Equation.3">
                  <p:embed/>
                </p:oleObj>
              </mc:Choice>
              <mc:Fallback>
                <p:oleObj name="公式" r:id="rId10" imgW="1143000" imgH="241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7693" y="2703811"/>
                        <a:ext cx="3373438"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 name="Group 56"/>
          <p:cNvGrpSpPr>
            <a:grpSpLocks/>
          </p:cNvGrpSpPr>
          <p:nvPr/>
        </p:nvGrpSpPr>
        <p:grpSpPr bwMode="auto">
          <a:xfrm>
            <a:off x="2977888" y="3376117"/>
            <a:ext cx="7474594" cy="695326"/>
            <a:chOff x="3302" y="2767"/>
            <a:chExt cx="3201" cy="438"/>
          </a:xfrm>
        </p:grpSpPr>
        <p:sp>
          <p:nvSpPr>
            <p:cNvPr id="34" name="Rectangle 43"/>
            <p:cNvSpPr>
              <a:spLocks noChangeArrowheads="1"/>
            </p:cNvSpPr>
            <p:nvPr/>
          </p:nvSpPr>
          <p:spPr bwMode="auto">
            <a:xfrm>
              <a:off x="3302" y="2767"/>
              <a:ext cx="3201"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pPr>
                <a:lnSpc>
                  <a:spcPct val="140000"/>
                </a:lnSpc>
              </a:pPr>
              <a:r>
                <a:rPr lang="zh-CN" altLang="en-US" i="0" dirty="0">
                  <a:solidFill>
                    <a:schemeClr val="accent2"/>
                  </a:solidFill>
                  <a:latin typeface="楷体_GB2312" pitchFamily="49" charset="-122"/>
                  <a:ea typeface="楷体_GB2312" pitchFamily="49" charset="-122"/>
                  <a:sym typeface="Wingdings" panose="05000000000000000000" pitchFamily="2" charset="2"/>
                </a:rPr>
                <a:t>偏振性：  、  分别在各自的平面上振动</a:t>
              </a:r>
              <a:r>
                <a:rPr lang="zh-CN" altLang="en-US" i="0" dirty="0">
                  <a:solidFill>
                    <a:schemeClr val="accent2"/>
                  </a:solidFill>
                  <a:sym typeface="Wingdings" panose="05000000000000000000" pitchFamily="2" charset="2"/>
                </a:rPr>
                <a:t>。</a:t>
              </a:r>
              <a:r>
                <a:rPr lang="zh-CN" altLang="en-US" i="0" dirty="0">
                  <a:solidFill>
                    <a:srgbClr val="990000"/>
                  </a:solidFill>
                  <a:sym typeface="Wingdings" panose="05000000000000000000" pitchFamily="2" charset="2"/>
                </a:rPr>
                <a:t> </a:t>
              </a:r>
            </a:p>
          </p:txBody>
        </p:sp>
        <p:graphicFrame>
          <p:nvGraphicFramePr>
            <p:cNvPr id="35" name="Object 44"/>
            <p:cNvGraphicFramePr>
              <a:graphicFrameLocks noChangeAspect="1"/>
            </p:cNvGraphicFramePr>
            <p:nvPr>
              <p:extLst>
                <p:ext uri="{D42A27DB-BD31-4B8C-83A1-F6EECF244321}">
                  <p14:modId xmlns:p14="http://schemas.microsoft.com/office/powerpoint/2010/main" val="694770607"/>
                </p:ext>
              </p:extLst>
            </p:nvPr>
          </p:nvGraphicFramePr>
          <p:xfrm>
            <a:off x="3864" y="2824"/>
            <a:ext cx="181" cy="299"/>
          </p:xfrm>
          <a:graphic>
            <a:graphicData uri="http://schemas.openxmlformats.org/presentationml/2006/ole">
              <mc:AlternateContent xmlns:mc="http://schemas.openxmlformats.org/markup-compatibility/2006">
                <mc:Choice xmlns:v="urn:schemas-microsoft-com:vml" Requires="v">
                  <p:oleObj spid="_x0000_s93919" name="公式" r:id="rId12" imgW="152280" imgH="203040" progId="Equation.3">
                    <p:embed/>
                  </p:oleObj>
                </mc:Choice>
                <mc:Fallback>
                  <p:oleObj name="公式" r:id="rId12" imgW="152280" imgH="203040" progId="Equation.3">
                    <p:embed/>
                    <p:pic>
                      <p:nvPicPr>
                        <p:cNvPr id="0" name=""/>
                        <p:cNvPicPr>
                          <a:picLocks noChangeAspect="1" noChangeArrowheads="1"/>
                        </p:cNvPicPr>
                        <p:nvPr/>
                      </p:nvPicPr>
                      <p:blipFill>
                        <a:blip r:embed="rId13"/>
                        <a:srcRect/>
                        <a:stretch>
                          <a:fillRect/>
                        </a:stretch>
                      </p:blipFill>
                      <p:spPr bwMode="auto">
                        <a:xfrm>
                          <a:off x="3864" y="2824"/>
                          <a:ext cx="181" cy="299"/>
                        </a:xfrm>
                        <a:prstGeom prst="rect">
                          <a:avLst/>
                        </a:prstGeom>
                        <a:noFill/>
                        <a:ln>
                          <a:noFill/>
                        </a:ln>
                        <a:effectLst/>
                        <a:extLst/>
                      </p:spPr>
                    </p:pic>
                  </p:oleObj>
                </mc:Fallback>
              </mc:AlternateContent>
            </a:graphicData>
          </a:graphic>
        </p:graphicFrame>
        <p:graphicFrame>
          <p:nvGraphicFramePr>
            <p:cNvPr id="36" name="Object 45"/>
            <p:cNvGraphicFramePr>
              <a:graphicFrameLocks noChangeAspect="1"/>
            </p:cNvGraphicFramePr>
            <p:nvPr>
              <p:extLst>
                <p:ext uri="{D42A27DB-BD31-4B8C-83A1-F6EECF244321}">
                  <p14:modId xmlns:p14="http://schemas.microsoft.com/office/powerpoint/2010/main" val="3536534126"/>
                </p:ext>
              </p:extLst>
            </p:nvPr>
          </p:nvGraphicFramePr>
          <p:xfrm>
            <a:off x="4228" y="2861"/>
            <a:ext cx="188" cy="266"/>
          </p:xfrm>
          <a:graphic>
            <a:graphicData uri="http://schemas.openxmlformats.org/presentationml/2006/ole">
              <mc:AlternateContent xmlns:mc="http://schemas.openxmlformats.org/markup-compatibility/2006">
                <mc:Choice xmlns:v="urn:schemas-microsoft-com:vml" Requires="v">
                  <p:oleObj spid="_x0000_s93920" name="公式" r:id="rId14" imgW="177480" imgH="203040" progId="Equation.3">
                    <p:embed/>
                  </p:oleObj>
                </mc:Choice>
                <mc:Fallback>
                  <p:oleObj name="公式" r:id="rId14" imgW="177480" imgH="203040" progId="Equation.3">
                    <p:embed/>
                    <p:pic>
                      <p:nvPicPr>
                        <p:cNvPr id="0" name=""/>
                        <p:cNvPicPr>
                          <a:picLocks noChangeAspect="1" noChangeArrowheads="1"/>
                        </p:cNvPicPr>
                        <p:nvPr/>
                      </p:nvPicPr>
                      <p:blipFill>
                        <a:blip r:embed="rId15"/>
                        <a:srcRect/>
                        <a:stretch>
                          <a:fillRect/>
                        </a:stretch>
                      </p:blipFill>
                      <p:spPr bwMode="auto">
                        <a:xfrm>
                          <a:off x="4228" y="2861"/>
                          <a:ext cx="188" cy="266"/>
                        </a:xfrm>
                        <a:prstGeom prst="rect">
                          <a:avLst/>
                        </a:prstGeom>
                        <a:noFill/>
                        <a:ln>
                          <a:noFill/>
                        </a:ln>
                        <a:effectLst/>
                        <a:extLst/>
                      </p:spPr>
                    </p:pic>
                  </p:oleObj>
                </mc:Fallback>
              </mc:AlternateContent>
            </a:graphicData>
          </a:graphic>
        </p:graphicFrame>
      </p:grpSp>
      <p:grpSp>
        <p:nvGrpSpPr>
          <p:cNvPr id="37" name="Group 12"/>
          <p:cNvGrpSpPr>
            <a:grpSpLocks/>
          </p:cNvGrpSpPr>
          <p:nvPr/>
        </p:nvGrpSpPr>
        <p:grpSpPr bwMode="auto">
          <a:xfrm>
            <a:off x="2239412" y="4367165"/>
            <a:ext cx="4800600" cy="627062"/>
            <a:chOff x="204" y="523"/>
            <a:chExt cx="3024" cy="395"/>
          </a:xfrm>
        </p:grpSpPr>
        <p:sp>
          <p:nvSpPr>
            <p:cNvPr id="38" name="Text Box 6"/>
            <p:cNvSpPr txBox="1">
              <a:spLocks noChangeArrowheads="1"/>
            </p:cNvSpPr>
            <p:nvPr/>
          </p:nvSpPr>
          <p:spPr bwMode="auto">
            <a:xfrm>
              <a:off x="204" y="532"/>
              <a:ext cx="30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i="0" dirty="0">
                  <a:solidFill>
                    <a:srgbClr val="FF0000"/>
                  </a:solidFill>
                  <a:latin typeface="Century Schoolbook" panose="02040604050505020304" pitchFamily="18" charset="0"/>
                </a:rPr>
                <a:t>3.    </a:t>
              </a:r>
              <a:r>
                <a:rPr lang="en-US" altLang="zh-CN" sz="3200" i="0" dirty="0">
                  <a:solidFill>
                    <a:srgbClr val="FF0000"/>
                  </a:solidFill>
                </a:rPr>
                <a:t>           </a:t>
              </a:r>
              <a:r>
                <a:rPr lang="zh-CN" altLang="en-US" i="0" dirty="0">
                  <a:solidFill>
                    <a:srgbClr val="FF0000"/>
                  </a:solidFill>
                  <a:latin typeface="Century Schoolbook" panose="02040604050505020304" pitchFamily="18" charset="0"/>
                </a:rPr>
                <a:t>同相</a:t>
              </a:r>
              <a:r>
                <a:rPr lang="zh-CN" altLang="zh-CN" i="0" dirty="0">
                  <a:solidFill>
                    <a:srgbClr val="FF0000"/>
                  </a:solidFill>
                  <a:latin typeface="Century Schoolbook" panose="02040604050505020304" pitchFamily="18" charset="0"/>
                </a:rPr>
                <a:t>位</a:t>
              </a:r>
              <a:endParaRPr lang="zh-CN" altLang="en-US" i="0" dirty="0">
                <a:solidFill>
                  <a:srgbClr val="FF0000"/>
                </a:solidFill>
                <a:latin typeface="Century Schoolbook" panose="02040604050505020304" pitchFamily="18" charset="0"/>
              </a:endParaRPr>
            </a:p>
          </p:txBody>
        </p:sp>
        <p:graphicFrame>
          <p:nvGraphicFramePr>
            <p:cNvPr id="39" name="Object 7"/>
            <p:cNvGraphicFramePr>
              <a:graphicFrameLocks noChangeAspect="1"/>
            </p:cNvGraphicFramePr>
            <p:nvPr>
              <p:extLst>
                <p:ext uri="{D42A27DB-BD31-4B8C-83A1-F6EECF244321}">
                  <p14:modId xmlns:p14="http://schemas.microsoft.com/office/powerpoint/2010/main" val="2961701115"/>
                </p:ext>
              </p:extLst>
            </p:nvPr>
          </p:nvGraphicFramePr>
          <p:xfrm>
            <a:off x="669" y="523"/>
            <a:ext cx="726" cy="395"/>
          </p:xfrm>
          <a:graphic>
            <a:graphicData uri="http://schemas.openxmlformats.org/presentationml/2006/ole">
              <mc:AlternateContent xmlns:mc="http://schemas.openxmlformats.org/markup-compatibility/2006">
                <mc:Choice xmlns:v="urn:schemas-microsoft-com:vml" Requires="v">
                  <p:oleObj spid="_x0000_s93921" name="公式" r:id="rId16" imgW="431640" imgH="215640" progId="Equation.3">
                    <p:embed/>
                  </p:oleObj>
                </mc:Choice>
                <mc:Fallback>
                  <p:oleObj name="公式" r:id="rId16" imgW="431640" imgH="215640" progId="Equation.3">
                    <p:embed/>
                    <p:pic>
                      <p:nvPicPr>
                        <p:cNvPr id="0" name=""/>
                        <p:cNvPicPr>
                          <a:picLocks noChangeAspect="1" noChangeArrowheads="1"/>
                        </p:cNvPicPr>
                        <p:nvPr/>
                      </p:nvPicPr>
                      <p:blipFill>
                        <a:blip r:embed="rId17"/>
                        <a:srcRect/>
                        <a:stretch>
                          <a:fillRect/>
                        </a:stretch>
                      </p:blipFill>
                      <p:spPr bwMode="auto">
                        <a:xfrm>
                          <a:off x="669" y="523"/>
                          <a:ext cx="726" cy="395"/>
                        </a:xfrm>
                        <a:prstGeom prst="rect">
                          <a:avLst/>
                        </a:prstGeom>
                        <a:noFill/>
                        <a:ln>
                          <a:noFill/>
                        </a:ln>
                        <a:effectLst/>
                        <a:extLst/>
                      </p:spPr>
                    </p:pic>
                  </p:oleObj>
                </mc:Fallback>
              </mc:AlternateContent>
            </a:graphicData>
          </a:graphic>
        </p:graphicFrame>
      </p:grpSp>
      <p:graphicFrame>
        <p:nvGraphicFramePr>
          <p:cNvPr id="40" name="Object 2"/>
          <p:cNvGraphicFramePr>
            <a:graphicFrameLocks noChangeAspect="1"/>
          </p:cNvGraphicFramePr>
          <p:nvPr>
            <p:extLst>
              <p:ext uri="{D42A27DB-BD31-4B8C-83A1-F6EECF244321}">
                <p14:modId xmlns:p14="http://schemas.microsoft.com/office/powerpoint/2010/main" val="1956134345"/>
              </p:ext>
            </p:extLst>
          </p:nvPr>
        </p:nvGraphicFramePr>
        <p:xfrm>
          <a:off x="2549525" y="4727576"/>
          <a:ext cx="3481388" cy="1133475"/>
        </p:xfrm>
        <a:graphic>
          <a:graphicData uri="http://schemas.openxmlformats.org/presentationml/2006/ole">
            <mc:AlternateContent xmlns:mc="http://schemas.openxmlformats.org/markup-compatibility/2006">
              <mc:Choice xmlns:v="urn:schemas-microsoft-com:vml" Requires="v">
                <p:oleObj spid="_x0000_s93922" name="公式" r:id="rId18" imgW="1206360" imgH="393480" progId="Equation.3">
                  <p:embed/>
                </p:oleObj>
              </mc:Choice>
              <mc:Fallback>
                <p:oleObj name="公式" r:id="rId18" imgW="1206360" imgH="393480" progId="Equation.3">
                  <p:embed/>
                  <p:pic>
                    <p:nvPicPr>
                      <p:cNvPr id="0" name=""/>
                      <p:cNvPicPr>
                        <a:picLocks noChangeAspect="1" noChangeArrowheads="1"/>
                      </p:cNvPicPr>
                      <p:nvPr/>
                    </p:nvPicPr>
                    <p:blipFill>
                      <a:blip r:embed="rId19"/>
                      <a:srcRect/>
                      <a:stretch>
                        <a:fillRect/>
                      </a:stretch>
                    </p:blipFill>
                    <p:spPr bwMode="auto">
                      <a:xfrm>
                        <a:off x="2549525" y="4727576"/>
                        <a:ext cx="3481388"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3"/>
          <p:cNvGraphicFramePr>
            <a:graphicFrameLocks noChangeAspect="1"/>
          </p:cNvGraphicFramePr>
          <p:nvPr>
            <p:extLst>
              <p:ext uri="{D42A27DB-BD31-4B8C-83A1-F6EECF244321}">
                <p14:modId xmlns:p14="http://schemas.microsoft.com/office/powerpoint/2010/main" val="800840171"/>
              </p:ext>
            </p:extLst>
          </p:nvPr>
        </p:nvGraphicFramePr>
        <p:xfrm>
          <a:off x="6999289" y="4622800"/>
          <a:ext cx="3386137" cy="1131888"/>
        </p:xfrm>
        <a:graphic>
          <a:graphicData uri="http://schemas.openxmlformats.org/presentationml/2006/ole">
            <mc:AlternateContent xmlns:mc="http://schemas.openxmlformats.org/markup-compatibility/2006">
              <mc:Choice xmlns:v="urn:schemas-microsoft-com:vml" Requires="v">
                <p:oleObj spid="_x0000_s93923" name="公式" r:id="rId20" imgW="1257120" imgH="393480" progId="Equation.3">
                  <p:embed/>
                </p:oleObj>
              </mc:Choice>
              <mc:Fallback>
                <p:oleObj name="公式" r:id="rId20" imgW="1257120" imgH="393480" progId="Equation.3">
                  <p:embed/>
                  <p:pic>
                    <p:nvPicPr>
                      <p:cNvPr id="0" name=""/>
                      <p:cNvPicPr>
                        <a:picLocks noChangeAspect="1" noChangeArrowheads="1"/>
                      </p:cNvPicPr>
                      <p:nvPr/>
                    </p:nvPicPr>
                    <p:blipFill>
                      <a:blip r:embed="rId21"/>
                      <a:srcRect/>
                      <a:stretch>
                        <a:fillRect/>
                      </a:stretch>
                    </p:blipFill>
                    <p:spPr bwMode="auto">
                      <a:xfrm>
                        <a:off x="6999289" y="4622800"/>
                        <a:ext cx="3386137" cy="113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Rectangle 38"/>
          <p:cNvSpPr>
            <a:spLocks noChangeArrowheads="1"/>
          </p:cNvSpPr>
          <p:nvPr/>
        </p:nvSpPr>
        <p:spPr bwMode="auto">
          <a:xfrm>
            <a:off x="2239413" y="5629952"/>
            <a:ext cx="8569325" cy="1212640"/>
          </a:xfrm>
          <a:prstGeom prst="rect">
            <a:avLst/>
          </a:prstGeom>
          <a:noFill/>
          <a:ln w="9525">
            <a:noFill/>
            <a:miter lim="800000"/>
            <a:headEnd/>
            <a:tailEnd/>
          </a:ln>
          <a:effectLst/>
        </p:spPr>
        <p:txBody>
          <a:bodyPr>
            <a:spAutoFit/>
          </a:bodyPr>
          <a:lstStyle/>
          <a:p>
            <a:pPr>
              <a:lnSpc>
                <a:spcPct val="130000"/>
              </a:lnSpc>
              <a:spcBef>
                <a:spcPct val="20000"/>
              </a:spcBef>
              <a:defRPr/>
            </a:pPr>
            <a:r>
              <a:rPr lang="en-US" altLang="zh-CN" dirty="0">
                <a:solidFill>
                  <a:srgbClr val="009900"/>
                </a:solidFill>
                <a:ea typeface="楷体_GB2312" pitchFamily="49" charset="-122"/>
              </a:rPr>
              <a:t>       </a:t>
            </a:r>
            <a:r>
              <a:rPr lang="zh-CN" altLang="en-US" dirty="0">
                <a:solidFill>
                  <a:srgbClr val="009900"/>
                </a:solidFill>
                <a:ea typeface="楷体_GB2312" pitchFamily="49" charset="-122"/>
              </a:rPr>
              <a:t>电磁波中的电场强度和磁感应强度都作周期性变化，在任意给定的位置，两者的相位相同。</a:t>
            </a:r>
          </a:p>
        </p:txBody>
      </p:sp>
    </p:spTree>
    <p:extLst>
      <p:ext uri="{BB962C8B-B14F-4D97-AF65-F5344CB8AC3E}">
        <p14:creationId xmlns:p14="http://schemas.microsoft.com/office/powerpoint/2010/main" val="103606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p:cTn id="47" dur="500" fill="hold"/>
                                        <p:tgtEl>
                                          <p:spTgt spid="33"/>
                                        </p:tgtEl>
                                        <p:attrNameLst>
                                          <p:attrName>ppt_w</p:attrName>
                                        </p:attrNameLst>
                                      </p:cBhvr>
                                      <p:tavLst>
                                        <p:tav tm="0">
                                          <p:val>
                                            <p:fltVal val="0"/>
                                          </p:val>
                                        </p:tav>
                                        <p:tav tm="100000">
                                          <p:val>
                                            <p:strVal val="#ppt_w"/>
                                          </p:val>
                                        </p:tav>
                                      </p:tavLst>
                                    </p:anim>
                                    <p:anim calcmode="lin" valueType="num">
                                      <p:cBhvr>
                                        <p:cTn id="48" dur="500" fill="hold"/>
                                        <p:tgtEl>
                                          <p:spTgt spid="33"/>
                                        </p:tgtEl>
                                        <p:attrNameLst>
                                          <p:attrName>ppt_h</p:attrName>
                                        </p:attrNameLst>
                                      </p:cBhvr>
                                      <p:tavLst>
                                        <p:tav tm="0">
                                          <p:val>
                                            <p:fltVal val="0"/>
                                          </p:val>
                                        </p:tav>
                                        <p:tav tm="100000">
                                          <p:val>
                                            <p:strVal val="#ppt_h"/>
                                          </p:val>
                                        </p:tav>
                                      </p:tavLst>
                                    </p:anim>
                                    <p:animEffect transition="in" filter="fade">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blinds(horizontal)">
                                      <p:cBhvr>
                                        <p:cTn id="54" dur="500"/>
                                        <p:tgtEl>
                                          <p:spTgt spid="3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fill="hold"/>
                                        <p:tgtEl>
                                          <p:spTgt spid="40"/>
                                        </p:tgtEl>
                                        <p:attrNameLst>
                                          <p:attrName>ppt_x</p:attrName>
                                        </p:attrNameLst>
                                      </p:cBhvr>
                                      <p:tavLst>
                                        <p:tav tm="0">
                                          <p:val>
                                            <p:strVal val="#ppt_x"/>
                                          </p:val>
                                        </p:tav>
                                        <p:tav tm="100000">
                                          <p:val>
                                            <p:strVal val="#ppt_x"/>
                                          </p:val>
                                        </p:tav>
                                      </p:tavLst>
                                    </p:anim>
                                    <p:anim calcmode="lin" valueType="num">
                                      <p:cBhvr additive="base">
                                        <p:cTn id="6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circle(in)">
                                      <p:cBhvr>
                                        <p:cTn id="65" dur="2000"/>
                                        <p:tgtEl>
                                          <p:spTgt spid="41"/>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1" fill="hold" grpId="0" nodeType="click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heel(1)">
                                      <p:cBhvr>
                                        <p:cTn id="70"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utoUpdateAnimBg="0"/>
      <p:bldP spid="20" grpId="0" animBg="1"/>
      <p:bldP spid="4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6" descr="f24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0203" y="441272"/>
            <a:ext cx="6119020" cy="21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extLst>
              <p:ext uri="{D42A27DB-BD31-4B8C-83A1-F6EECF244321}">
                <p14:modId xmlns:p14="http://schemas.microsoft.com/office/powerpoint/2010/main" val="436462903"/>
              </p:ext>
            </p:extLst>
          </p:nvPr>
        </p:nvGraphicFramePr>
        <p:xfrm>
          <a:off x="6136736" y="395085"/>
          <a:ext cx="446087" cy="479425"/>
        </p:xfrm>
        <a:graphic>
          <a:graphicData uri="http://schemas.openxmlformats.org/presentationml/2006/ole">
            <mc:AlternateContent xmlns:mc="http://schemas.openxmlformats.org/markup-compatibility/2006">
              <mc:Choice xmlns:v="urn:schemas-microsoft-com:vml" Requires="v">
                <p:oleObj spid="_x0000_s95010" name="公式" r:id="rId4" imgW="152280" imgH="164880" progId="Equation.3">
                  <p:embed/>
                </p:oleObj>
              </mc:Choice>
              <mc:Fallback>
                <p:oleObj name="公式" r:id="rId4" imgW="152280" imgH="164880" progId="Equation.3">
                  <p:embed/>
                  <p:pic>
                    <p:nvPicPr>
                      <p:cNvPr id="0" name=""/>
                      <p:cNvPicPr>
                        <a:picLocks noChangeAspect="1" noChangeArrowheads="1"/>
                      </p:cNvPicPr>
                      <p:nvPr/>
                    </p:nvPicPr>
                    <p:blipFill>
                      <a:blip r:embed="rId5"/>
                      <a:srcRect/>
                      <a:stretch>
                        <a:fillRect/>
                      </a:stretch>
                    </p:blipFill>
                    <p:spPr bwMode="auto">
                      <a:xfrm>
                        <a:off x="6136736" y="395085"/>
                        <a:ext cx="446087" cy="479425"/>
                      </a:xfrm>
                      <a:prstGeom prst="rect">
                        <a:avLst/>
                      </a:prstGeom>
                      <a:solidFill>
                        <a:srgbClr val="FFFFFF"/>
                      </a:solidFill>
                      <a:ln>
                        <a:noFill/>
                      </a:ln>
                      <a:effectLs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649702169"/>
              </p:ext>
            </p:extLst>
          </p:nvPr>
        </p:nvGraphicFramePr>
        <p:xfrm>
          <a:off x="5839079" y="1787170"/>
          <a:ext cx="520700" cy="481012"/>
        </p:xfrm>
        <a:graphic>
          <a:graphicData uri="http://schemas.openxmlformats.org/presentationml/2006/ole">
            <mc:AlternateContent xmlns:mc="http://schemas.openxmlformats.org/markup-compatibility/2006">
              <mc:Choice xmlns:v="urn:schemas-microsoft-com:vml" Requires="v">
                <p:oleObj spid="_x0000_s95011" name="公式" r:id="rId6" imgW="177480" imgH="164880" progId="Equation.3">
                  <p:embed/>
                </p:oleObj>
              </mc:Choice>
              <mc:Fallback>
                <p:oleObj name="公式" r:id="rId6" imgW="177480" imgH="164880" progId="Equation.3">
                  <p:embed/>
                  <p:pic>
                    <p:nvPicPr>
                      <p:cNvPr id="0" name=""/>
                      <p:cNvPicPr>
                        <a:picLocks noChangeAspect="1" noChangeArrowheads="1"/>
                      </p:cNvPicPr>
                      <p:nvPr/>
                    </p:nvPicPr>
                    <p:blipFill>
                      <a:blip r:embed="rId7"/>
                      <a:srcRect/>
                      <a:stretch>
                        <a:fillRect/>
                      </a:stretch>
                    </p:blipFill>
                    <p:spPr bwMode="auto">
                      <a:xfrm>
                        <a:off x="5839079" y="1787170"/>
                        <a:ext cx="520700" cy="481012"/>
                      </a:xfrm>
                      <a:prstGeom prst="rect">
                        <a:avLst/>
                      </a:prstGeom>
                      <a:solidFill>
                        <a:srgbClr val="FFFFFF"/>
                      </a:solidFill>
                      <a:ln>
                        <a:noFill/>
                      </a:ln>
                      <a:effectLst/>
                      <a:extLst/>
                    </p:spPr>
                  </p:pic>
                </p:oleObj>
              </mc:Fallback>
            </mc:AlternateContent>
          </a:graphicData>
        </a:graphic>
      </p:graphicFrame>
      <p:sp>
        <p:nvSpPr>
          <p:cNvPr id="5" name="Line 4"/>
          <p:cNvSpPr>
            <a:spLocks noChangeShapeType="1"/>
          </p:cNvSpPr>
          <p:nvPr/>
        </p:nvSpPr>
        <p:spPr bwMode="auto">
          <a:xfrm>
            <a:off x="7290976" y="764042"/>
            <a:ext cx="690563" cy="0"/>
          </a:xfrm>
          <a:prstGeom prst="line">
            <a:avLst/>
          </a:prstGeom>
          <a:noFill/>
          <a:ln w="38100">
            <a:solidFill>
              <a:srgbClr val="FF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 name="Object 12"/>
          <p:cNvGraphicFramePr>
            <a:graphicFrameLocks/>
          </p:cNvGraphicFramePr>
          <p:nvPr>
            <p:extLst>
              <p:ext uri="{D42A27DB-BD31-4B8C-83A1-F6EECF244321}">
                <p14:modId xmlns:p14="http://schemas.microsoft.com/office/powerpoint/2010/main" val="1794039033"/>
              </p:ext>
            </p:extLst>
          </p:nvPr>
        </p:nvGraphicFramePr>
        <p:xfrm>
          <a:off x="7848188" y="133804"/>
          <a:ext cx="425450" cy="541338"/>
        </p:xfrm>
        <a:graphic>
          <a:graphicData uri="http://schemas.openxmlformats.org/presentationml/2006/ole">
            <mc:AlternateContent xmlns:mc="http://schemas.openxmlformats.org/markup-compatibility/2006">
              <mc:Choice xmlns:v="urn:schemas-microsoft-com:vml" Requires="v">
                <p:oleObj spid="_x0000_s95012" name="公式" r:id="rId8" imgW="126725" imgH="126725" progId="Equation.3">
                  <p:embed/>
                </p:oleObj>
              </mc:Choice>
              <mc:Fallback>
                <p:oleObj name="公式" r:id="rId8" imgW="126725" imgH="126725"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48188" y="133804"/>
                        <a:ext cx="42545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9"/>
          <p:cNvSpPr>
            <a:spLocks noChangeArrowheads="1"/>
          </p:cNvSpPr>
          <p:nvPr/>
        </p:nvSpPr>
        <p:spPr bwMode="auto">
          <a:xfrm>
            <a:off x="9478010" y="764043"/>
            <a:ext cx="892191" cy="1056005"/>
          </a:xfrm>
          <a:prstGeom prst="rect">
            <a:avLst/>
          </a:prstGeom>
          <a:solidFill>
            <a:srgbClr val="FFFFFF"/>
          </a:solidFill>
          <a:ln>
            <a:noFill/>
          </a:ln>
          <a:extLst/>
        </p:spPr>
        <p:txBody>
          <a:bodyPr wrap="none"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 name="Rectangle 9"/>
          <p:cNvSpPr>
            <a:spLocks noChangeArrowheads="1"/>
          </p:cNvSpPr>
          <p:nvPr/>
        </p:nvSpPr>
        <p:spPr bwMode="auto">
          <a:xfrm>
            <a:off x="3835116" y="2336285"/>
            <a:ext cx="2476909" cy="292914"/>
          </a:xfrm>
          <a:prstGeom prst="rect">
            <a:avLst/>
          </a:prstGeom>
          <a:solidFill>
            <a:srgbClr val="FFFFFF"/>
          </a:solidFill>
          <a:ln>
            <a:noFill/>
          </a:ln>
          <a:extLst/>
        </p:spPr>
        <p:txBody>
          <a:bodyPr wrap="none"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 name="Text Box 13"/>
          <p:cNvSpPr txBox="1">
            <a:spLocks noChangeArrowheads="1"/>
          </p:cNvSpPr>
          <p:nvPr/>
        </p:nvSpPr>
        <p:spPr bwMode="auto">
          <a:xfrm>
            <a:off x="1890465" y="2688870"/>
            <a:ext cx="4727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square">
            <a:spAutoFit/>
          </a:bodyP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i="0" dirty="0">
                <a:solidFill>
                  <a:srgbClr val="FF00FF"/>
                </a:solidFill>
                <a:latin typeface="Century Schoolbook" panose="02040604050505020304" pitchFamily="18" charset="0"/>
              </a:rPr>
              <a:t>4.      </a:t>
            </a:r>
            <a:r>
              <a:rPr lang="zh-CN" altLang="zh-CN" i="0" dirty="0">
                <a:solidFill>
                  <a:srgbClr val="FF00FF"/>
                </a:solidFill>
                <a:latin typeface="Century Schoolbook" panose="02040604050505020304" pitchFamily="18" charset="0"/>
              </a:rPr>
              <a:t>与 </a:t>
            </a:r>
            <a:r>
              <a:rPr lang="zh-CN" altLang="en-US" i="0" dirty="0">
                <a:solidFill>
                  <a:srgbClr val="FF00FF"/>
                </a:solidFill>
                <a:latin typeface="Century Schoolbook" panose="02040604050505020304" pitchFamily="18" charset="0"/>
              </a:rPr>
              <a:t>    </a:t>
            </a:r>
            <a:r>
              <a:rPr lang="zh-CN" altLang="zh-CN" i="0" dirty="0">
                <a:solidFill>
                  <a:srgbClr val="FF00FF"/>
                </a:solidFill>
                <a:latin typeface="Century Schoolbook" panose="02040604050505020304" pitchFamily="18" charset="0"/>
              </a:rPr>
              <a:t>数值上成比例。</a:t>
            </a:r>
            <a:endParaRPr lang="zh-CN" altLang="en-US" i="0" dirty="0">
              <a:solidFill>
                <a:srgbClr val="FF00FF"/>
              </a:solidFill>
              <a:latin typeface="Century Schoolbook" panose="02040604050505020304" pitchFamily="18" charset="0"/>
            </a:endParaRPr>
          </a:p>
        </p:txBody>
      </p:sp>
      <p:grpSp>
        <p:nvGrpSpPr>
          <p:cNvPr id="10" name="Group 37"/>
          <p:cNvGrpSpPr>
            <a:grpSpLocks/>
          </p:cNvGrpSpPr>
          <p:nvPr/>
        </p:nvGrpSpPr>
        <p:grpSpPr bwMode="auto">
          <a:xfrm>
            <a:off x="2491618" y="2570682"/>
            <a:ext cx="1325563" cy="623888"/>
            <a:chOff x="605" y="1447"/>
            <a:chExt cx="835" cy="393"/>
          </a:xfrm>
        </p:grpSpPr>
        <p:graphicFrame>
          <p:nvGraphicFramePr>
            <p:cNvPr id="11" name="Object 14"/>
            <p:cNvGraphicFramePr>
              <a:graphicFrameLocks noChangeAspect="1"/>
            </p:cNvGraphicFramePr>
            <p:nvPr>
              <p:extLst>
                <p:ext uri="{D42A27DB-BD31-4B8C-83A1-F6EECF244321}">
                  <p14:modId xmlns:p14="http://schemas.microsoft.com/office/powerpoint/2010/main" val="1271441462"/>
                </p:ext>
              </p:extLst>
            </p:nvPr>
          </p:nvGraphicFramePr>
          <p:xfrm>
            <a:off x="605" y="1504"/>
            <a:ext cx="218" cy="329"/>
          </p:xfrm>
          <a:graphic>
            <a:graphicData uri="http://schemas.openxmlformats.org/presentationml/2006/ole">
              <mc:AlternateContent xmlns:mc="http://schemas.openxmlformats.org/markup-compatibility/2006">
                <mc:Choice xmlns:v="urn:schemas-microsoft-com:vml" Requires="v">
                  <p:oleObj spid="_x0000_s95013" name="公式" r:id="rId10" imgW="152280" imgH="203040" progId="Equation.3">
                    <p:embed/>
                  </p:oleObj>
                </mc:Choice>
                <mc:Fallback>
                  <p:oleObj name="公式" r:id="rId10" imgW="152280" imgH="203040" progId="Equation.3">
                    <p:embed/>
                    <p:pic>
                      <p:nvPicPr>
                        <p:cNvPr id="0" name=""/>
                        <p:cNvPicPr>
                          <a:picLocks noChangeAspect="1" noChangeArrowheads="1"/>
                        </p:cNvPicPr>
                        <p:nvPr/>
                      </p:nvPicPr>
                      <p:blipFill>
                        <a:blip r:embed="rId11"/>
                        <a:srcRect/>
                        <a:stretch>
                          <a:fillRect/>
                        </a:stretch>
                      </p:blipFill>
                      <p:spPr bwMode="auto">
                        <a:xfrm>
                          <a:off x="605" y="1504"/>
                          <a:ext cx="218" cy="329"/>
                        </a:xfrm>
                        <a:prstGeom prst="rect">
                          <a:avLst/>
                        </a:prstGeom>
                        <a:noFill/>
                        <a:ln>
                          <a:noFill/>
                        </a:ln>
                        <a:effectLst/>
                        <a:extLst/>
                      </p:spPr>
                    </p:pic>
                  </p:oleObj>
                </mc:Fallback>
              </mc:AlternateContent>
            </a:graphicData>
          </a:graphic>
        </p:graphicFrame>
        <p:graphicFrame>
          <p:nvGraphicFramePr>
            <p:cNvPr id="12" name="Object 16"/>
            <p:cNvGraphicFramePr>
              <a:graphicFrameLocks noChangeAspect="1"/>
            </p:cNvGraphicFramePr>
            <p:nvPr>
              <p:extLst>
                <p:ext uri="{D42A27DB-BD31-4B8C-83A1-F6EECF244321}">
                  <p14:modId xmlns:p14="http://schemas.microsoft.com/office/powerpoint/2010/main" val="357777352"/>
                </p:ext>
              </p:extLst>
            </p:nvPr>
          </p:nvGraphicFramePr>
          <p:xfrm>
            <a:off x="1121" y="1447"/>
            <a:ext cx="319" cy="393"/>
          </p:xfrm>
          <a:graphic>
            <a:graphicData uri="http://schemas.openxmlformats.org/presentationml/2006/ole">
              <mc:AlternateContent xmlns:mc="http://schemas.openxmlformats.org/markup-compatibility/2006">
                <mc:Choice xmlns:v="urn:schemas-microsoft-com:vml" Requires="v">
                  <p:oleObj spid="_x0000_s95014" name="公式" r:id="rId12" imgW="177480" imgH="203040" progId="Equation.3">
                    <p:embed/>
                  </p:oleObj>
                </mc:Choice>
                <mc:Fallback>
                  <p:oleObj name="公式" r:id="rId12" imgW="177480" imgH="203040" progId="Equation.3">
                    <p:embed/>
                    <p:pic>
                      <p:nvPicPr>
                        <p:cNvPr id="0" name=""/>
                        <p:cNvPicPr>
                          <a:picLocks noChangeAspect="1" noChangeArrowheads="1"/>
                        </p:cNvPicPr>
                        <p:nvPr/>
                      </p:nvPicPr>
                      <p:blipFill>
                        <a:blip r:embed="rId13"/>
                        <a:srcRect/>
                        <a:stretch>
                          <a:fillRect/>
                        </a:stretch>
                      </p:blipFill>
                      <p:spPr bwMode="auto">
                        <a:xfrm>
                          <a:off x="1121" y="1447"/>
                          <a:ext cx="319" cy="393"/>
                        </a:xfrm>
                        <a:prstGeom prst="rect">
                          <a:avLst/>
                        </a:prstGeom>
                        <a:noFill/>
                        <a:ln>
                          <a:noFill/>
                        </a:ln>
                        <a:effectLst/>
                        <a:extLst/>
                      </p:spPr>
                    </p:pic>
                  </p:oleObj>
                </mc:Fallback>
              </mc:AlternateContent>
            </a:graphicData>
          </a:graphic>
        </p:graphicFrame>
      </p:grpSp>
      <p:graphicFrame>
        <p:nvGraphicFramePr>
          <p:cNvPr id="13" name="对象 12"/>
          <p:cNvGraphicFramePr>
            <a:graphicFrameLocks noChangeAspect="1"/>
          </p:cNvGraphicFramePr>
          <p:nvPr>
            <p:extLst>
              <p:ext uri="{D42A27DB-BD31-4B8C-83A1-F6EECF244321}">
                <p14:modId xmlns:p14="http://schemas.microsoft.com/office/powerpoint/2010/main" val="462466438"/>
              </p:ext>
            </p:extLst>
          </p:nvPr>
        </p:nvGraphicFramePr>
        <p:xfrm>
          <a:off x="4806951" y="3225801"/>
          <a:ext cx="2435225" cy="773113"/>
        </p:xfrm>
        <a:graphic>
          <a:graphicData uri="http://schemas.openxmlformats.org/presentationml/2006/ole">
            <mc:AlternateContent xmlns:mc="http://schemas.openxmlformats.org/markup-compatibility/2006">
              <mc:Choice xmlns:v="urn:schemas-microsoft-com:vml" Requires="v">
                <p:oleObj spid="_x0000_s95015" name="公式" r:id="rId14" imgW="812520" imgH="253800" progId="Equation.3">
                  <p:embed/>
                </p:oleObj>
              </mc:Choice>
              <mc:Fallback>
                <p:oleObj name="公式" r:id="rId14" imgW="812520" imgH="253800" progId="Equation.3">
                  <p:embed/>
                  <p:pic>
                    <p:nvPicPr>
                      <p:cNvPr id="0" name=""/>
                      <p:cNvPicPr>
                        <a:picLocks noChangeAspect="1" noChangeArrowheads="1"/>
                      </p:cNvPicPr>
                      <p:nvPr/>
                    </p:nvPicPr>
                    <p:blipFill>
                      <a:blip r:embed="rId15"/>
                      <a:srcRect/>
                      <a:stretch>
                        <a:fillRect/>
                      </a:stretch>
                    </p:blipFill>
                    <p:spPr bwMode="auto">
                      <a:xfrm>
                        <a:off x="4806951" y="3225801"/>
                        <a:ext cx="2435225"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30"/>
          <p:cNvGraphicFramePr>
            <a:graphicFrameLocks noChangeAspect="1"/>
          </p:cNvGraphicFramePr>
          <p:nvPr>
            <p:extLst>
              <p:ext uri="{D42A27DB-BD31-4B8C-83A1-F6EECF244321}">
                <p14:modId xmlns:p14="http://schemas.microsoft.com/office/powerpoint/2010/main" val="1390613517"/>
              </p:ext>
            </p:extLst>
          </p:nvPr>
        </p:nvGraphicFramePr>
        <p:xfrm>
          <a:off x="7175500" y="3789364"/>
          <a:ext cx="1403350" cy="1023937"/>
        </p:xfrm>
        <a:graphic>
          <a:graphicData uri="http://schemas.openxmlformats.org/presentationml/2006/ole">
            <mc:AlternateContent xmlns:mc="http://schemas.openxmlformats.org/markup-compatibility/2006">
              <mc:Choice xmlns:v="urn:schemas-microsoft-com:vml" Requires="v">
                <p:oleObj spid="_x0000_s95016" name="公式" r:id="rId16" imgW="1600200" imgH="1168400" progId="Equation.3">
                  <p:embed/>
                </p:oleObj>
              </mc:Choice>
              <mc:Fallback>
                <p:oleObj name="公式" r:id="rId16" imgW="1600200" imgH="11684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75500" y="3789364"/>
                        <a:ext cx="1403350"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31"/>
          <p:cNvSpPr txBox="1">
            <a:spLocks noChangeArrowheads="1"/>
          </p:cNvSpPr>
          <p:nvPr/>
        </p:nvSpPr>
        <p:spPr bwMode="auto">
          <a:xfrm>
            <a:off x="1847850" y="4941888"/>
            <a:ext cx="1752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i="0" dirty="0">
                <a:solidFill>
                  <a:srgbClr val="0000FF"/>
                </a:solidFill>
                <a:latin typeface="Century Schoolbook" panose="02040604050505020304" pitchFamily="18" charset="0"/>
                <a:ea typeface="楷体_GB2312" pitchFamily="49" charset="-122"/>
              </a:rPr>
              <a:t>真空中</a:t>
            </a:r>
          </a:p>
        </p:txBody>
      </p:sp>
      <p:graphicFrame>
        <p:nvGraphicFramePr>
          <p:cNvPr id="16" name="Object 32"/>
          <p:cNvGraphicFramePr>
            <a:graphicFrameLocks noChangeAspect="1"/>
          </p:cNvGraphicFramePr>
          <p:nvPr>
            <p:extLst>
              <p:ext uri="{D42A27DB-BD31-4B8C-83A1-F6EECF244321}">
                <p14:modId xmlns:p14="http://schemas.microsoft.com/office/powerpoint/2010/main" val="101243884"/>
              </p:ext>
            </p:extLst>
          </p:nvPr>
        </p:nvGraphicFramePr>
        <p:xfrm>
          <a:off x="3287713" y="4868863"/>
          <a:ext cx="1365250" cy="819150"/>
        </p:xfrm>
        <a:graphic>
          <a:graphicData uri="http://schemas.openxmlformats.org/presentationml/2006/ole">
            <mc:AlternateContent xmlns:mc="http://schemas.openxmlformats.org/markup-compatibility/2006">
              <mc:Choice xmlns:v="urn:schemas-microsoft-com:vml" Requires="v">
                <p:oleObj spid="_x0000_s95017" name="公式" r:id="rId18" imgW="1968500" imgH="1181100" progId="Equation.3">
                  <p:embed/>
                </p:oleObj>
              </mc:Choice>
              <mc:Fallback>
                <p:oleObj name="公式" r:id="rId18" imgW="1968500" imgH="11811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87713" y="4868863"/>
                        <a:ext cx="1365250"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33"/>
          <p:cNvGraphicFramePr>
            <a:graphicFrameLocks noChangeAspect="1"/>
          </p:cNvGraphicFramePr>
          <p:nvPr>
            <p:extLst>
              <p:ext uri="{D42A27DB-BD31-4B8C-83A1-F6EECF244321}">
                <p14:modId xmlns:p14="http://schemas.microsoft.com/office/powerpoint/2010/main" val="3030658238"/>
              </p:ext>
            </p:extLst>
          </p:nvPr>
        </p:nvGraphicFramePr>
        <p:xfrm>
          <a:off x="4943475" y="4868864"/>
          <a:ext cx="4103688" cy="720725"/>
        </p:xfrm>
        <a:graphic>
          <a:graphicData uri="http://schemas.openxmlformats.org/presentationml/2006/ole">
            <mc:AlternateContent xmlns:mc="http://schemas.openxmlformats.org/markup-compatibility/2006">
              <mc:Choice xmlns:v="urn:schemas-microsoft-com:vml" Requires="v">
                <p:oleObj spid="_x0000_s95018" name="公式" r:id="rId20" imgW="5041900" imgH="1092200" progId="Equation.3">
                  <p:embed/>
                </p:oleObj>
              </mc:Choice>
              <mc:Fallback>
                <p:oleObj name="公式" r:id="rId20" imgW="5041900" imgH="1092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43475" y="4868864"/>
                        <a:ext cx="410368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34"/>
          <p:cNvGraphicFramePr>
            <a:graphicFrameLocks noChangeAspect="1"/>
          </p:cNvGraphicFramePr>
          <p:nvPr>
            <p:extLst>
              <p:ext uri="{D42A27DB-BD31-4B8C-83A1-F6EECF244321}">
                <p14:modId xmlns:p14="http://schemas.microsoft.com/office/powerpoint/2010/main" val="784809834"/>
              </p:ext>
            </p:extLst>
          </p:nvPr>
        </p:nvGraphicFramePr>
        <p:xfrm>
          <a:off x="3503613" y="6092825"/>
          <a:ext cx="1871662" cy="363538"/>
        </p:xfrm>
        <a:graphic>
          <a:graphicData uri="http://schemas.openxmlformats.org/presentationml/2006/ole">
            <mc:AlternateContent xmlns:mc="http://schemas.openxmlformats.org/markup-compatibility/2006">
              <mc:Choice xmlns:v="urn:schemas-microsoft-com:vml" Requires="v">
                <p:oleObj spid="_x0000_s95019" name="公式" r:id="rId22" imgW="2413000" imgH="469900" progId="Equation.3">
                  <p:embed/>
                </p:oleObj>
              </mc:Choice>
              <mc:Fallback>
                <p:oleObj name="公式" r:id="rId22" imgW="2413000" imgH="4699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03613" y="6092825"/>
                        <a:ext cx="18716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35"/>
          <p:cNvSpPr txBox="1">
            <a:spLocks noChangeArrowheads="1"/>
          </p:cNvSpPr>
          <p:nvPr/>
        </p:nvSpPr>
        <p:spPr bwMode="auto">
          <a:xfrm>
            <a:off x="6024564" y="5949950"/>
            <a:ext cx="4643437" cy="523220"/>
          </a:xfrm>
          <a:prstGeom prst="rect">
            <a:avLst/>
          </a:prstGeom>
          <a:noFill/>
          <a:ln w="19050">
            <a:noFill/>
            <a:miter lim="800000"/>
            <a:headEnd/>
            <a:tailEnd type="none" w="med" len="lg"/>
          </a:ln>
          <a:effectLst/>
        </p:spPr>
        <p:txBody>
          <a:bodyPr wrap="square">
            <a:spAutoFit/>
          </a:bodyPr>
          <a:lstStyle/>
          <a:p>
            <a:pPr>
              <a:spcBef>
                <a:spcPct val="50000"/>
              </a:spcBef>
              <a:defRPr/>
            </a:pPr>
            <a:r>
              <a:rPr lang="zh-CN" altLang="en-US" dirty="0">
                <a:solidFill>
                  <a:srgbClr val="009900"/>
                </a:solidFill>
                <a:latin typeface="Century Schoolbook" pitchFamily="18" charset="0"/>
                <a:ea typeface="楷体_GB2312" pitchFamily="49" charset="-122"/>
              </a:rPr>
              <a:t>即光速，光是一种电磁波。</a:t>
            </a:r>
          </a:p>
        </p:txBody>
      </p:sp>
      <p:sp>
        <p:nvSpPr>
          <p:cNvPr id="20" name="AutoShape 36"/>
          <p:cNvSpPr>
            <a:spLocks noChangeArrowheads="1"/>
          </p:cNvSpPr>
          <p:nvPr/>
        </p:nvSpPr>
        <p:spPr bwMode="auto">
          <a:xfrm>
            <a:off x="1774825" y="3860800"/>
            <a:ext cx="4876800" cy="685800"/>
          </a:xfrm>
          <a:prstGeom prst="horizontalScroll">
            <a:avLst>
              <a:gd name="adj" fmla="val 12500"/>
            </a:avLst>
          </a:prstGeom>
          <a:noFill/>
          <a:ln w="9525">
            <a:noFill/>
            <a:round/>
            <a:headEnd/>
            <a:tailEnd/>
          </a:ln>
          <a:effectLst/>
        </p:spPr>
        <p:txBody>
          <a:bodyPr wrap="none" anchor="ctr"/>
          <a:lstStyle/>
          <a:p>
            <a:pPr>
              <a:defRPr/>
            </a:pPr>
            <a:r>
              <a:rPr lang="en-US" altLang="zh-CN" dirty="0">
                <a:solidFill>
                  <a:srgbClr val="C00000"/>
                </a:solidFill>
                <a:latin typeface="Century Schoolbook" pitchFamily="18" charset="0"/>
              </a:rPr>
              <a:t>5.</a:t>
            </a:r>
            <a:r>
              <a:rPr lang="zh-CN" altLang="en-US" dirty="0">
                <a:solidFill>
                  <a:srgbClr val="C00000"/>
                </a:solidFill>
                <a:latin typeface="Century Schoolbook" pitchFamily="18" charset="0"/>
              </a:rPr>
              <a:t>电磁波在媒质中传播的速度</a:t>
            </a:r>
            <a:endParaRPr lang="zh-CN" altLang="en-US" dirty="0">
              <a:solidFill>
                <a:srgbClr val="C00000"/>
              </a:solidFill>
              <a:effectLst>
                <a:outerShdw blurRad="38100" dist="38100" dir="2700000" algn="tl">
                  <a:srgbClr val="C0C0C0"/>
                </a:outerShdw>
              </a:effectLst>
              <a:latin typeface="Century Schoolbook" pitchFamily="18" charset="0"/>
              <a:ea typeface="楷体_GB2312" pitchFamily="49" charset="-122"/>
            </a:endParaRPr>
          </a:p>
        </p:txBody>
      </p:sp>
    </p:spTree>
    <p:extLst>
      <p:ext uri="{BB962C8B-B14F-4D97-AF65-F5344CB8AC3E}">
        <p14:creationId xmlns:p14="http://schemas.microsoft.com/office/powerpoint/2010/main" val="7404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3" presetClass="entr" presetSubtype="16"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p:cTn id="51" dur="500" fill="hold"/>
                                        <p:tgtEl>
                                          <p:spTgt spid="20"/>
                                        </p:tgtEl>
                                        <p:attrNameLst>
                                          <p:attrName>ppt_w</p:attrName>
                                        </p:attrNameLst>
                                      </p:cBhvr>
                                      <p:tavLst>
                                        <p:tav tm="0">
                                          <p:val>
                                            <p:fltVal val="0"/>
                                          </p:val>
                                        </p:tav>
                                        <p:tav tm="100000">
                                          <p:val>
                                            <p:strVal val="#ppt_w"/>
                                          </p:val>
                                        </p:tav>
                                      </p:tavLst>
                                    </p:anim>
                                    <p:anim calcmode="lin" valueType="num">
                                      <p:cBhvr>
                                        <p:cTn id="52"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iterate type="lt">
                                    <p:tmPct val="100000"/>
                                  </p:iterate>
                                  <p:childTnLst>
                                    <p:set>
                                      <p:cBhvr>
                                        <p:cTn id="61" dur="1" fill="hold">
                                          <p:stCondLst>
                                            <p:cond delay="0"/>
                                          </p:stCondLst>
                                        </p:cTn>
                                        <p:tgtEl>
                                          <p:spTgt spid="15"/>
                                        </p:tgtEl>
                                        <p:attrNameLst>
                                          <p:attrName>style.visibility</p:attrName>
                                        </p:attrNameLst>
                                      </p:cBhvr>
                                      <p:to>
                                        <p:strVal val="visible"/>
                                      </p:to>
                                    </p:set>
                                    <p:animEffect transition="in" filter="wipe(left)">
                                      <p:cBhvr>
                                        <p:cTn id="62" dur="75"/>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left)">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left)">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p:bldP spid="15" grpId="0" autoUpdateAnimBg="0"/>
      <p:bldP spid="19" grpId="0"/>
      <p:bldP spid="2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4"/>
          <p:cNvSpPr>
            <a:spLocks noChangeArrowheads="1"/>
          </p:cNvSpPr>
          <p:nvPr/>
        </p:nvSpPr>
        <p:spPr bwMode="auto">
          <a:xfrm>
            <a:off x="2086869" y="122985"/>
            <a:ext cx="20393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dirty="0">
                <a:solidFill>
                  <a:srgbClr val="FF0000"/>
                </a:solidFill>
                <a:latin typeface="方正书宋简体"/>
              </a:rPr>
              <a:t> </a:t>
            </a:r>
            <a:r>
              <a:rPr lang="zh-CN" altLang="en-US" dirty="0">
                <a:solidFill>
                  <a:srgbClr val="FF0000"/>
                </a:solidFill>
                <a:latin typeface="方正书宋简体"/>
              </a:rPr>
              <a:t>线偏振光</a:t>
            </a:r>
            <a:endParaRPr lang="zh-CN" altLang="en-US" dirty="0">
              <a:solidFill>
                <a:srgbClr val="FF0000"/>
              </a:solidFill>
            </a:endParaRPr>
          </a:p>
        </p:txBody>
      </p:sp>
      <p:sp>
        <p:nvSpPr>
          <p:cNvPr id="3" name="矩形 108"/>
          <p:cNvSpPr>
            <a:spLocks noChangeArrowheads="1"/>
          </p:cNvSpPr>
          <p:nvPr/>
        </p:nvSpPr>
        <p:spPr bwMode="auto">
          <a:xfrm>
            <a:off x="1914193" y="637007"/>
            <a:ext cx="399285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r>
              <a:rPr lang="zh-CN" altLang="en-US" dirty="0">
                <a:solidFill>
                  <a:srgbClr val="FF00FF"/>
                </a:solidFill>
                <a:latin typeface="方正书宋简体"/>
              </a:rPr>
              <a:t>光矢量保持在一固定平面上，</a:t>
            </a:r>
            <a:r>
              <a:rPr lang="zh-CN" altLang="en-US" dirty="0">
                <a:solidFill>
                  <a:srgbClr val="FF00FF"/>
                </a:solidFill>
              </a:rPr>
              <a:t>光矢量端点的轨迹为直线，即光矢量只沿着一个确定的方向振动，称为线偏振光。</a:t>
            </a:r>
          </a:p>
        </p:txBody>
      </p:sp>
      <p:graphicFrame>
        <p:nvGraphicFramePr>
          <p:cNvPr id="51" name="Object 2"/>
          <p:cNvGraphicFramePr>
            <a:graphicFrameLocks noChangeAspect="1"/>
          </p:cNvGraphicFramePr>
          <p:nvPr>
            <p:extLst>
              <p:ext uri="{D42A27DB-BD31-4B8C-83A1-F6EECF244321}">
                <p14:modId xmlns:p14="http://schemas.microsoft.com/office/powerpoint/2010/main" val="3531611063"/>
              </p:ext>
            </p:extLst>
          </p:nvPr>
        </p:nvGraphicFramePr>
        <p:xfrm>
          <a:off x="3962689" y="3385978"/>
          <a:ext cx="6035675" cy="3501405"/>
        </p:xfrm>
        <a:graphic>
          <a:graphicData uri="http://schemas.openxmlformats.org/presentationml/2006/ole">
            <mc:AlternateContent xmlns:mc="http://schemas.openxmlformats.org/markup-compatibility/2006">
              <mc:Choice xmlns:v="urn:schemas-microsoft-com:vml" Requires="v">
                <p:oleObj spid="_x0000_s85744" r:id="rId3" imgW="14314286" imgH="8304762" progId="">
                  <p:embed/>
                </p:oleObj>
              </mc:Choice>
              <mc:Fallback>
                <p:oleObj r:id="rId3" imgW="14314286" imgH="830476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689" y="3385978"/>
                        <a:ext cx="6035675" cy="3501405"/>
                      </a:xfrm>
                      <a:prstGeom prst="rect">
                        <a:avLst/>
                      </a:prstGeom>
                      <a:noFill/>
                      <a:ln>
                        <a:noFill/>
                      </a:ln>
                      <a:extLst/>
                    </p:spPr>
                  </p:pic>
                </p:oleObj>
              </mc:Fallback>
            </mc:AlternateContent>
          </a:graphicData>
        </a:graphic>
      </p:graphicFrame>
      <p:sp>
        <p:nvSpPr>
          <p:cNvPr id="52" name="Rectangle 5"/>
          <p:cNvSpPr>
            <a:spLocks noChangeArrowheads="1"/>
          </p:cNvSpPr>
          <p:nvPr/>
        </p:nvSpPr>
        <p:spPr bwMode="auto">
          <a:xfrm>
            <a:off x="6071580" y="3262532"/>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r>
              <a:rPr kumimoji="0" lang="zh-CN" altLang="en-US" i="0" dirty="0">
                <a:solidFill>
                  <a:srgbClr val="C00000"/>
                </a:solidFill>
              </a:rPr>
              <a:t>传播方向</a:t>
            </a:r>
          </a:p>
        </p:txBody>
      </p:sp>
      <p:graphicFrame>
        <p:nvGraphicFramePr>
          <p:cNvPr id="53" name="对象 52"/>
          <p:cNvGraphicFramePr>
            <a:graphicFrameLocks noChangeAspect="1"/>
          </p:cNvGraphicFramePr>
          <p:nvPr>
            <p:extLst>
              <p:ext uri="{D42A27DB-BD31-4B8C-83A1-F6EECF244321}">
                <p14:modId xmlns:p14="http://schemas.microsoft.com/office/powerpoint/2010/main" val="3974228512"/>
              </p:ext>
            </p:extLst>
          </p:nvPr>
        </p:nvGraphicFramePr>
        <p:xfrm>
          <a:off x="9439573" y="5314010"/>
          <a:ext cx="523875" cy="576262"/>
        </p:xfrm>
        <a:graphic>
          <a:graphicData uri="http://schemas.openxmlformats.org/presentationml/2006/ole">
            <mc:AlternateContent xmlns:mc="http://schemas.openxmlformats.org/markup-compatibility/2006">
              <mc:Choice xmlns:v="urn:schemas-microsoft-com:vml" Requires="v">
                <p:oleObj spid="_x0000_s85745" name="公式" r:id="rId5" imgW="126835" imgH="139518" progId="Equation.3">
                  <p:embed/>
                </p:oleObj>
              </mc:Choice>
              <mc:Fallback>
                <p:oleObj name="公式" r:id="rId5" imgW="126835" imgH="1395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9573" y="5314010"/>
                        <a:ext cx="523875" cy="576262"/>
                      </a:xfrm>
                      <a:prstGeom prst="rect">
                        <a:avLst/>
                      </a:prstGeom>
                      <a:solidFill>
                        <a:srgbClr val="FFFFFF"/>
                      </a:solidFill>
                      <a:ln>
                        <a:noFill/>
                      </a:ln>
                      <a:extLst/>
                    </p:spPr>
                  </p:pic>
                </p:oleObj>
              </mc:Fallback>
            </mc:AlternateContent>
          </a:graphicData>
        </a:graphic>
      </p:graphicFrame>
      <p:graphicFrame>
        <p:nvGraphicFramePr>
          <p:cNvPr id="54" name="对象 53"/>
          <p:cNvGraphicFramePr>
            <a:graphicFrameLocks noChangeAspect="1"/>
          </p:cNvGraphicFramePr>
          <p:nvPr>
            <p:extLst>
              <p:ext uri="{D42A27DB-BD31-4B8C-83A1-F6EECF244321}">
                <p14:modId xmlns:p14="http://schemas.microsoft.com/office/powerpoint/2010/main" val="1253416196"/>
              </p:ext>
            </p:extLst>
          </p:nvPr>
        </p:nvGraphicFramePr>
        <p:xfrm>
          <a:off x="4630313" y="3344771"/>
          <a:ext cx="518553" cy="610062"/>
        </p:xfrm>
        <a:graphic>
          <a:graphicData uri="http://schemas.openxmlformats.org/presentationml/2006/ole">
            <mc:AlternateContent xmlns:mc="http://schemas.openxmlformats.org/markup-compatibility/2006">
              <mc:Choice xmlns:v="urn:schemas-microsoft-com:vml" Requires="v">
                <p:oleObj spid="_x0000_s85746" name="公式" r:id="rId7" imgW="139579" imgH="164957" progId="Equation.3">
                  <p:embed/>
                </p:oleObj>
              </mc:Choice>
              <mc:Fallback>
                <p:oleObj name="公式" r:id="rId7" imgW="139579" imgH="16495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0313" y="3344771"/>
                        <a:ext cx="518553" cy="610062"/>
                      </a:xfrm>
                      <a:prstGeom prst="rect">
                        <a:avLst/>
                      </a:prstGeom>
                      <a:solidFill>
                        <a:srgbClr val="FFFFFF"/>
                      </a:solidFill>
                      <a:ln>
                        <a:noFill/>
                      </a:ln>
                      <a:extLst/>
                    </p:spPr>
                  </p:pic>
                </p:oleObj>
              </mc:Fallback>
            </mc:AlternateContent>
          </a:graphicData>
        </a:graphic>
      </p:graphicFrame>
      <p:graphicFrame>
        <p:nvGraphicFramePr>
          <p:cNvPr id="55" name="对象 54"/>
          <p:cNvGraphicFramePr>
            <a:graphicFrameLocks noChangeAspect="1"/>
          </p:cNvGraphicFramePr>
          <p:nvPr>
            <p:extLst>
              <p:ext uri="{D42A27DB-BD31-4B8C-83A1-F6EECF244321}">
                <p14:modId xmlns:p14="http://schemas.microsoft.com/office/powerpoint/2010/main" val="2349318808"/>
              </p:ext>
            </p:extLst>
          </p:nvPr>
        </p:nvGraphicFramePr>
        <p:xfrm>
          <a:off x="3743613" y="5999016"/>
          <a:ext cx="438150" cy="438150"/>
        </p:xfrm>
        <a:graphic>
          <a:graphicData uri="http://schemas.openxmlformats.org/presentationml/2006/ole">
            <mc:AlternateContent xmlns:mc="http://schemas.openxmlformats.org/markup-compatibility/2006">
              <mc:Choice xmlns:v="urn:schemas-microsoft-com:vml" Requires="v">
                <p:oleObj spid="_x0000_s85747" name="公式" r:id="rId9" imgW="126725" imgH="126725" progId="Equation.3">
                  <p:embed/>
                </p:oleObj>
              </mc:Choice>
              <mc:Fallback>
                <p:oleObj name="公式" r:id="rId9" imgW="126725" imgH="12672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3613" y="5999016"/>
                        <a:ext cx="438150" cy="438150"/>
                      </a:xfrm>
                      <a:prstGeom prst="rect">
                        <a:avLst/>
                      </a:prstGeom>
                      <a:solidFill>
                        <a:srgbClr val="FFFFFF"/>
                      </a:solidFill>
                      <a:ln>
                        <a:noFill/>
                      </a:ln>
                      <a:extLst/>
                    </p:spPr>
                  </p:pic>
                </p:oleObj>
              </mc:Fallback>
            </mc:AlternateContent>
          </a:graphicData>
        </a:graphic>
      </p:graphicFrame>
      <p:sp>
        <p:nvSpPr>
          <p:cNvPr id="56" name="Rectangle 9"/>
          <p:cNvSpPr>
            <a:spLocks noChangeArrowheads="1"/>
          </p:cNvSpPr>
          <p:nvPr/>
        </p:nvSpPr>
        <p:spPr bwMode="auto">
          <a:xfrm>
            <a:off x="5334460" y="3236509"/>
            <a:ext cx="518044" cy="533400"/>
          </a:xfrm>
          <a:prstGeom prst="rect">
            <a:avLst/>
          </a:prstGeom>
          <a:solidFill>
            <a:srgbClr val="FFFFFF"/>
          </a:solidFill>
          <a:ln>
            <a:noFill/>
          </a:ln>
          <a:extLst/>
        </p:spPr>
        <p:txBody>
          <a:bodyPr wrap="none"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57" name="对象 56"/>
          <p:cNvGraphicFramePr>
            <a:graphicFrameLocks noChangeAspect="1"/>
          </p:cNvGraphicFramePr>
          <p:nvPr>
            <p:extLst>
              <p:ext uri="{D42A27DB-BD31-4B8C-83A1-F6EECF244321}">
                <p14:modId xmlns:p14="http://schemas.microsoft.com/office/powerpoint/2010/main" val="3630079808"/>
              </p:ext>
            </p:extLst>
          </p:nvPr>
        </p:nvGraphicFramePr>
        <p:xfrm>
          <a:off x="7663497" y="3605721"/>
          <a:ext cx="523875" cy="576263"/>
        </p:xfrm>
        <a:graphic>
          <a:graphicData uri="http://schemas.openxmlformats.org/presentationml/2006/ole">
            <mc:AlternateContent xmlns:mc="http://schemas.openxmlformats.org/markup-compatibility/2006">
              <mc:Choice xmlns:v="urn:schemas-microsoft-com:vml" Requires="v">
                <p:oleObj spid="_x0000_s85748" name="公式" r:id="rId11" imgW="126835" imgH="139518" progId="Equation.3">
                  <p:embed/>
                </p:oleObj>
              </mc:Choice>
              <mc:Fallback>
                <p:oleObj name="公式" r:id="rId11" imgW="126835" imgH="13951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63497" y="3605721"/>
                        <a:ext cx="523875" cy="576263"/>
                      </a:xfrm>
                      <a:prstGeom prst="rect">
                        <a:avLst/>
                      </a:prstGeom>
                      <a:solidFill>
                        <a:srgbClr val="FFFFFF"/>
                      </a:solidFill>
                      <a:ln>
                        <a:noFill/>
                      </a:ln>
                      <a:extLst/>
                    </p:spPr>
                  </p:pic>
                </p:oleObj>
              </mc:Fallback>
            </mc:AlternateContent>
          </a:graphicData>
        </a:graphic>
      </p:graphicFrame>
      <p:graphicFrame>
        <p:nvGraphicFramePr>
          <p:cNvPr id="58" name="对象 57"/>
          <p:cNvGraphicFramePr>
            <a:graphicFrameLocks noChangeAspect="1"/>
          </p:cNvGraphicFramePr>
          <p:nvPr>
            <p:extLst>
              <p:ext uri="{D42A27DB-BD31-4B8C-83A1-F6EECF244321}">
                <p14:modId xmlns:p14="http://schemas.microsoft.com/office/powerpoint/2010/main" val="1341389936"/>
              </p:ext>
            </p:extLst>
          </p:nvPr>
        </p:nvGraphicFramePr>
        <p:xfrm>
          <a:off x="5790659" y="3798459"/>
          <a:ext cx="377825" cy="428625"/>
        </p:xfrm>
        <a:graphic>
          <a:graphicData uri="http://schemas.openxmlformats.org/presentationml/2006/ole">
            <mc:AlternateContent xmlns:mc="http://schemas.openxmlformats.org/markup-compatibility/2006">
              <mc:Choice xmlns:v="urn:schemas-microsoft-com:vml" Requires="v">
                <p:oleObj spid="_x0000_s85749" name="公式" r:id="rId13" imgW="152280" imgH="164880" progId="Equation.3">
                  <p:embed/>
                </p:oleObj>
              </mc:Choice>
              <mc:Fallback>
                <p:oleObj name="公式" r:id="rId13" imgW="152280" imgH="164880" progId="Equation.3">
                  <p:embed/>
                  <p:pic>
                    <p:nvPicPr>
                      <p:cNvPr id="0" name=""/>
                      <p:cNvPicPr>
                        <a:picLocks noChangeAspect="1" noChangeArrowheads="1"/>
                      </p:cNvPicPr>
                      <p:nvPr/>
                    </p:nvPicPr>
                    <p:blipFill>
                      <a:blip r:embed="rId14"/>
                      <a:srcRect/>
                      <a:stretch>
                        <a:fillRect/>
                      </a:stretch>
                    </p:blipFill>
                    <p:spPr bwMode="auto">
                      <a:xfrm>
                        <a:off x="5790659" y="3798459"/>
                        <a:ext cx="377825" cy="428625"/>
                      </a:xfrm>
                      <a:prstGeom prst="rect">
                        <a:avLst/>
                      </a:prstGeom>
                      <a:solidFill>
                        <a:srgbClr val="FFFFFF"/>
                      </a:solidFill>
                      <a:ln>
                        <a:noFill/>
                      </a:ln>
                      <a:effectLst/>
                      <a:extLst/>
                    </p:spPr>
                  </p:pic>
                </p:oleObj>
              </mc:Fallback>
            </mc:AlternateContent>
          </a:graphicData>
        </a:graphic>
      </p:graphicFrame>
      <p:graphicFrame>
        <p:nvGraphicFramePr>
          <p:cNvPr id="59" name="对象 58"/>
          <p:cNvGraphicFramePr>
            <a:graphicFrameLocks noChangeAspect="1"/>
          </p:cNvGraphicFramePr>
          <p:nvPr>
            <p:extLst>
              <p:ext uri="{D42A27DB-BD31-4B8C-83A1-F6EECF244321}">
                <p14:modId xmlns:p14="http://schemas.microsoft.com/office/powerpoint/2010/main" val="3039034022"/>
              </p:ext>
            </p:extLst>
          </p:nvPr>
        </p:nvGraphicFramePr>
        <p:xfrm>
          <a:off x="5197228" y="5890273"/>
          <a:ext cx="520700" cy="479425"/>
        </p:xfrm>
        <a:graphic>
          <a:graphicData uri="http://schemas.openxmlformats.org/presentationml/2006/ole">
            <mc:AlternateContent xmlns:mc="http://schemas.openxmlformats.org/markup-compatibility/2006">
              <mc:Choice xmlns:v="urn:schemas-microsoft-com:vml" Requires="v">
                <p:oleObj spid="_x0000_s85750" name="公式" r:id="rId15" imgW="177480" imgH="164880" progId="Equation.3">
                  <p:embed/>
                </p:oleObj>
              </mc:Choice>
              <mc:Fallback>
                <p:oleObj name="公式" r:id="rId15" imgW="177480" imgH="164880" progId="Equation.3">
                  <p:embed/>
                  <p:pic>
                    <p:nvPicPr>
                      <p:cNvPr id="0" name=""/>
                      <p:cNvPicPr>
                        <a:picLocks noChangeAspect="1" noChangeArrowheads="1"/>
                      </p:cNvPicPr>
                      <p:nvPr/>
                    </p:nvPicPr>
                    <p:blipFill>
                      <a:blip r:embed="rId16"/>
                      <a:srcRect/>
                      <a:stretch>
                        <a:fillRect/>
                      </a:stretch>
                    </p:blipFill>
                    <p:spPr bwMode="auto">
                      <a:xfrm>
                        <a:off x="5197228" y="5890273"/>
                        <a:ext cx="520700" cy="479425"/>
                      </a:xfrm>
                      <a:prstGeom prst="rect">
                        <a:avLst/>
                      </a:prstGeom>
                      <a:solidFill>
                        <a:srgbClr val="FFFFFF"/>
                      </a:solidFill>
                      <a:ln>
                        <a:noFill/>
                      </a:ln>
                      <a:effectLst/>
                      <a:extLst/>
                    </p:spPr>
                  </p:pic>
                </p:oleObj>
              </mc:Fallback>
            </mc:AlternateContent>
          </a:graphicData>
        </a:graphic>
      </p:graphicFrame>
      <p:sp>
        <p:nvSpPr>
          <p:cNvPr id="60" name="Rectangle 9"/>
          <p:cNvSpPr>
            <a:spLocks noChangeArrowheads="1"/>
          </p:cNvSpPr>
          <p:nvPr/>
        </p:nvSpPr>
        <p:spPr bwMode="auto">
          <a:xfrm>
            <a:off x="3962688" y="6470124"/>
            <a:ext cx="765160" cy="316278"/>
          </a:xfrm>
          <a:prstGeom prst="rect">
            <a:avLst/>
          </a:prstGeom>
          <a:solidFill>
            <a:srgbClr val="FFFFFF"/>
          </a:solidFill>
          <a:ln>
            <a:noFill/>
          </a:ln>
          <a:extLst/>
        </p:spPr>
        <p:txBody>
          <a:bodyPr wrap="none"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 name="AutoShape 5"/>
          <p:cNvSpPr>
            <a:spLocks noChangeArrowheads="1"/>
          </p:cNvSpPr>
          <p:nvPr/>
        </p:nvSpPr>
        <p:spPr bwMode="auto">
          <a:xfrm rot="19892280">
            <a:off x="5645754" y="1238715"/>
            <a:ext cx="3686175" cy="1123950"/>
          </a:xfrm>
          <a:prstGeom prst="parallelogram">
            <a:avLst>
              <a:gd name="adj" fmla="val 53674"/>
            </a:avLst>
          </a:prstGeom>
          <a:solidFill>
            <a:srgbClr val="FF0000"/>
          </a:solidFill>
          <a:ln w="9525">
            <a:solidFill>
              <a:srgbClr val="000000"/>
            </a:solidFill>
            <a:miter lim="800000"/>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nvGrpSpPr>
          <p:cNvPr id="62" name="Group 64"/>
          <p:cNvGrpSpPr>
            <a:grpSpLocks/>
          </p:cNvGrpSpPr>
          <p:nvPr/>
        </p:nvGrpSpPr>
        <p:grpSpPr bwMode="auto">
          <a:xfrm>
            <a:off x="5148865" y="813265"/>
            <a:ext cx="4343400" cy="2209800"/>
            <a:chOff x="264" y="2088"/>
            <a:chExt cx="2736" cy="1392"/>
          </a:xfrm>
        </p:grpSpPr>
        <p:sp>
          <p:nvSpPr>
            <p:cNvPr id="63" name="Line 6"/>
            <p:cNvSpPr>
              <a:spLocks noChangeShapeType="1"/>
            </p:cNvSpPr>
            <p:nvPr/>
          </p:nvSpPr>
          <p:spPr bwMode="auto">
            <a:xfrm flipV="1">
              <a:off x="264" y="2088"/>
              <a:ext cx="2736" cy="1392"/>
            </a:xfrm>
            <a:prstGeom prst="line">
              <a:avLst/>
            </a:prstGeom>
            <a:noFill/>
            <a:ln w="38100">
              <a:solidFill>
                <a:srgbClr val="00B0F0"/>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nvGrpSpPr>
            <p:cNvPr id="64" name="Group 7"/>
            <p:cNvGrpSpPr>
              <a:grpSpLocks/>
            </p:cNvGrpSpPr>
            <p:nvPr/>
          </p:nvGrpSpPr>
          <p:grpSpPr bwMode="auto">
            <a:xfrm>
              <a:off x="912" y="2088"/>
              <a:ext cx="1680" cy="1068"/>
              <a:chOff x="3360" y="2004"/>
              <a:chExt cx="1680" cy="1068"/>
            </a:xfrm>
          </p:grpSpPr>
          <p:grpSp>
            <p:nvGrpSpPr>
              <p:cNvPr id="65" name="Group 8"/>
              <p:cNvGrpSpPr>
                <a:grpSpLocks/>
              </p:cNvGrpSpPr>
              <p:nvPr/>
            </p:nvGrpSpPr>
            <p:grpSpPr bwMode="auto">
              <a:xfrm>
                <a:off x="3360" y="2010"/>
                <a:ext cx="1680" cy="1062"/>
                <a:chOff x="3348" y="1998"/>
                <a:chExt cx="1680" cy="1062"/>
              </a:xfrm>
            </p:grpSpPr>
            <p:grpSp>
              <p:nvGrpSpPr>
                <p:cNvPr id="79" name="Group 9"/>
                <p:cNvGrpSpPr>
                  <a:grpSpLocks/>
                </p:cNvGrpSpPr>
                <p:nvPr/>
              </p:nvGrpSpPr>
              <p:grpSpPr bwMode="auto">
                <a:xfrm>
                  <a:off x="3348" y="2562"/>
                  <a:ext cx="564" cy="498"/>
                  <a:chOff x="3348" y="2562"/>
                  <a:chExt cx="564" cy="498"/>
                </a:xfrm>
              </p:grpSpPr>
              <p:sp>
                <p:nvSpPr>
                  <p:cNvPr id="86" name="Freeform 10"/>
                  <p:cNvSpPr>
                    <a:spLocks/>
                  </p:cNvSpPr>
                  <p:nvPr/>
                </p:nvSpPr>
                <p:spPr bwMode="auto">
                  <a:xfrm>
                    <a:off x="3348" y="2568"/>
                    <a:ext cx="300" cy="492"/>
                  </a:xfrm>
                  <a:custGeom>
                    <a:avLst/>
                    <a:gdLst/>
                    <a:ahLst/>
                    <a:cxnLst>
                      <a:cxn ang="0">
                        <a:pos x="0" y="492"/>
                      </a:cxn>
                      <a:cxn ang="0">
                        <a:pos x="48" y="312"/>
                      </a:cxn>
                      <a:cxn ang="0">
                        <a:pos x="96" y="180"/>
                      </a:cxn>
                      <a:cxn ang="0">
                        <a:pos x="192" y="72"/>
                      </a:cxn>
                      <a:cxn ang="0">
                        <a:pos x="300" y="0"/>
                      </a:cxn>
                    </a:cxnLst>
                    <a:rect l="0" t="0" r="r" b="b"/>
                    <a:pathLst>
                      <a:path w="300" h="492">
                        <a:moveTo>
                          <a:pt x="0" y="492"/>
                        </a:moveTo>
                        <a:cubicBezTo>
                          <a:pt x="8" y="462"/>
                          <a:pt x="32" y="364"/>
                          <a:pt x="48" y="312"/>
                        </a:cubicBezTo>
                        <a:cubicBezTo>
                          <a:pt x="64" y="260"/>
                          <a:pt x="72" y="220"/>
                          <a:pt x="96" y="180"/>
                        </a:cubicBezTo>
                        <a:cubicBezTo>
                          <a:pt x="120" y="140"/>
                          <a:pt x="158" y="102"/>
                          <a:pt x="192" y="72"/>
                        </a:cubicBezTo>
                        <a:cubicBezTo>
                          <a:pt x="226" y="42"/>
                          <a:pt x="278" y="15"/>
                          <a:pt x="300" y="0"/>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87" name="Freeform 11"/>
                  <p:cNvSpPr>
                    <a:spLocks/>
                  </p:cNvSpPr>
                  <p:nvPr/>
                </p:nvSpPr>
                <p:spPr bwMode="auto">
                  <a:xfrm>
                    <a:off x="3648" y="2562"/>
                    <a:ext cx="264" cy="210"/>
                  </a:xfrm>
                  <a:custGeom>
                    <a:avLst/>
                    <a:gdLst/>
                    <a:ahLst/>
                    <a:cxnLst>
                      <a:cxn ang="0">
                        <a:pos x="0" y="6"/>
                      </a:cxn>
                      <a:cxn ang="0">
                        <a:pos x="72" y="6"/>
                      </a:cxn>
                      <a:cxn ang="0">
                        <a:pos x="156" y="42"/>
                      </a:cxn>
                      <a:cxn ang="0">
                        <a:pos x="204" y="102"/>
                      </a:cxn>
                      <a:cxn ang="0">
                        <a:pos x="264" y="198"/>
                      </a:cxn>
                    </a:cxnLst>
                    <a:rect l="0" t="0" r="r" b="b"/>
                    <a:pathLst>
                      <a:path w="264" h="198">
                        <a:moveTo>
                          <a:pt x="0" y="6"/>
                        </a:moveTo>
                        <a:cubicBezTo>
                          <a:pt x="16" y="4"/>
                          <a:pt x="46" y="0"/>
                          <a:pt x="72" y="6"/>
                        </a:cubicBezTo>
                        <a:cubicBezTo>
                          <a:pt x="98" y="12"/>
                          <a:pt x="134" y="26"/>
                          <a:pt x="156" y="42"/>
                        </a:cubicBezTo>
                        <a:cubicBezTo>
                          <a:pt x="178" y="58"/>
                          <a:pt x="186" y="76"/>
                          <a:pt x="204" y="102"/>
                        </a:cubicBezTo>
                        <a:cubicBezTo>
                          <a:pt x="222" y="128"/>
                          <a:pt x="252" y="178"/>
                          <a:pt x="264" y="198"/>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pSp>
              <p:nvGrpSpPr>
                <p:cNvPr id="80" name="Group 12"/>
                <p:cNvGrpSpPr>
                  <a:grpSpLocks/>
                </p:cNvGrpSpPr>
                <p:nvPr/>
              </p:nvGrpSpPr>
              <p:grpSpPr bwMode="auto">
                <a:xfrm flipH="1" flipV="1">
                  <a:off x="3900" y="2478"/>
                  <a:ext cx="564" cy="498"/>
                  <a:chOff x="3348" y="2562"/>
                  <a:chExt cx="564" cy="498"/>
                </a:xfrm>
              </p:grpSpPr>
              <p:sp>
                <p:nvSpPr>
                  <p:cNvPr id="84" name="Freeform 13"/>
                  <p:cNvSpPr>
                    <a:spLocks/>
                  </p:cNvSpPr>
                  <p:nvPr/>
                </p:nvSpPr>
                <p:spPr bwMode="auto">
                  <a:xfrm>
                    <a:off x="3348" y="2568"/>
                    <a:ext cx="300" cy="492"/>
                  </a:xfrm>
                  <a:custGeom>
                    <a:avLst/>
                    <a:gdLst/>
                    <a:ahLst/>
                    <a:cxnLst>
                      <a:cxn ang="0">
                        <a:pos x="0" y="492"/>
                      </a:cxn>
                      <a:cxn ang="0">
                        <a:pos x="48" y="312"/>
                      </a:cxn>
                      <a:cxn ang="0">
                        <a:pos x="96" y="180"/>
                      </a:cxn>
                      <a:cxn ang="0">
                        <a:pos x="192" y="72"/>
                      </a:cxn>
                      <a:cxn ang="0">
                        <a:pos x="300" y="0"/>
                      </a:cxn>
                    </a:cxnLst>
                    <a:rect l="0" t="0" r="r" b="b"/>
                    <a:pathLst>
                      <a:path w="300" h="492">
                        <a:moveTo>
                          <a:pt x="0" y="492"/>
                        </a:moveTo>
                        <a:cubicBezTo>
                          <a:pt x="8" y="462"/>
                          <a:pt x="32" y="364"/>
                          <a:pt x="48" y="312"/>
                        </a:cubicBezTo>
                        <a:cubicBezTo>
                          <a:pt x="64" y="260"/>
                          <a:pt x="72" y="220"/>
                          <a:pt x="96" y="180"/>
                        </a:cubicBezTo>
                        <a:cubicBezTo>
                          <a:pt x="120" y="140"/>
                          <a:pt x="158" y="102"/>
                          <a:pt x="192" y="72"/>
                        </a:cubicBezTo>
                        <a:cubicBezTo>
                          <a:pt x="226" y="42"/>
                          <a:pt x="278" y="15"/>
                          <a:pt x="300" y="0"/>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85" name="Freeform 14"/>
                  <p:cNvSpPr>
                    <a:spLocks/>
                  </p:cNvSpPr>
                  <p:nvPr/>
                </p:nvSpPr>
                <p:spPr bwMode="auto">
                  <a:xfrm>
                    <a:off x="3648" y="2562"/>
                    <a:ext cx="264" cy="210"/>
                  </a:xfrm>
                  <a:custGeom>
                    <a:avLst/>
                    <a:gdLst/>
                    <a:ahLst/>
                    <a:cxnLst>
                      <a:cxn ang="0">
                        <a:pos x="0" y="6"/>
                      </a:cxn>
                      <a:cxn ang="0">
                        <a:pos x="72" y="6"/>
                      </a:cxn>
                      <a:cxn ang="0">
                        <a:pos x="156" y="42"/>
                      </a:cxn>
                      <a:cxn ang="0">
                        <a:pos x="204" y="102"/>
                      </a:cxn>
                      <a:cxn ang="0">
                        <a:pos x="264" y="198"/>
                      </a:cxn>
                    </a:cxnLst>
                    <a:rect l="0" t="0" r="r" b="b"/>
                    <a:pathLst>
                      <a:path w="264" h="198">
                        <a:moveTo>
                          <a:pt x="0" y="6"/>
                        </a:moveTo>
                        <a:cubicBezTo>
                          <a:pt x="16" y="4"/>
                          <a:pt x="46" y="0"/>
                          <a:pt x="72" y="6"/>
                        </a:cubicBezTo>
                        <a:cubicBezTo>
                          <a:pt x="98" y="12"/>
                          <a:pt x="134" y="26"/>
                          <a:pt x="156" y="42"/>
                        </a:cubicBezTo>
                        <a:cubicBezTo>
                          <a:pt x="178" y="58"/>
                          <a:pt x="186" y="76"/>
                          <a:pt x="204" y="102"/>
                        </a:cubicBezTo>
                        <a:cubicBezTo>
                          <a:pt x="222" y="128"/>
                          <a:pt x="252" y="178"/>
                          <a:pt x="264" y="198"/>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pSp>
              <p:nvGrpSpPr>
                <p:cNvPr id="81" name="Group 15"/>
                <p:cNvGrpSpPr>
                  <a:grpSpLocks/>
                </p:cNvGrpSpPr>
                <p:nvPr/>
              </p:nvGrpSpPr>
              <p:grpSpPr bwMode="auto">
                <a:xfrm>
                  <a:off x="4464" y="1998"/>
                  <a:ext cx="564" cy="498"/>
                  <a:chOff x="3348" y="2562"/>
                  <a:chExt cx="564" cy="498"/>
                </a:xfrm>
              </p:grpSpPr>
              <p:sp>
                <p:nvSpPr>
                  <p:cNvPr id="82" name="Freeform 16"/>
                  <p:cNvSpPr>
                    <a:spLocks/>
                  </p:cNvSpPr>
                  <p:nvPr/>
                </p:nvSpPr>
                <p:spPr bwMode="auto">
                  <a:xfrm>
                    <a:off x="3348" y="2568"/>
                    <a:ext cx="300" cy="492"/>
                  </a:xfrm>
                  <a:custGeom>
                    <a:avLst/>
                    <a:gdLst/>
                    <a:ahLst/>
                    <a:cxnLst>
                      <a:cxn ang="0">
                        <a:pos x="0" y="492"/>
                      </a:cxn>
                      <a:cxn ang="0">
                        <a:pos x="48" y="312"/>
                      </a:cxn>
                      <a:cxn ang="0">
                        <a:pos x="96" y="180"/>
                      </a:cxn>
                      <a:cxn ang="0">
                        <a:pos x="192" y="72"/>
                      </a:cxn>
                      <a:cxn ang="0">
                        <a:pos x="300" y="0"/>
                      </a:cxn>
                    </a:cxnLst>
                    <a:rect l="0" t="0" r="r" b="b"/>
                    <a:pathLst>
                      <a:path w="300" h="492">
                        <a:moveTo>
                          <a:pt x="0" y="492"/>
                        </a:moveTo>
                        <a:cubicBezTo>
                          <a:pt x="8" y="462"/>
                          <a:pt x="32" y="364"/>
                          <a:pt x="48" y="312"/>
                        </a:cubicBezTo>
                        <a:cubicBezTo>
                          <a:pt x="64" y="260"/>
                          <a:pt x="72" y="220"/>
                          <a:pt x="96" y="180"/>
                        </a:cubicBezTo>
                        <a:cubicBezTo>
                          <a:pt x="120" y="140"/>
                          <a:pt x="158" y="102"/>
                          <a:pt x="192" y="72"/>
                        </a:cubicBezTo>
                        <a:cubicBezTo>
                          <a:pt x="226" y="42"/>
                          <a:pt x="278" y="15"/>
                          <a:pt x="300" y="0"/>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83" name="Freeform 17"/>
                  <p:cNvSpPr>
                    <a:spLocks/>
                  </p:cNvSpPr>
                  <p:nvPr/>
                </p:nvSpPr>
                <p:spPr bwMode="auto">
                  <a:xfrm>
                    <a:off x="3648" y="2562"/>
                    <a:ext cx="264" cy="210"/>
                  </a:xfrm>
                  <a:custGeom>
                    <a:avLst/>
                    <a:gdLst/>
                    <a:ahLst/>
                    <a:cxnLst>
                      <a:cxn ang="0">
                        <a:pos x="0" y="6"/>
                      </a:cxn>
                      <a:cxn ang="0">
                        <a:pos x="72" y="6"/>
                      </a:cxn>
                      <a:cxn ang="0">
                        <a:pos x="156" y="42"/>
                      </a:cxn>
                      <a:cxn ang="0">
                        <a:pos x="204" y="102"/>
                      </a:cxn>
                      <a:cxn ang="0">
                        <a:pos x="264" y="198"/>
                      </a:cxn>
                    </a:cxnLst>
                    <a:rect l="0" t="0" r="r" b="b"/>
                    <a:pathLst>
                      <a:path w="264" h="198">
                        <a:moveTo>
                          <a:pt x="0" y="6"/>
                        </a:moveTo>
                        <a:cubicBezTo>
                          <a:pt x="16" y="4"/>
                          <a:pt x="46" y="0"/>
                          <a:pt x="72" y="6"/>
                        </a:cubicBezTo>
                        <a:cubicBezTo>
                          <a:pt x="98" y="12"/>
                          <a:pt x="134" y="26"/>
                          <a:pt x="156" y="42"/>
                        </a:cubicBezTo>
                        <a:cubicBezTo>
                          <a:pt x="178" y="58"/>
                          <a:pt x="186" y="76"/>
                          <a:pt x="204" y="102"/>
                        </a:cubicBezTo>
                        <a:cubicBezTo>
                          <a:pt x="222" y="128"/>
                          <a:pt x="252" y="178"/>
                          <a:pt x="264" y="198"/>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pSp>
          <p:grpSp>
            <p:nvGrpSpPr>
              <p:cNvPr id="66" name="Group 18"/>
              <p:cNvGrpSpPr>
                <a:grpSpLocks/>
              </p:cNvGrpSpPr>
              <p:nvPr/>
            </p:nvGrpSpPr>
            <p:grpSpPr bwMode="auto">
              <a:xfrm>
                <a:off x="3504" y="2580"/>
                <a:ext cx="276" cy="420"/>
                <a:chOff x="3504" y="2580"/>
                <a:chExt cx="276" cy="420"/>
              </a:xfrm>
            </p:grpSpPr>
            <p:sp>
              <p:nvSpPr>
                <p:cNvPr id="76" name="Line 19"/>
                <p:cNvSpPr>
                  <a:spLocks noChangeShapeType="1"/>
                </p:cNvSpPr>
                <p:nvPr/>
              </p:nvSpPr>
              <p:spPr bwMode="auto">
                <a:xfrm flipV="1">
                  <a:off x="3636" y="2580"/>
                  <a:ext cx="0" cy="348"/>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77" name="Line 20"/>
                <p:cNvSpPr>
                  <a:spLocks noChangeShapeType="1"/>
                </p:cNvSpPr>
                <p:nvPr/>
              </p:nvSpPr>
              <p:spPr bwMode="auto">
                <a:xfrm flipV="1">
                  <a:off x="3504" y="2676"/>
                  <a:ext cx="0" cy="324"/>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78" name="Line 21"/>
                <p:cNvSpPr>
                  <a:spLocks noChangeShapeType="1"/>
                </p:cNvSpPr>
                <p:nvPr/>
              </p:nvSpPr>
              <p:spPr bwMode="auto">
                <a:xfrm flipV="1">
                  <a:off x="3780" y="2592"/>
                  <a:ext cx="0" cy="276"/>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pSp>
            <p:nvGrpSpPr>
              <p:cNvPr id="67" name="Group 22"/>
              <p:cNvGrpSpPr>
                <a:grpSpLocks/>
              </p:cNvGrpSpPr>
              <p:nvPr/>
            </p:nvGrpSpPr>
            <p:grpSpPr bwMode="auto">
              <a:xfrm flipH="1" flipV="1">
                <a:off x="4044" y="2568"/>
                <a:ext cx="276" cy="420"/>
                <a:chOff x="3504" y="2580"/>
                <a:chExt cx="276" cy="420"/>
              </a:xfrm>
            </p:grpSpPr>
            <p:sp>
              <p:nvSpPr>
                <p:cNvPr id="73" name="Line 23"/>
                <p:cNvSpPr>
                  <a:spLocks noChangeShapeType="1"/>
                </p:cNvSpPr>
                <p:nvPr/>
              </p:nvSpPr>
              <p:spPr bwMode="auto">
                <a:xfrm flipV="1">
                  <a:off x="3636" y="2580"/>
                  <a:ext cx="0" cy="348"/>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74" name="Line 24"/>
                <p:cNvSpPr>
                  <a:spLocks noChangeShapeType="1"/>
                </p:cNvSpPr>
                <p:nvPr/>
              </p:nvSpPr>
              <p:spPr bwMode="auto">
                <a:xfrm flipV="1">
                  <a:off x="3504" y="2676"/>
                  <a:ext cx="0" cy="324"/>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75" name="Line 25"/>
                <p:cNvSpPr>
                  <a:spLocks noChangeShapeType="1"/>
                </p:cNvSpPr>
                <p:nvPr/>
              </p:nvSpPr>
              <p:spPr bwMode="auto">
                <a:xfrm flipV="1">
                  <a:off x="3780" y="2592"/>
                  <a:ext cx="0" cy="276"/>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pSp>
            <p:nvGrpSpPr>
              <p:cNvPr id="68" name="Group 26"/>
              <p:cNvGrpSpPr>
                <a:grpSpLocks/>
              </p:cNvGrpSpPr>
              <p:nvPr/>
            </p:nvGrpSpPr>
            <p:grpSpPr bwMode="auto">
              <a:xfrm>
                <a:off x="4632" y="2004"/>
                <a:ext cx="276" cy="420"/>
                <a:chOff x="3504" y="2580"/>
                <a:chExt cx="276" cy="420"/>
              </a:xfrm>
            </p:grpSpPr>
            <p:sp>
              <p:nvSpPr>
                <p:cNvPr id="70" name="Line 27"/>
                <p:cNvSpPr>
                  <a:spLocks noChangeShapeType="1"/>
                </p:cNvSpPr>
                <p:nvPr/>
              </p:nvSpPr>
              <p:spPr bwMode="auto">
                <a:xfrm flipV="1">
                  <a:off x="3636" y="2580"/>
                  <a:ext cx="0" cy="348"/>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71" name="Line 28"/>
                <p:cNvSpPr>
                  <a:spLocks noChangeShapeType="1"/>
                </p:cNvSpPr>
                <p:nvPr/>
              </p:nvSpPr>
              <p:spPr bwMode="auto">
                <a:xfrm flipV="1">
                  <a:off x="3504" y="2676"/>
                  <a:ext cx="0" cy="324"/>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72" name="Line 29"/>
                <p:cNvSpPr>
                  <a:spLocks noChangeShapeType="1"/>
                </p:cNvSpPr>
                <p:nvPr/>
              </p:nvSpPr>
              <p:spPr bwMode="auto">
                <a:xfrm flipV="1">
                  <a:off x="3780" y="2592"/>
                  <a:ext cx="0" cy="276"/>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aphicFrame>
            <p:nvGraphicFramePr>
              <p:cNvPr id="69" name="Object 30"/>
              <p:cNvGraphicFramePr>
                <a:graphicFrameLocks noChangeAspect="1"/>
              </p:cNvGraphicFramePr>
              <p:nvPr/>
            </p:nvGraphicFramePr>
            <p:xfrm>
              <a:off x="3828" y="2348"/>
              <a:ext cx="325" cy="352"/>
            </p:xfrm>
            <a:graphic>
              <a:graphicData uri="http://schemas.openxmlformats.org/presentationml/2006/ole">
                <mc:AlternateContent xmlns:mc="http://schemas.openxmlformats.org/markup-compatibility/2006">
                  <mc:Choice xmlns:v="urn:schemas-microsoft-com:vml" Requires="v">
                    <p:oleObj spid="_x0000_s85751" name="公式" r:id="rId17" imgW="85858" imgH="95399" progId="Equation.3">
                      <p:embed/>
                    </p:oleObj>
                  </mc:Choice>
                  <mc:Fallback>
                    <p:oleObj name="公式" r:id="rId17" imgW="85858" imgH="9539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28" y="2348"/>
                            <a:ext cx="325"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88" name="AutoShape 31"/>
          <p:cNvSpPr>
            <a:spLocks noChangeArrowheads="1"/>
          </p:cNvSpPr>
          <p:nvPr/>
        </p:nvSpPr>
        <p:spPr bwMode="auto">
          <a:xfrm>
            <a:off x="7968265" y="2489665"/>
            <a:ext cx="1428750" cy="552450"/>
          </a:xfrm>
          <a:prstGeom prst="wedgeRectCallout">
            <a:avLst>
              <a:gd name="adj1" fmla="val -136333"/>
              <a:gd name="adj2" fmla="val -16093"/>
            </a:avLst>
          </a:prstGeom>
          <a:solidFill>
            <a:srgbClr val="66FF33"/>
          </a:solidFill>
          <a:ln w="9525">
            <a:solidFill>
              <a:srgbClr val="00FFFF"/>
            </a:solidFill>
            <a:miter lim="800000"/>
            <a:headEnd/>
            <a:tailEnd/>
          </a:ln>
          <a:effectLst/>
        </p:spPr>
        <p:txBody>
          <a:bodyPr wrap="none" anchor="ctr"/>
          <a:lstStyle/>
          <a:p>
            <a:pPr algn="ctr" eaLnBrk="1" fontAlgn="auto" hangingPunct="1">
              <a:spcAft>
                <a:spcPts val="0"/>
              </a:spcAft>
              <a:defRPr/>
            </a:pPr>
            <a:r>
              <a:rPr kumimoji="0" lang="zh-CN" altLang="en-US" sz="3200" b="0" kern="0">
                <a:solidFill>
                  <a:srgbClr val="FF0000"/>
                </a:solidFill>
                <a:effectLst>
                  <a:outerShdw blurRad="38100" dist="38100" dir="2700000" algn="tl">
                    <a:srgbClr val="000000"/>
                  </a:outerShdw>
                </a:effectLst>
              </a:rPr>
              <a:t>振动面</a:t>
            </a:r>
            <a:endParaRPr kumimoji="0" lang="zh-CN" altLang="en-US" b="0" kern="0">
              <a:solidFill>
                <a:srgbClr val="0000FF"/>
              </a:solidFill>
            </a:endParaRPr>
          </a:p>
        </p:txBody>
      </p:sp>
      <p:sp>
        <p:nvSpPr>
          <p:cNvPr id="89" name="AutoShape 32"/>
          <p:cNvSpPr>
            <a:spLocks noChangeArrowheads="1"/>
          </p:cNvSpPr>
          <p:nvPr/>
        </p:nvSpPr>
        <p:spPr bwMode="auto">
          <a:xfrm>
            <a:off x="6406165" y="660865"/>
            <a:ext cx="1428750" cy="552450"/>
          </a:xfrm>
          <a:prstGeom prst="wedgeRectCallout">
            <a:avLst>
              <a:gd name="adj1" fmla="val 74333"/>
              <a:gd name="adj2" fmla="val 66667"/>
            </a:avLst>
          </a:prstGeom>
          <a:solidFill>
            <a:srgbClr val="FFFF00"/>
          </a:solidFill>
          <a:ln w="9525">
            <a:solidFill>
              <a:srgbClr val="00FFFF"/>
            </a:solidFill>
            <a:miter lim="800000"/>
            <a:headEnd/>
            <a:tailEnd/>
          </a:ln>
          <a:effectLst/>
        </p:spPr>
        <p:txBody>
          <a:bodyPr wrap="none" anchor="ctr"/>
          <a:lstStyle/>
          <a:p>
            <a:pPr algn="ctr" eaLnBrk="1" fontAlgn="auto" hangingPunct="1">
              <a:spcAft>
                <a:spcPts val="0"/>
              </a:spcAft>
              <a:defRPr/>
            </a:pPr>
            <a:r>
              <a:rPr kumimoji="0" lang="zh-CN" altLang="en-US" sz="3200" b="0" kern="0" dirty="0">
                <a:solidFill>
                  <a:srgbClr val="0000FF"/>
                </a:solidFill>
                <a:effectLst>
                  <a:outerShdw blurRad="38100" dist="38100" dir="2700000" algn="tl">
                    <a:srgbClr val="000000"/>
                  </a:outerShdw>
                </a:effectLst>
              </a:rPr>
              <a:t>光矢量</a:t>
            </a:r>
            <a:endParaRPr kumimoji="0" lang="zh-CN" altLang="en-US" b="0" kern="0" dirty="0">
              <a:solidFill>
                <a:srgbClr val="0000FF"/>
              </a:solidFill>
            </a:endParaRPr>
          </a:p>
        </p:txBody>
      </p:sp>
      <p:graphicFrame>
        <p:nvGraphicFramePr>
          <p:cNvPr id="47" name="对象 46"/>
          <p:cNvGraphicFramePr>
            <a:graphicFrameLocks noChangeAspect="1"/>
          </p:cNvGraphicFramePr>
          <p:nvPr>
            <p:extLst>
              <p:ext uri="{D42A27DB-BD31-4B8C-83A1-F6EECF244321}">
                <p14:modId xmlns:p14="http://schemas.microsoft.com/office/powerpoint/2010/main" val="2844684002"/>
              </p:ext>
            </p:extLst>
          </p:nvPr>
        </p:nvGraphicFramePr>
        <p:xfrm>
          <a:off x="9586534" y="214703"/>
          <a:ext cx="874713" cy="1326103"/>
        </p:xfrm>
        <a:graphic>
          <a:graphicData uri="http://schemas.openxmlformats.org/presentationml/2006/ole">
            <mc:AlternateContent xmlns:mc="http://schemas.openxmlformats.org/markup-compatibility/2006">
              <mc:Choice xmlns:v="urn:schemas-microsoft-com:vml" Requires="v">
                <p:oleObj spid="_x0000_s85752" name="Image" r:id="rId19" imgW="736248" imgH="1117460" progId="Photoshop.Image.6">
                  <p:embed/>
                </p:oleObj>
              </mc:Choice>
              <mc:Fallback>
                <p:oleObj name="Image" r:id="rId19" imgW="736248" imgH="1117460" progId="Photoshop.Image.6">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586534" y="214703"/>
                        <a:ext cx="874713" cy="1326103"/>
                      </a:xfrm>
                      <a:prstGeom prst="rect">
                        <a:avLst/>
                      </a:prstGeom>
                      <a:noFill/>
                      <a:ln>
                        <a:noFill/>
                      </a:ln>
                      <a:effectLst/>
                      <a:extLst/>
                    </p:spPr>
                  </p:pic>
                </p:oleObj>
              </mc:Fallback>
            </mc:AlternateContent>
          </a:graphicData>
        </a:graphic>
      </p:graphicFrame>
      <p:sp>
        <p:nvSpPr>
          <p:cNvPr id="48" name="矩形 47"/>
          <p:cNvSpPr/>
          <p:nvPr/>
        </p:nvSpPr>
        <p:spPr>
          <a:xfrm>
            <a:off x="1957439" y="3249385"/>
            <a:ext cx="2487278" cy="1169551"/>
          </a:xfrm>
          <a:prstGeom prst="rect">
            <a:avLst/>
          </a:prstGeom>
        </p:spPr>
        <p:txBody>
          <a:bodyPr wrap="square">
            <a:spAutoFit/>
          </a:bodyPr>
          <a:lstStyle/>
          <a:p>
            <a:pPr algn="just" eaLnBrk="1" hangingPunct="1">
              <a:lnSpc>
                <a:spcPct val="125000"/>
              </a:lnSpc>
            </a:pPr>
            <a:r>
              <a:rPr lang="zh-CN" altLang="en-US" dirty="0">
                <a:latin typeface="宋体" panose="02010600030101010101" pitchFamily="2" charset="-122"/>
              </a:rPr>
              <a:t>面对光的传播方向观察</a:t>
            </a:r>
          </a:p>
        </p:txBody>
      </p:sp>
      <p:sp>
        <p:nvSpPr>
          <p:cNvPr id="91" name="Oval 3"/>
          <p:cNvSpPr>
            <a:spLocks noChangeAspect="1" noChangeArrowheads="1"/>
          </p:cNvSpPr>
          <p:nvPr/>
        </p:nvSpPr>
        <p:spPr bwMode="auto">
          <a:xfrm>
            <a:off x="2552989" y="4560205"/>
            <a:ext cx="1190625" cy="1190625"/>
          </a:xfrm>
          <a:prstGeom prst="ellipse">
            <a:avLst/>
          </a:prstGeom>
          <a:noFill/>
          <a:ln w="12700">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2" name="Line 30"/>
          <p:cNvSpPr>
            <a:spLocks noChangeShapeType="1"/>
          </p:cNvSpPr>
          <p:nvPr/>
        </p:nvSpPr>
        <p:spPr bwMode="auto">
          <a:xfrm>
            <a:off x="3148300" y="4698316"/>
            <a:ext cx="0" cy="914400"/>
          </a:xfrm>
          <a:prstGeom prst="line">
            <a:avLst/>
          </a:prstGeom>
          <a:noFill/>
          <a:ln w="38100">
            <a:solidFill>
              <a:srgbClr val="FF0000"/>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graphicFrame>
        <p:nvGraphicFramePr>
          <p:cNvPr id="93" name="Object 23"/>
          <p:cNvGraphicFramePr>
            <a:graphicFrameLocks noChangeAspect="1"/>
          </p:cNvGraphicFramePr>
          <p:nvPr>
            <p:extLst>
              <p:ext uri="{D42A27DB-BD31-4B8C-83A1-F6EECF244321}">
                <p14:modId xmlns:p14="http://schemas.microsoft.com/office/powerpoint/2010/main" val="3314481731"/>
              </p:ext>
            </p:extLst>
          </p:nvPr>
        </p:nvGraphicFramePr>
        <p:xfrm>
          <a:off x="3073491" y="5065434"/>
          <a:ext cx="193675" cy="193675"/>
        </p:xfrm>
        <a:graphic>
          <a:graphicData uri="http://schemas.openxmlformats.org/presentationml/2006/ole">
            <mc:AlternateContent xmlns:mc="http://schemas.openxmlformats.org/markup-compatibility/2006">
              <mc:Choice xmlns:v="urn:schemas-microsoft-com:vml" Requires="v">
                <p:oleObj spid="_x0000_s85753" name="公式" r:id="rId21" imgW="114120" imgH="114120" progId="Equation.3">
                  <p:embed/>
                </p:oleObj>
              </mc:Choice>
              <mc:Fallback>
                <p:oleObj name="公式" r:id="rId21" imgW="114120" imgH="114120" progId="Equation.3">
                  <p:embed/>
                  <p:pic>
                    <p:nvPicPr>
                      <p:cNvPr id="0" name=""/>
                      <p:cNvPicPr>
                        <a:picLocks noChangeAspect="1" noChangeArrowheads="1"/>
                      </p:cNvPicPr>
                      <p:nvPr/>
                    </p:nvPicPr>
                    <p:blipFill>
                      <a:blip r:embed="rId22"/>
                      <a:srcRect/>
                      <a:stretch>
                        <a:fillRect/>
                      </a:stretch>
                    </p:blipFill>
                    <p:spPr bwMode="auto">
                      <a:xfrm>
                        <a:off x="3073491" y="5065434"/>
                        <a:ext cx="193675" cy="1936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5557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fill="hold"/>
                                        <p:tgtEl>
                                          <p:spTgt spid="51"/>
                                        </p:tgtEl>
                                        <p:attrNameLst>
                                          <p:attrName>ppt_x</p:attrName>
                                        </p:attrNameLst>
                                      </p:cBhvr>
                                      <p:tavLst>
                                        <p:tav tm="0">
                                          <p:val>
                                            <p:strVal val="#ppt_x"/>
                                          </p:val>
                                        </p:tav>
                                        <p:tav tm="100000">
                                          <p:val>
                                            <p:strVal val="#ppt_x"/>
                                          </p:val>
                                        </p:tav>
                                      </p:tavLst>
                                    </p:anim>
                                    <p:anim calcmode="lin" valueType="num">
                                      <p:cBhvr additive="base">
                                        <p:cTn id="18" dur="500" fill="hold"/>
                                        <p:tgtEl>
                                          <p:spTgt spid="5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500" fill="hold"/>
                                        <p:tgtEl>
                                          <p:spTgt spid="52"/>
                                        </p:tgtEl>
                                        <p:attrNameLst>
                                          <p:attrName>ppt_x</p:attrName>
                                        </p:attrNameLst>
                                      </p:cBhvr>
                                      <p:tavLst>
                                        <p:tav tm="0">
                                          <p:val>
                                            <p:strVal val="#ppt_x"/>
                                          </p:val>
                                        </p:tav>
                                        <p:tav tm="100000">
                                          <p:val>
                                            <p:strVal val="#ppt_x"/>
                                          </p:val>
                                        </p:tav>
                                      </p:tavLst>
                                    </p:anim>
                                    <p:anim calcmode="lin" valueType="num">
                                      <p:cBhvr additive="base">
                                        <p:cTn id="22" dur="500" fill="hold"/>
                                        <p:tgtEl>
                                          <p:spTgt spid="5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ppt_x"/>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500" fill="hold"/>
                                        <p:tgtEl>
                                          <p:spTgt spid="54"/>
                                        </p:tgtEl>
                                        <p:attrNameLst>
                                          <p:attrName>ppt_x</p:attrName>
                                        </p:attrNameLst>
                                      </p:cBhvr>
                                      <p:tavLst>
                                        <p:tav tm="0">
                                          <p:val>
                                            <p:strVal val="#ppt_x"/>
                                          </p:val>
                                        </p:tav>
                                        <p:tav tm="100000">
                                          <p:val>
                                            <p:strVal val="#ppt_x"/>
                                          </p:val>
                                        </p:tav>
                                      </p:tavLst>
                                    </p:anim>
                                    <p:anim calcmode="lin" valueType="num">
                                      <p:cBhvr additive="base">
                                        <p:cTn id="30" dur="500" fill="hold"/>
                                        <p:tgtEl>
                                          <p:spTgt spid="5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anim calcmode="lin" valueType="num">
                                      <p:cBhvr additive="base">
                                        <p:cTn id="33" dur="500" fill="hold"/>
                                        <p:tgtEl>
                                          <p:spTgt spid="55"/>
                                        </p:tgtEl>
                                        <p:attrNameLst>
                                          <p:attrName>ppt_x</p:attrName>
                                        </p:attrNameLst>
                                      </p:cBhvr>
                                      <p:tavLst>
                                        <p:tav tm="0">
                                          <p:val>
                                            <p:strVal val="#ppt_x"/>
                                          </p:val>
                                        </p:tav>
                                        <p:tav tm="100000">
                                          <p:val>
                                            <p:strVal val="#ppt_x"/>
                                          </p:val>
                                        </p:tav>
                                      </p:tavLst>
                                    </p:anim>
                                    <p:anim calcmode="lin" valueType="num">
                                      <p:cBhvr additive="base">
                                        <p:cTn id="34" dur="500" fill="hold"/>
                                        <p:tgtEl>
                                          <p:spTgt spid="5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additive="base">
                                        <p:cTn id="37" dur="500" fill="hold"/>
                                        <p:tgtEl>
                                          <p:spTgt spid="56"/>
                                        </p:tgtEl>
                                        <p:attrNameLst>
                                          <p:attrName>ppt_x</p:attrName>
                                        </p:attrNameLst>
                                      </p:cBhvr>
                                      <p:tavLst>
                                        <p:tav tm="0">
                                          <p:val>
                                            <p:strVal val="#ppt_x"/>
                                          </p:val>
                                        </p:tav>
                                        <p:tav tm="100000">
                                          <p:val>
                                            <p:strVal val="#ppt_x"/>
                                          </p:val>
                                        </p:tav>
                                      </p:tavLst>
                                    </p:anim>
                                    <p:anim calcmode="lin" valueType="num">
                                      <p:cBhvr additive="base">
                                        <p:cTn id="38" dur="500" fill="hold"/>
                                        <p:tgtEl>
                                          <p:spTgt spid="5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anim calcmode="lin" valueType="num">
                                      <p:cBhvr additive="base">
                                        <p:cTn id="41" dur="500" fill="hold"/>
                                        <p:tgtEl>
                                          <p:spTgt spid="57"/>
                                        </p:tgtEl>
                                        <p:attrNameLst>
                                          <p:attrName>ppt_x</p:attrName>
                                        </p:attrNameLst>
                                      </p:cBhvr>
                                      <p:tavLst>
                                        <p:tav tm="0">
                                          <p:val>
                                            <p:strVal val="#ppt_x"/>
                                          </p:val>
                                        </p:tav>
                                        <p:tav tm="100000">
                                          <p:val>
                                            <p:strVal val="#ppt_x"/>
                                          </p:val>
                                        </p:tav>
                                      </p:tavLst>
                                    </p:anim>
                                    <p:anim calcmode="lin" valueType="num">
                                      <p:cBhvr additive="base">
                                        <p:cTn id="42" dur="500" fill="hold"/>
                                        <p:tgtEl>
                                          <p:spTgt spid="5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8"/>
                                        </p:tgtEl>
                                        <p:attrNameLst>
                                          <p:attrName>style.visibility</p:attrName>
                                        </p:attrNameLst>
                                      </p:cBhvr>
                                      <p:to>
                                        <p:strVal val="visible"/>
                                      </p:to>
                                    </p:set>
                                    <p:anim calcmode="lin" valueType="num">
                                      <p:cBhvr additive="base">
                                        <p:cTn id="45" dur="500" fill="hold"/>
                                        <p:tgtEl>
                                          <p:spTgt spid="58"/>
                                        </p:tgtEl>
                                        <p:attrNameLst>
                                          <p:attrName>ppt_x</p:attrName>
                                        </p:attrNameLst>
                                      </p:cBhvr>
                                      <p:tavLst>
                                        <p:tav tm="0">
                                          <p:val>
                                            <p:strVal val="#ppt_x"/>
                                          </p:val>
                                        </p:tav>
                                        <p:tav tm="100000">
                                          <p:val>
                                            <p:strVal val="#ppt_x"/>
                                          </p:val>
                                        </p:tav>
                                      </p:tavLst>
                                    </p:anim>
                                    <p:anim calcmode="lin" valueType="num">
                                      <p:cBhvr additive="base">
                                        <p:cTn id="46" dur="500" fill="hold"/>
                                        <p:tgtEl>
                                          <p:spTgt spid="58"/>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additive="base">
                                        <p:cTn id="49" dur="500" fill="hold"/>
                                        <p:tgtEl>
                                          <p:spTgt spid="59"/>
                                        </p:tgtEl>
                                        <p:attrNameLst>
                                          <p:attrName>ppt_x</p:attrName>
                                        </p:attrNameLst>
                                      </p:cBhvr>
                                      <p:tavLst>
                                        <p:tav tm="0">
                                          <p:val>
                                            <p:strVal val="#ppt_x"/>
                                          </p:val>
                                        </p:tav>
                                        <p:tav tm="100000">
                                          <p:val>
                                            <p:strVal val="#ppt_x"/>
                                          </p:val>
                                        </p:tav>
                                      </p:tavLst>
                                    </p:anim>
                                    <p:anim calcmode="lin" valueType="num">
                                      <p:cBhvr additive="base">
                                        <p:cTn id="50" dur="500" fill="hold"/>
                                        <p:tgtEl>
                                          <p:spTgt spid="5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anim calcmode="lin" valueType="num">
                                      <p:cBhvr additive="base">
                                        <p:cTn id="53" dur="500" fill="hold"/>
                                        <p:tgtEl>
                                          <p:spTgt spid="60"/>
                                        </p:tgtEl>
                                        <p:attrNameLst>
                                          <p:attrName>ppt_x</p:attrName>
                                        </p:attrNameLst>
                                      </p:cBhvr>
                                      <p:tavLst>
                                        <p:tav tm="0">
                                          <p:val>
                                            <p:strVal val="#ppt_x"/>
                                          </p:val>
                                        </p:tav>
                                        <p:tav tm="100000">
                                          <p:val>
                                            <p:strVal val="#ppt_x"/>
                                          </p:val>
                                        </p:tav>
                                      </p:tavLst>
                                    </p:anim>
                                    <p:anim calcmode="lin" valueType="num">
                                      <p:cBhvr additive="base">
                                        <p:cTn id="5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dissolve">
                                      <p:cBhvr>
                                        <p:cTn id="59" dur="500"/>
                                        <p:tgtEl>
                                          <p:spTgt spid="61"/>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3" fill="hold" nodeType="click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strips(upRight)">
                                      <p:cBhvr>
                                        <p:cTn id="64" dur="500"/>
                                        <p:tgtEl>
                                          <p:spTgt spid="62"/>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dissolve">
                                      <p:cBhvr>
                                        <p:cTn id="69" dur="500"/>
                                        <p:tgtEl>
                                          <p:spTgt spid="8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88"/>
                                        </p:tgtEl>
                                        <p:attrNameLst>
                                          <p:attrName>style.visibility</p:attrName>
                                        </p:attrNameLst>
                                      </p:cBhvr>
                                      <p:to>
                                        <p:strVal val="visible"/>
                                      </p:to>
                                    </p:set>
                                    <p:animEffect transition="in" filter="dissolve">
                                      <p:cBhvr>
                                        <p:cTn id="74" dur="500"/>
                                        <p:tgtEl>
                                          <p:spTgt spid="88"/>
                                        </p:tgtEl>
                                      </p:cBhvr>
                                    </p:animEffect>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wipe(down)">
                                      <p:cBhvr>
                                        <p:cTn id="79" dur="580">
                                          <p:stCondLst>
                                            <p:cond delay="0"/>
                                          </p:stCondLst>
                                        </p:cTn>
                                        <p:tgtEl>
                                          <p:spTgt spid="47"/>
                                        </p:tgtEl>
                                      </p:cBhvr>
                                    </p:animEffect>
                                    <p:anim calcmode="lin" valueType="num">
                                      <p:cBhvr>
                                        <p:cTn id="80" dur="1822"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7"/>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7"/>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7"/>
                                        </p:tgtEl>
                                        <p:attrNameLst>
                                          <p:attrName>ppt_y</p:attrName>
                                        </p:attrNameLst>
                                      </p:cBhvr>
                                      <p:tavLst>
                                        <p:tav tm="0" fmla="#ppt_y-sin(pi*$)/81">
                                          <p:val>
                                            <p:fltVal val="0"/>
                                          </p:val>
                                        </p:tav>
                                        <p:tav tm="100000">
                                          <p:val>
                                            <p:fltVal val="1"/>
                                          </p:val>
                                        </p:tav>
                                      </p:tavLst>
                                    </p:anim>
                                    <p:animScale>
                                      <p:cBhvr>
                                        <p:cTn id="85" dur="26">
                                          <p:stCondLst>
                                            <p:cond delay="650"/>
                                          </p:stCondLst>
                                        </p:cTn>
                                        <p:tgtEl>
                                          <p:spTgt spid="47"/>
                                        </p:tgtEl>
                                      </p:cBhvr>
                                      <p:to x="100000" y="60000"/>
                                    </p:animScale>
                                    <p:animScale>
                                      <p:cBhvr>
                                        <p:cTn id="86" dur="166" decel="50000">
                                          <p:stCondLst>
                                            <p:cond delay="676"/>
                                          </p:stCondLst>
                                        </p:cTn>
                                        <p:tgtEl>
                                          <p:spTgt spid="47"/>
                                        </p:tgtEl>
                                      </p:cBhvr>
                                      <p:to x="100000" y="100000"/>
                                    </p:animScale>
                                    <p:animScale>
                                      <p:cBhvr>
                                        <p:cTn id="87" dur="26">
                                          <p:stCondLst>
                                            <p:cond delay="1312"/>
                                          </p:stCondLst>
                                        </p:cTn>
                                        <p:tgtEl>
                                          <p:spTgt spid="47"/>
                                        </p:tgtEl>
                                      </p:cBhvr>
                                      <p:to x="100000" y="80000"/>
                                    </p:animScale>
                                    <p:animScale>
                                      <p:cBhvr>
                                        <p:cTn id="88" dur="166" decel="50000">
                                          <p:stCondLst>
                                            <p:cond delay="1338"/>
                                          </p:stCondLst>
                                        </p:cTn>
                                        <p:tgtEl>
                                          <p:spTgt spid="47"/>
                                        </p:tgtEl>
                                      </p:cBhvr>
                                      <p:to x="100000" y="100000"/>
                                    </p:animScale>
                                    <p:animScale>
                                      <p:cBhvr>
                                        <p:cTn id="89" dur="26">
                                          <p:stCondLst>
                                            <p:cond delay="1642"/>
                                          </p:stCondLst>
                                        </p:cTn>
                                        <p:tgtEl>
                                          <p:spTgt spid="47"/>
                                        </p:tgtEl>
                                      </p:cBhvr>
                                      <p:to x="100000" y="90000"/>
                                    </p:animScale>
                                    <p:animScale>
                                      <p:cBhvr>
                                        <p:cTn id="90" dur="166" decel="50000">
                                          <p:stCondLst>
                                            <p:cond delay="1668"/>
                                          </p:stCondLst>
                                        </p:cTn>
                                        <p:tgtEl>
                                          <p:spTgt spid="47"/>
                                        </p:tgtEl>
                                      </p:cBhvr>
                                      <p:to x="100000" y="100000"/>
                                    </p:animScale>
                                    <p:animScale>
                                      <p:cBhvr>
                                        <p:cTn id="91" dur="26">
                                          <p:stCondLst>
                                            <p:cond delay="1808"/>
                                          </p:stCondLst>
                                        </p:cTn>
                                        <p:tgtEl>
                                          <p:spTgt spid="47"/>
                                        </p:tgtEl>
                                      </p:cBhvr>
                                      <p:to x="100000" y="95000"/>
                                    </p:animScale>
                                    <p:animScale>
                                      <p:cBhvr>
                                        <p:cTn id="92" dur="166" decel="50000">
                                          <p:stCondLst>
                                            <p:cond delay="1834"/>
                                          </p:stCondLst>
                                        </p:cTn>
                                        <p:tgtEl>
                                          <p:spTgt spid="47"/>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1" presetClass="entr" presetSubtype="1"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wheel(1)">
                                      <p:cBhvr>
                                        <p:cTn id="97" dur="2000"/>
                                        <p:tgtEl>
                                          <p:spTgt spid="48"/>
                                        </p:tgtEl>
                                      </p:cBhvr>
                                    </p:animEffect>
                                  </p:childTnLst>
                                </p:cTn>
                              </p:par>
                            </p:childTnLst>
                          </p:cTn>
                        </p:par>
                        <p:par>
                          <p:cTn id="98" fill="hold">
                            <p:stCondLst>
                              <p:cond delay="2000"/>
                            </p:stCondLst>
                            <p:childTnLst>
                              <p:par>
                                <p:cTn id="99" presetID="16" presetClass="entr" presetSubtype="42" fill="hold" grpId="0" nodeType="afterEffect">
                                  <p:stCondLst>
                                    <p:cond delay="0"/>
                                  </p:stCondLst>
                                  <p:childTnLst>
                                    <p:set>
                                      <p:cBhvr>
                                        <p:cTn id="100" dur="1" fill="hold">
                                          <p:stCondLst>
                                            <p:cond delay="0"/>
                                          </p:stCondLst>
                                        </p:cTn>
                                        <p:tgtEl>
                                          <p:spTgt spid="92"/>
                                        </p:tgtEl>
                                        <p:attrNameLst>
                                          <p:attrName>style.visibility</p:attrName>
                                        </p:attrNameLst>
                                      </p:cBhvr>
                                      <p:to>
                                        <p:strVal val="visible"/>
                                      </p:to>
                                    </p:set>
                                    <p:animEffect transition="in" filter="barn(outHorizontal)">
                                      <p:cBhvr>
                                        <p:cTn id="101" dur="500"/>
                                        <p:tgtEl>
                                          <p:spTgt spid="92"/>
                                        </p:tgtEl>
                                      </p:cBhvr>
                                    </p:animEffect>
                                  </p:childTnLst>
                                </p:cTn>
                              </p:par>
                            </p:childTnLst>
                          </p:cTn>
                        </p:par>
                        <p:par>
                          <p:cTn id="102" fill="hold">
                            <p:stCondLst>
                              <p:cond delay="2500"/>
                            </p:stCondLst>
                            <p:childTnLst>
                              <p:par>
                                <p:cTn id="103" presetID="23" presetClass="entr" presetSubtype="16" fill="hold" grpId="0" nodeType="afterEffect">
                                  <p:stCondLst>
                                    <p:cond delay="0"/>
                                  </p:stCondLst>
                                  <p:childTnLst>
                                    <p:set>
                                      <p:cBhvr>
                                        <p:cTn id="104" dur="1" fill="hold">
                                          <p:stCondLst>
                                            <p:cond delay="0"/>
                                          </p:stCondLst>
                                        </p:cTn>
                                        <p:tgtEl>
                                          <p:spTgt spid="91"/>
                                        </p:tgtEl>
                                        <p:attrNameLst>
                                          <p:attrName>style.visibility</p:attrName>
                                        </p:attrNameLst>
                                      </p:cBhvr>
                                      <p:to>
                                        <p:strVal val="visible"/>
                                      </p:to>
                                    </p:set>
                                    <p:anim calcmode="lin" valueType="num">
                                      <p:cBhvr>
                                        <p:cTn id="105" dur="500" fill="hold"/>
                                        <p:tgtEl>
                                          <p:spTgt spid="91"/>
                                        </p:tgtEl>
                                        <p:attrNameLst>
                                          <p:attrName>ppt_w</p:attrName>
                                        </p:attrNameLst>
                                      </p:cBhvr>
                                      <p:tavLst>
                                        <p:tav tm="0">
                                          <p:val>
                                            <p:fltVal val="0"/>
                                          </p:val>
                                        </p:tav>
                                        <p:tav tm="100000">
                                          <p:val>
                                            <p:strVal val="#ppt_w"/>
                                          </p:val>
                                        </p:tav>
                                      </p:tavLst>
                                    </p:anim>
                                    <p:anim calcmode="lin" valueType="num">
                                      <p:cBhvr>
                                        <p:cTn id="106" dur="500" fill="hold"/>
                                        <p:tgtEl>
                                          <p:spTgt spid="91"/>
                                        </p:tgtEl>
                                        <p:attrNameLst>
                                          <p:attrName>ppt_h</p:attrName>
                                        </p:attrNameLst>
                                      </p:cBhvr>
                                      <p:tavLst>
                                        <p:tav tm="0">
                                          <p:val>
                                            <p:fltVal val="0"/>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499"/>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2" grpId="0"/>
      <p:bldP spid="56" grpId="0" animBg="1"/>
      <p:bldP spid="60" grpId="0" animBg="1"/>
      <p:bldP spid="61" grpId="0" animBg="1"/>
      <p:bldP spid="88" grpId="0" animBg="1" autoUpdateAnimBg="0"/>
      <p:bldP spid="89" grpId="0" animBg="1" autoUpdateAnimBg="0"/>
      <p:bldP spid="48" grpId="0"/>
      <p:bldP spid="91" grpId="0" animBg="1"/>
      <p:bldP spid="9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08"/>
          <p:cNvSpPr>
            <a:spLocks noChangeArrowheads="1"/>
          </p:cNvSpPr>
          <p:nvPr/>
        </p:nvSpPr>
        <p:spPr bwMode="auto">
          <a:xfrm>
            <a:off x="1794955" y="119917"/>
            <a:ext cx="907300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defRPr/>
            </a:pPr>
            <a:r>
              <a:rPr lang="zh-CN" altLang="en-US" dirty="0">
                <a:solidFill>
                  <a:srgbClr val="FF00FF"/>
                </a:solidFill>
                <a:latin typeface="方正书宋简体"/>
              </a:rPr>
              <a:t>光矢量保持在一固定平面上，</a:t>
            </a:r>
            <a:r>
              <a:rPr lang="zh-CN" altLang="en-US" dirty="0">
                <a:solidFill>
                  <a:srgbClr val="FF00FF"/>
                </a:solidFill>
              </a:rPr>
              <a:t>光矢量端点的轨迹为直线，即光矢量只沿着一个确定的方向振动，称为线偏振光。</a:t>
            </a:r>
          </a:p>
        </p:txBody>
      </p:sp>
      <p:pic>
        <p:nvPicPr>
          <p:cNvPr id="70" name="Picture 136" descr="f24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1215" y="1298628"/>
            <a:ext cx="6119020" cy="213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 name="对象 70"/>
          <p:cNvGraphicFramePr>
            <a:graphicFrameLocks noChangeAspect="1"/>
          </p:cNvGraphicFramePr>
          <p:nvPr>
            <p:extLst>
              <p:ext uri="{D42A27DB-BD31-4B8C-83A1-F6EECF244321}">
                <p14:modId xmlns:p14="http://schemas.microsoft.com/office/powerpoint/2010/main" val="1492105265"/>
              </p:ext>
            </p:extLst>
          </p:nvPr>
        </p:nvGraphicFramePr>
        <p:xfrm>
          <a:off x="3956325" y="1302038"/>
          <a:ext cx="338137" cy="449262"/>
        </p:xfrm>
        <a:graphic>
          <a:graphicData uri="http://schemas.openxmlformats.org/presentationml/2006/ole">
            <mc:AlternateContent xmlns:mc="http://schemas.openxmlformats.org/markup-compatibility/2006">
              <mc:Choice xmlns:v="urn:schemas-microsoft-com:vml" Requires="v">
                <p:oleObj spid="_x0000_s86357" name="公式" r:id="rId4" imgW="152280" imgH="164880" progId="Equation.3">
                  <p:embed/>
                </p:oleObj>
              </mc:Choice>
              <mc:Fallback>
                <p:oleObj name="公式" r:id="rId4" imgW="152280" imgH="164880" progId="Equation.3">
                  <p:embed/>
                  <p:pic>
                    <p:nvPicPr>
                      <p:cNvPr id="0" name=""/>
                      <p:cNvPicPr>
                        <a:picLocks noChangeAspect="1" noChangeArrowheads="1"/>
                      </p:cNvPicPr>
                      <p:nvPr/>
                    </p:nvPicPr>
                    <p:blipFill>
                      <a:blip r:embed="rId5"/>
                      <a:srcRect/>
                      <a:stretch>
                        <a:fillRect/>
                      </a:stretch>
                    </p:blipFill>
                    <p:spPr bwMode="auto">
                      <a:xfrm>
                        <a:off x="3956325" y="1302038"/>
                        <a:ext cx="338137" cy="449262"/>
                      </a:xfrm>
                      <a:prstGeom prst="rect">
                        <a:avLst/>
                      </a:prstGeom>
                      <a:solidFill>
                        <a:srgbClr val="FFFFFF"/>
                      </a:solidFill>
                      <a:ln>
                        <a:noFill/>
                      </a:ln>
                      <a:effectLst/>
                      <a:extLst/>
                    </p:spPr>
                  </p:pic>
                </p:oleObj>
              </mc:Fallback>
            </mc:AlternateContent>
          </a:graphicData>
        </a:graphic>
      </p:graphicFrame>
      <p:graphicFrame>
        <p:nvGraphicFramePr>
          <p:cNvPr id="72" name="对象 71"/>
          <p:cNvGraphicFramePr>
            <a:graphicFrameLocks noChangeAspect="1"/>
          </p:cNvGraphicFramePr>
          <p:nvPr>
            <p:extLst>
              <p:ext uri="{D42A27DB-BD31-4B8C-83A1-F6EECF244321}">
                <p14:modId xmlns:p14="http://schemas.microsoft.com/office/powerpoint/2010/main" val="250251550"/>
              </p:ext>
            </p:extLst>
          </p:nvPr>
        </p:nvGraphicFramePr>
        <p:xfrm>
          <a:off x="3671284" y="2633991"/>
          <a:ext cx="520700" cy="481012"/>
        </p:xfrm>
        <a:graphic>
          <a:graphicData uri="http://schemas.openxmlformats.org/presentationml/2006/ole">
            <mc:AlternateContent xmlns:mc="http://schemas.openxmlformats.org/markup-compatibility/2006">
              <mc:Choice xmlns:v="urn:schemas-microsoft-com:vml" Requires="v">
                <p:oleObj spid="_x0000_s86358" name="公式" r:id="rId6" imgW="177480" imgH="164880" progId="Equation.3">
                  <p:embed/>
                </p:oleObj>
              </mc:Choice>
              <mc:Fallback>
                <p:oleObj name="公式" r:id="rId6" imgW="177480" imgH="164880" progId="Equation.3">
                  <p:embed/>
                  <p:pic>
                    <p:nvPicPr>
                      <p:cNvPr id="0" name=""/>
                      <p:cNvPicPr>
                        <a:picLocks noChangeAspect="1" noChangeArrowheads="1"/>
                      </p:cNvPicPr>
                      <p:nvPr/>
                    </p:nvPicPr>
                    <p:blipFill>
                      <a:blip r:embed="rId7"/>
                      <a:srcRect/>
                      <a:stretch>
                        <a:fillRect/>
                      </a:stretch>
                    </p:blipFill>
                    <p:spPr bwMode="auto">
                      <a:xfrm>
                        <a:off x="3671284" y="2633991"/>
                        <a:ext cx="520700" cy="481012"/>
                      </a:xfrm>
                      <a:prstGeom prst="rect">
                        <a:avLst/>
                      </a:prstGeom>
                      <a:solidFill>
                        <a:srgbClr val="FFFFFF"/>
                      </a:solidFill>
                      <a:ln>
                        <a:noFill/>
                      </a:ln>
                      <a:effectLst/>
                      <a:extLst/>
                    </p:spPr>
                  </p:pic>
                </p:oleObj>
              </mc:Fallback>
            </mc:AlternateContent>
          </a:graphicData>
        </a:graphic>
      </p:graphicFrame>
      <p:sp>
        <p:nvSpPr>
          <p:cNvPr id="73" name="Line 4"/>
          <p:cNvSpPr>
            <a:spLocks noChangeShapeType="1"/>
          </p:cNvSpPr>
          <p:nvPr/>
        </p:nvSpPr>
        <p:spPr bwMode="auto">
          <a:xfrm>
            <a:off x="5091988" y="1621398"/>
            <a:ext cx="690563" cy="0"/>
          </a:xfrm>
          <a:prstGeom prst="line">
            <a:avLst/>
          </a:prstGeom>
          <a:noFill/>
          <a:ln w="38100">
            <a:solidFill>
              <a:srgbClr val="FF00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4" name="Object 12"/>
          <p:cNvGraphicFramePr>
            <a:graphicFrameLocks/>
          </p:cNvGraphicFramePr>
          <p:nvPr>
            <p:extLst>
              <p:ext uri="{D42A27DB-BD31-4B8C-83A1-F6EECF244321}">
                <p14:modId xmlns:p14="http://schemas.microsoft.com/office/powerpoint/2010/main" val="3043639727"/>
              </p:ext>
            </p:extLst>
          </p:nvPr>
        </p:nvGraphicFramePr>
        <p:xfrm>
          <a:off x="5649200" y="991160"/>
          <a:ext cx="425450" cy="541338"/>
        </p:xfrm>
        <a:graphic>
          <a:graphicData uri="http://schemas.openxmlformats.org/presentationml/2006/ole">
            <mc:AlternateContent xmlns:mc="http://schemas.openxmlformats.org/markup-compatibility/2006">
              <mc:Choice xmlns:v="urn:schemas-microsoft-com:vml" Requires="v">
                <p:oleObj spid="_x0000_s86359" name="公式" r:id="rId8" imgW="126725" imgH="126725" progId="Equation.3">
                  <p:embed/>
                </p:oleObj>
              </mc:Choice>
              <mc:Fallback>
                <p:oleObj name="公式" r:id="rId8" imgW="126725" imgH="126725"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49200" y="991160"/>
                        <a:ext cx="42545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 name="Rectangle 9"/>
          <p:cNvSpPr>
            <a:spLocks noChangeArrowheads="1"/>
          </p:cNvSpPr>
          <p:nvPr/>
        </p:nvSpPr>
        <p:spPr bwMode="auto">
          <a:xfrm>
            <a:off x="7279022" y="1621399"/>
            <a:ext cx="892191" cy="1056005"/>
          </a:xfrm>
          <a:prstGeom prst="rect">
            <a:avLst/>
          </a:prstGeom>
          <a:solidFill>
            <a:srgbClr val="FFFFFF"/>
          </a:solidFill>
          <a:ln>
            <a:noFill/>
          </a:ln>
          <a:extLst/>
        </p:spPr>
        <p:txBody>
          <a:bodyPr wrap="none"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6" name="Rectangle 9"/>
          <p:cNvSpPr>
            <a:spLocks noChangeArrowheads="1"/>
          </p:cNvSpPr>
          <p:nvPr/>
        </p:nvSpPr>
        <p:spPr bwMode="auto">
          <a:xfrm>
            <a:off x="2014276" y="3230225"/>
            <a:ext cx="2122935" cy="209993"/>
          </a:xfrm>
          <a:prstGeom prst="rect">
            <a:avLst/>
          </a:prstGeom>
          <a:solidFill>
            <a:srgbClr val="FFFFFF"/>
          </a:solidFill>
          <a:ln>
            <a:noFill/>
          </a:ln>
          <a:extLst/>
        </p:spPr>
        <p:txBody>
          <a:bodyPr wrap="none" anchor="ctr"/>
          <a:lstStyle>
            <a:lvl1pPr>
              <a:defRPr kumimoji="1" sz="2800" i="1">
                <a:solidFill>
                  <a:schemeClr val="tx1"/>
                </a:solidFill>
                <a:latin typeface="Times New Roman" panose="02020603050405020304" pitchFamily="18" charset="0"/>
                <a:ea typeface="宋体" panose="02010600030101010101" pitchFamily="2" charset="-122"/>
              </a:defRPr>
            </a:lvl1pPr>
            <a:lvl2pPr marL="742950" indent="-285750">
              <a:defRPr kumimoji="1" sz="2800" i="1">
                <a:solidFill>
                  <a:schemeClr val="tx1"/>
                </a:solidFill>
                <a:latin typeface="Times New Roman" panose="02020603050405020304" pitchFamily="18" charset="0"/>
                <a:ea typeface="宋体" panose="02010600030101010101" pitchFamily="2" charset="-122"/>
              </a:defRPr>
            </a:lvl2pPr>
            <a:lvl3pPr marL="1143000" indent="-228600">
              <a:defRPr kumimoji="1" sz="2800" i="1">
                <a:solidFill>
                  <a:schemeClr val="tx1"/>
                </a:solidFill>
                <a:latin typeface="Times New Roman" panose="02020603050405020304" pitchFamily="18" charset="0"/>
                <a:ea typeface="宋体" panose="02010600030101010101" pitchFamily="2" charset="-122"/>
              </a:defRPr>
            </a:lvl3pPr>
            <a:lvl4pPr marL="1600200" indent="-228600">
              <a:defRPr kumimoji="1" sz="2800" i="1">
                <a:solidFill>
                  <a:schemeClr val="tx1"/>
                </a:solidFill>
                <a:latin typeface="Times New Roman" panose="02020603050405020304" pitchFamily="18" charset="0"/>
                <a:ea typeface="宋体" panose="02010600030101010101" pitchFamily="2" charset="-122"/>
              </a:defRPr>
            </a:lvl4pPr>
            <a:lvl5pPr marL="2057400" indent="-228600">
              <a:defRPr kumimoji="1" sz="28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i="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7" name="AutoShape 5"/>
          <p:cNvSpPr>
            <a:spLocks noChangeArrowheads="1"/>
          </p:cNvSpPr>
          <p:nvPr/>
        </p:nvSpPr>
        <p:spPr bwMode="auto">
          <a:xfrm rot="19892280">
            <a:off x="2308494" y="4252913"/>
            <a:ext cx="3686175" cy="1123950"/>
          </a:xfrm>
          <a:prstGeom prst="parallelogram">
            <a:avLst>
              <a:gd name="adj" fmla="val 53674"/>
            </a:avLst>
          </a:prstGeom>
          <a:solidFill>
            <a:srgbClr val="FF0000"/>
          </a:solidFill>
          <a:ln w="9525">
            <a:solidFill>
              <a:srgbClr val="000000"/>
            </a:solidFill>
            <a:miter lim="800000"/>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nvGrpSpPr>
          <p:cNvPr id="78" name="Group 64"/>
          <p:cNvGrpSpPr>
            <a:grpSpLocks/>
          </p:cNvGrpSpPr>
          <p:nvPr/>
        </p:nvGrpSpPr>
        <p:grpSpPr bwMode="auto">
          <a:xfrm>
            <a:off x="1811605" y="3827463"/>
            <a:ext cx="4343400" cy="2209800"/>
            <a:chOff x="264" y="2088"/>
            <a:chExt cx="2736" cy="1392"/>
          </a:xfrm>
        </p:grpSpPr>
        <p:sp>
          <p:nvSpPr>
            <p:cNvPr id="79" name="Line 6"/>
            <p:cNvSpPr>
              <a:spLocks noChangeShapeType="1"/>
            </p:cNvSpPr>
            <p:nvPr/>
          </p:nvSpPr>
          <p:spPr bwMode="auto">
            <a:xfrm flipV="1">
              <a:off x="264" y="2088"/>
              <a:ext cx="2736" cy="1392"/>
            </a:xfrm>
            <a:prstGeom prst="line">
              <a:avLst/>
            </a:prstGeom>
            <a:noFill/>
            <a:ln w="38100">
              <a:solidFill>
                <a:srgbClr val="00B0F0"/>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nvGrpSpPr>
            <p:cNvPr id="80" name="Group 7"/>
            <p:cNvGrpSpPr>
              <a:grpSpLocks/>
            </p:cNvGrpSpPr>
            <p:nvPr/>
          </p:nvGrpSpPr>
          <p:grpSpPr bwMode="auto">
            <a:xfrm>
              <a:off x="912" y="2088"/>
              <a:ext cx="1680" cy="1068"/>
              <a:chOff x="3360" y="2004"/>
              <a:chExt cx="1680" cy="1068"/>
            </a:xfrm>
          </p:grpSpPr>
          <p:grpSp>
            <p:nvGrpSpPr>
              <p:cNvPr id="81" name="Group 8"/>
              <p:cNvGrpSpPr>
                <a:grpSpLocks/>
              </p:cNvGrpSpPr>
              <p:nvPr/>
            </p:nvGrpSpPr>
            <p:grpSpPr bwMode="auto">
              <a:xfrm>
                <a:off x="3360" y="2010"/>
                <a:ext cx="1680" cy="1062"/>
                <a:chOff x="3348" y="1998"/>
                <a:chExt cx="1680" cy="1062"/>
              </a:xfrm>
            </p:grpSpPr>
            <p:grpSp>
              <p:nvGrpSpPr>
                <p:cNvPr id="95" name="Group 9"/>
                <p:cNvGrpSpPr>
                  <a:grpSpLocks/>
                </p:cNvGrpSpPr>
                <p:nvPr/>
              </p:nvGrpSpPr>
              <p:grpSpPr bwMode="auto">
                <a:xfrm>
                  <a:off x="3348" y="2562"/>
                  <a:ext cx="564" cy="498"/>
                  <a:chOff x="3348" y="2562"/>
                  <a:chExt cx="564" cy="498"/>
                </a:xfrm>
              </p:grpSpPr>
              <p:sp>
                <p:nvSpPr>
                  <p:cNvPr id="102" name="Freeform 10"/>
                  <p:cNvSpPr>
                    <a:spLocks/>
                  </p:cNvSpPr>
                  <p:nvPr/>
                </p:nvSpPr>
                <p:spPr bwMode="auto">
                  <a:xfrm>
                    <a:off x="3348" y="2568"/>
                    <a:ext cx="300" cy="492"/>
                  </a:xfrm>
                  <a:custGeom>
                    <a:avLst/>
                    <a:gdLst/>
                    <a:ahLst/>
                    <a:cxnLst>
                      <a:cxn ang="0">
                        <a:pos x="0" y="492"/>
                      </a:cxn>
                      <a:cxn ang="0">
                        <a:pos x="48" y="312"/>
                      </a:cxn>
                      <a:cxn ang="0">
                        <a:pos x="96" y="180"/>
                      </a:cxn>
                      <a:cxn ang="0">
                        <a:pos x="192" y="72"/>
                      </a:cxn>
                      <a:cxn ang="0">
                        <a:pos x="300" y="0"/>
                      </a:cxn>
                    </a:cxnLst>
                    <a:rect l="0" t="0" r="r" b="b"/>
                    <a:pathLst>
                      <a:path w="300" h="492">
                        <a:moveTo>
                          <a:pt x="0" y="492"/>
                        </a:moveTo>
                        <a:cubicBezTo>
                          <a:pt x="8" y="462"/>
                          <a:pt x="32" y="364"/>
                          <a:pt x="48" y="312"/>
                        </a:cubicBezTo>
                        <a:cubicBezTo>
                          <a:pt x="64" y="260"/>
                          <a:pt x="72" y="220"/>
                          <a:pt x="96" y="180"/>
                        </a:cubicBezTo>
                        <a:cubicBezTo>
                          <a:pt x="120" y="140"/>
                          <a:pt x="158" y="102"/>
                          <a:pt x="192" y="72"/>
                        </a:cubicBezTo>
                        <a:cubicBezTo>
                          <a:pt x="226" y="42"/>
                          <a:pt x="278" y="15"/>
                          <a:pt x="300" y="0"/>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03" name="Freeform 11"/>
                  <p:cNvSpPr>
                    <a:spLocks/>
                  </p:cNvSpPr>
                  <p:nvPr/>
                </p:nvSpPr>
                <p:spPr bwMode="auto">
                  <a:xfrm>
                    <a:off x="3648" y="2562"/>
                    <a:ext cx="264" cy="210"/>
                  </a:xfrm>
                  <a:custGeom>
                    <a:avLst/>
                    <a:gdLst/>
                    <a:ahLst/>
                    <a:cxnLst>
                      <a:cxn ang="0">
                        <a:pos x="0" y="6"/>
                      </a:cxn>
                      <a:cxn ang="0">
                        <a:pos x="72" y="6"/>
                      </a:cxn>
                      <a:cxn ang="0">
                        <a:pos x="156" y="42"/>
                      </a:cxn>
                      <a:cxn ang="0">
                        <a:pos x="204" y="102"/>
                      </a:cxn>
                      <a:cxn ang="0">
                        <a:pos x="264" y="198"/>
                      </a:cxn>
                    </a:cxnLst>
                    <a:rect l="0" t="0" r="r" b="b"/>
                    <a:pathLst>
                      <a:path w="264" h="198">
                        <a:moveTo>
                          <a:pt x="0" y="6"/>
                        </a:moveTo>
                        <a:cubicBezTo>
                          <a:pt x="16" y="4"/>
                          <a:pt x="46" y="0"/>
                          <a:pt x="72" y="6"/>
                        </a:cubicBezTo>
                        <a:cubicBezTo>
                          <a:pt x="98" y="12"/>
                          <a:pt x="134" y="26"/>
                          <a:pt x="156" y="42"/>
                        </a:cubicBezTo>
                        <a:cubicBezTo>
                          <a:pt x="178" y="58"/>
                          <a:pt x="186" y="76"/>
                          <a:pt x="204" y="102"/>
                        </a:cubicBezTo>
                        <a:cubicBezTo>
                          <a:pt x="222" y="128"/>
                          <a:pt x="252" y="178"/>
                          <a:pt x="264" y="198"/>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pSp>
              <p:nvGrpSpPr>
                <p:cNvPr id="96" name="Group 12"/>
                <p:cNvGrpSpPr>
                  <a:grpSpLocks/>
                </p:cNvGrpSpPr>
                <p:nvPr/>
              </p:nvGrpSpPr>
              <p:grpSpPr bwMode="auto">
                <a:xfrm flipH="1" flipV="1">
                  <a:off x="3900" y="2478"/>
                  <a:ext cx="564" cy="498"/>
                  <a:chOff x="3348" y="2562"/>
                  <a:chExt cx="564" cy="498"/>
                </a:xfrm>
              </p:grpSpPr>
              <p:sp>
                <p:nvSpPr>
                  <p:cNvPr id="100" name="Freeform 13"/>
                  <p:cNvSpPr>
                    <a:spLocks/>
                  </p:cNvSpPr>
                  <p:nvPr/>
                </p:nvSpPr>
                <p:spPr bwMode="auto">
                  <a:xfrm>
                    <a:off x="3348" y="2568"/>
                    <a:ext cx="300" cy="492"/>
                  </a:xfrm>
                  <a:custGeom>
                    <a:avLst/>
                    <a:gdLst/>
                    <a:ahLst/>
                    <a:cxnLst>
                      <a:cxn ang="0">
                        <a:pos x="0" y="492"/>
                      </a:cxn>
                      <a:cxn ang="0">
                        <a:pos x="48" y="312"/>
                      </a:cxn>
                      <a:cxn ang="0">
                        <a:pos x="96" y="180"/>
                      </a:cxn>
                      <a:cxn ang="0">
                        <a:pos x="192" y="72"/>
                      </a:cxn>
                      <a:cxn ang="0">
                        <a:pos x="300" y="0"/>
                      </a:cxn>
                    </a:cxnLst>
                    <a:rect l="0" t="0" r="r" b="b"/>
                    <a:pathLst>
                      <a:path w="300" h="492">
                        <a:moveTo>
                          <a:pt x="0" y="492"/>
                        </a:moveTo>
                        <a:cubicBezTo>
                          <a:pt x="8" y="462"/>
                          <a:pt x="32" y="364"/>
                          <a:pt x="48" y="312"/>
                        </a:cubicBezTo>
                        <a:cubicBezTo>
                          <a:pt x="64" y="260"/>
                          <a:pt x="72" y="220"/>
                          <a:pt x="96" y="180"/>
                        </a:cubicBezTo>
                        <a:cubicBezTo>
                          <a:pt x="120" y="140"/>
                          <a:pt x="158" y="102"/>
                          <a:pt x="192" y="72"/>
                        </a:cubicBezTo>
                        <a:cubicBezTo>
                          <a:pt x="226" y="42"/>
                          <a:pt x="278" y="15"/>
                          <a:pt x="300" y="0"/>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01" name="Freeform 14"/>
                  <p:cNvSpPr>
                    <a:spLocks/>
                  </p:cNvSpPr>
                  <p:nvPr/>
                </p:nvSpPr>
                <p:spPr bwMode="auto">
                  <a:xfrm>
                    <a:off x="3648" y="2562"/>
                    <a:ext cx="264" cy="210"/>
                  </a:xfrm>
                  <a:custGeom>
                    <a:avLst/>
                    <a:gdLst/>
                    <a:ahLst/>
                    <a:cxnLst>
                      <a:cxn ang="0">
                        <a:pos x="0" y="6"/>
                      </a:cxn>
                      <a:cxn ang="0">
                        <a:pos x="72" y="6"/>
                      </a:cxn>
                      <a:cxn ang="0">
                        <a:pos x="156" y="42"/>
                      </a:cxn>
                      <a:cxn ang="0">
                        <a:pos x="204" y="102"/>
                      </a:cxn>
                      <a:cxn ang="0">
                        <a:pos x="264" y="198"/>
                      </a:cxn>
                    </a:cxnLst>
                    <a:rect l="0" t="0" r="r" b="b"/>
                    <a:pathLst>
                      <a:path w="264" h="198">
                        <a:moveTo>
                          <a:pt x="0" y="6"/>
                        </a:moveTo>
                        <a:cubicBezTo>
                          <a:pt x="16" y="4"/>
                          <a:pt x="46" y="0"/>
                          <a:pt x="72" y="6"/>
                        </a:cubicBezTo>
                        <a:cubicBezTo>
                          <a:pt x="98" y="12"/>
                          <a:pt x="134" y="26"/>
                          <a:pt x="156" y="42"/>
                        </a:cubicBezTo>
                        <a:cubicBezTo>
                          <a:pt x="178" y="58"/>
                          <a:pt x="186" y="76"/>
                          <a:pt x="204" y="102"/>
                        </a:cubicBezTo>
                        <a:cubicBezTo>
                          <a:pt x="222" y="128"/>
                          <a:pt x="252" y="178"/>
                          <a:pt x="264" y="198"/>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pSp>
              <p:nvGrpSpPr>
                <p:cNvPr id="97" name="Group 15"/>
                <p:cNvGrpSpPr>
                  <a:grpSpLocks/>
                </p:cNvGrpSpPr>
                <p:nvPr/>
              </p:nvGrpSpPr>
              <p:grpSpPr bwMode="auto">
                <a:xfrm>
                  <a:off x="4464" y="1998"/>
                  <a:ext cx="564" cy="498"/>
                  <a:chOff x="3348" y="2562"/>
                  <a:chExt cx="564" cy="498"/>
                </a:xfrm>
              </p:grpSpPr>
              <p:sp>
                <p:nvSpPr>
                  <p:cNvPr id="98" name="Freeform 16"/>
                  <p:cNvSpPr>
                    <a:spLocks/>
                  </p:cNvSpPr>
                  <p:nvPr/>
                </p:nvSpPr>
                <p:spPr bwMode="auto">
                  <a:xfrm>
                    <a:off x="3348" y="2568"/>
                    <a:ext cx="300" cy="492"/>
                  </a:xfrm>
                  <a:custGeom>
                    <a:avLst/>
                    <a:gdLst/>
                    <a:ahLst/>
                    <a:cxnLst>
                      <a:cxn ang="0">
                        <a:pos x="0" y="492"/>
                      </a:cxn>
                      <a:cxn ang="0">
                        <a:pos x="48" y="312"/>
                      </a:cxn>
                      <a:cxn ang="0">
                        <a:pos x="96" y="180"/>
                      </a:cxn>
                      <a:cxn ang="0">
                        <a:pos x="192" y="72"/>
                      </a:cxn>
                      <a:cxn ang="0">
                        <a:pos x="300" y="0"/>
                      </a:cxn>
                    </a:cxnLst>
                    <a:rect l="0" t="0" r="r" b="b"/>
                    <a:pathLst>
                      <a:path w="300" h="492">
                        <a:moveTo>
                          <a:pt x="0" y="492"/>
                        </a:moveTo>
                        <a:cubicBezTo>
                          <a:pt x="8" y="462"/>
                          <a:pt x="32" y="364"/>
                          <a:pt x="48" y="312"/>
                        </a:cubicBezTo>
                        <a:cubicBezTo>
                          <a:pt x="64" y="260"/>
                          <a:pt x="72" y="220"/>
                          <a:pt x="96" y="180"/>
                        </a:cubicBezTo>
                        <a:cubicBezTo>
                          <a:pt x="120" y="140"/>
                          <a:pt x="158" y="102"/>
                          <a:pt x="192" y="72"/>
                        </a:cubicBezTo>
                        <a:cubicBezTo>
                          <a:pt x="226" y="42"/>
                          <a:pt x="278" y="15"/>
                          <a:pt x="300" y="0"/>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99" name="Freeform 17"/>
                  <p:cNvSpPr>
                    <a:spLocks/>
                  </p:cNvSpPr>
                  <p:nvPr/>
                </p:nvSpPr>
                <p:spPr bwMode="auto">
                  <a:xfrm>
                    <a:off x="3648" y="2562"/>
                    <a:ext cx="264" cy="210"/>
                  </a:xfrm>
                  <a:custGeom>
                    <a:avLst/>
                    <a:gdLst/>
                    <a:ahLst/>
                    <a:cxnLst>
                      <a:cxn ang="0">
                        <a:pos x="0" y="6"/>
                      </a:cxn>
                      <a:cxn ang="0">
                        <a:pos x="72" y="6"/>
                      </a:cxn>
                      <a:cxn ang="0">
                        <a:pos x="156" y="42"/>
                      </a:cxn>
                      <a:cxn ang="0">
                        <a:pos x="204" y="102"/>
                      </a:cxn>
                      <a:cxn ang="0">
                        <a:pos x="264" y="198"/>
                      </a:cxn>
                    </a:cxnLst>
                    <a:rect l="0" t="0" r="r" b="b"/>
                    <a:pathLst>
                      <a:path w="264" h="198">
                        <a:moveTo>
                          <a:pt x="0" y="6"/>
                        </a:moveTo>
                        <a:cubicBezTo>
                          <a:pt x="16" y="4"/>
                          <a:pt x="46" y="0"/>
                          <a:pt x="72" y="6"/>
                        </a:cubicBezTo>
                        <a:cubicBezTo>
                          <a:pt x="98" y="12"/>
                          <a:pt x="134" y="26"/>
                          <a:pt x="156" y="42"/>
                        </a:cubicBezTo>
                        <a:cubicBezTo>
                          <a:pt x="178" y="58"/>
                          <a:pt x="186" y="76"/>
                          <a:pt x="204" y="102"/>
                        </a:cubicBezTo>
                        <a:cubicBezTo>
                          <a:pt x="222" y="128"/>
                          <a:pt x="252" y="178"/>
                          <a:pt x="264" y="198"/>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pSp>
          <p:grpSp>
            <p:nvGrpSpPr>
              <p:cNvPr id="82" name="Group 18"/>
              <p:cNvGrpSpPr>
                <a:grpSpLocks/>
              </p:cNvGrpSpPr>
              <p:nvPr/>
            </p:nvGrpSpPr>
            <p:grpSpPr bwMode="auto">
              <a:xfrm>
                <a:off x="3504" y="2580"/>
                <a:ext cx="276" cy="420"/>
                <a:chOff x="3504" y="2580"/>
                <a:chExt cx="276" cy="420"/>
              </a:xfrm>
            </p:grpSpPr>
            <p:sp>
              <p:nvSpPr>
                <p:cNvPr id="92" name="Line 19"/>
                <p:cNvSpPr>
                  <a:spLocks noChangeShapeType="1"/>
                </p:cNvSpPr>
                <p:nvPr/>
              </p:nvSpPr>
              <p:spPr bwMode="auto">
                <a:xfrm flipV="1">
                  <a:off x="3636" y="2580"/>
                  <a:ext cx="0" cy="348"/>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93" name="Line 20"/>
                <p:cNvSpPr>
                  <a:spLocks noChangeShapeType="1"/>
                </p:cNvSpPr>
                <p:nvPr/>
              </p:nvSpPr>
              <p:spPr bwMode="auto">
                <a:xfrm flipV="1">
                  <a:off x="3504" y="2676"/>
                  <a:ext cx="0" cy="324"/>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94" name="Line 21"/>
                <p:cNvSpPr>
                  <a:spLocks noChangeShapeType="1"/>
                </p:cNvSpPr>
                <p:nvPr/>
              </p:nvSpPr>
              <p:spPr bwMode="auto">
                <a:xfrm flipV="1">
                  <a:off x="3780" y="2592"/>
                  <a:ext cx="0" cy="276"/>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pSp>
            <p:nvGrpSpPr>
              <p:cNvPr id="83" name="Group 22"/>
              <p:cNvGrpSpPr>
                <a:grpSpLocks/>
              </p:cNvGrpSpPr>
              <p:nvPr/>
            </p:nvGrpSpPr>
            <p:grpSpPr bwMode="auto">
              <a:xfrm flipH="1" flipV="1">
                <a:off x="4044" y="2568"/>
                <a:ext cx="276" cy="420"/>
                <a:chOff x="3504" y="2580"/>
                <a:chExt cx="276" cy="420"/>
              </a:xfrm>
            </p:grpSpPr>
            <p:sp>
              <p:nvSpPr>
                <p:cNvPr id="89" name="Line 23"/>
                <p:cNvSpPr>
                  <a:spLocks noChangeShapeType="1"/>
                </p:cNvSpPr>
                <p:nvPr/>
              </p:nvSpPr>
              <p:spPr bwMode="auto">
                <a:xfrm flipV="1">
                  <a:off x="3636" y="2580"/>
                  <a:ext cx="0" cy="348"/>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90" name="Line 24"/>
                <p:cNvSpPr>
                  <a:spLocks noChangeShapeType="1"/>
                </p:cNvSpPr>
                <p:nvPr/>
              </p:nvSpPr>
              <p:spPr bwMode="auto">
                <a:xfrm flipV="1">
                  <a:off x="3504" y="2676"/>
                  <a:ext cx="0" cy="324"/>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91" name="Line 25"/>
                <p:cNvSpPr>
                  <a:spLocks noChangeShapeType="1"/>
                </p:cNvSpPr>
                <p:nvPr/>
              </p:nvSpPr>
              <p:spPr bwMode="auto">
                <a:xfrm flipV="1">
                  <a:off x="3780" y="2592"/>
                  <a:ext cx="0" cy="276"/>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pSp>
            <p:nvGrpSpPr>
              <p:cNvPr id="84" name="Group 26"/>
              <p:cNvGrpSpPr>
                <a:grpSpLocks/>
              </p:cNvGrpSpPr>
              <p:nvPr/>
            </p:nvGrpSpPr>
            <p:grpSpPr bwMode="auto">
              <a:xfrm>
                <a:off x="4632" y="2004"/>
                <a:ext cx="276" cy="420"/>
                <a:chOff x="3504" y="2580"/>
                <a:chExt cx="276" cy="420"/>
              </a:xfrm>
            </p:grpSpPr>
            <p:sp>
              <p:nvSpPr>
                <p:cNvPr id="86" name="Line 27"/>
                <p:cNvSpPr>
                  <a:spLocks noChangeShapeType="1"/>
                </p:cNvSpPr>
                <p:nvPr/>
              </p:nvSpPr>
              <p:spPr bwMode="auto">
                <a:xfrm flipV="1">
                  <a:off x="3636" y="2580"/>
                  <a:ext cx="0" cy="348"/>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87" name="Line 28"/>
                <p:cNvSpPr>
                  <a:spLocks noChangeShapeType="1"/>
                </p:cNvSpPr>
                <p:nvPr/>
              </p:nvSpPr>
              <p:spPr bwMode="auto">
                <a:xfrm flipV="1">
                  <a:off x="3504" y="2676"/>
                  <a:ext cx="0" cy="324"/>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88" name="Line 29"/>
                <p:cNvSpPr>
                  <a:spLocks noChangeShapeType="1"/>
                </p:cNvSpPr>
                <p:nvPr/>
              </p:nvSpPr>
              <p:spPr bwMode="auto">
                <a:xfrm flipV="1">
                  <a:off x="3780" y="2592"/>
                  <a:ext cx="0" cy="276"/>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aphicFrame>
            <p:nvGraphicFramePr>
              <p:cNvPr id="85" name="Object 30"/>
              <p:cNvGraphicFramePr>
                <a:graphicFrameLocks noChangeAspect="1"/>
              </p:cNvGraphicFramePr>
              <p:nvPr/>
            </p:nvGraphicFramePr>
            <p:xfrm>
              <a:off x="3828" y="2348"/>
              <a:ext cx="325" cy="352"/>
            </p:xfrm>
            <a:graphic>
              <a:graphicData uri="http://schemas.openxmlformats.org/presentationml/2006/ole">
                <mc:AlternateContent xmlns:mc="http://schemas.openxmlformats.org/markup-compatibility/2006">
                  <mc:Choice xmlns:v="urn:schemas-microsoft-com:vml" Requires="v">
                    <p:oleObj spid="_x0000_s86360" name="公式" r:id="rId10" imgW="85858" imgH="95399" progId="Equation.3">
                      <p:embed/>
                    </p:oleObj>
                  </mc:Choice>
                  <mc:Fallback>
                    <p:oleObj name="公式" r:id="rId10" imgW="85858" imgH="9539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28" y="2348"/>
                            <a:ext cx="325"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04" name="AutoShape 31"/>
          <p:cNvSpPr>
            <a:spLocks noChangeArrowheads="1"/>
          </p:cNvSpPr>
          <p:nvPr/>
        </p:nvSpPr>
        <p:spPr bwMode="auto">
          <a:xfrm>
            <a:off x="4631005" y="5503863"/>
            <a:ext cx="1428750" cy="552450"/>
          </a:xfrm>
          <a:prstGeom prst="wedgeRectCallout">
            <a:avLst>
              <a:gd name="adj1" fmla="val -136333"/>
              <a:gd name="adj2" fmla="val -16093"/>
            </a:avLst>
          </a:prstGeom>
          <a:solidFill>
            <a:srgbClr val="66FF33"/>
          </a:solidFill>
          <a:ln w="9525">
            <a:solidFill>
              <a:srgbClr val="00FFFF"/>
            </a:solidFill>
            <a:miter lim="800000"/>
            <a:headEnd/>
            <a:tailEnd/>
          </a:ln>
          <a:effectLst/>
        </p:spPr>
        <p:txBody>
          <a:bodyPr wrap="none" anchor="ctr"/>
          <a:lstStyle/>
          <a:p>
            <a:pPr algn="ctr" eaLnBrk="1" fontAlgn="auto" hangingPunct="1">
              <a:spcAft>
                <a:spcPts val="0"/>
              </a:spcAft>
              <a:defRPr/>
            </a:pPr>
            <a:r>
              <a:rPr kumimoji="0" lang="zh-CN" altLang="en-US" sz="3200" b="0" kern="0">
                <a:solidFill>
                  <a:srgbClr val="FF0000"/>
                </a:solidFill>
                <a:effectLst>
                  <a:outerShdw blurRad="38100" dist="38100" dir="2700000" algn="tl">
                    <a:srgbClr val="000000"/>
                  </a:outerShdw>
                </a:effectLst>
              </a:rPr>
              <a:t>振动面</a:t>
            </a:r>
            <a:endParaRPr kumimoji="0" lang="zh-CN" altLang="en-US" b="0" kern="0">
              <a:solidFill>
                <a:srgbClr val="0000FF"/>
              </a:solidFill>
            </a:endParaRPr>
          </a:p>
        </p:txBody>
      </p:sp>
      <p:sp>
        <p:nvSpPr>
          <p:cNvPr id="105" name="AutoShape 32"/>
          <p:cNvSpPr>
            <a:spLocks noChangeArrowheads="1"/>
          </p:cNvSpPr>
          <p:nvPr/>
        </p:nvSpPr>
        <p:spPr bwMode="auto">
          <a:xfrm>
            <a:off x="3068905" y="3675063"/>
            <a:ext cx="1428750" cy="552450"/>
          </a:xfrm>
          <a:prstGeom prst="wedgeRectCallout">
            <a:avLst>
              <a:gd name="adj1" fmla="val 74333"/>
              <a:gd name="adj2" fmla="val 66667"/>
            </a:avLst>
          </a:prstGeom>
          <a:solidFill>
            <a:srgbClr val="FFFF00"/>
          </a:solidFill>
          <a:ln w="9525">
            <a:solidFill>
              <a:srgbClr val="00FFFF"/>
            </a:solidFill>
            <a:miter lim="800000"/>
            <a:headEnd/>
            <a:tailEnd/>
          </a:ln>
          <a:effectLst/>
        </p:spPr>
        <p:txBody>
          <a:bodyPr wrap="none" anchor="ctr"/>
          <a:lstStyle/>
          <a:p>
            <a:pPr algn="ctr" eaLnBrk="1" fontAlgn="auto" hangingPunct="1">
              <a:spcAft>
                <a:spcPts val="0"/>
              </a:spcAft>
              <a:defRPr/>
            </a:pPr>
            <a:r>
              <a:rPr kumimoji="0" lang="zh-CN" altLang="en-US" sz="3200" b="0" kern="0" dirty="0">
                <a:solidFill>
                  <a:srgbClr val="0000FF"/>
                </a:solidFill>
                <a:effectLst>
                  <a:outerShdw blurRad="38100" dist="38100" dir="2700000" algn="tl">
                    <a:srgbClr val="000000"/>
                  </a:outerShdw>
                </a:effectLst>
              </a:rPr>
              <a:t>光矢量</a:t>
            </a:r>
            <a:endParaRPr kumimoji="0" lang="zh-CN" altLang="en-US" b="0" kern="0" dirty="0">
              <a:solidFill>
                <a:srgbClr val="0000FF"/>
              </a:solidFill>
            </a:endParaRPr>
          </a:p>
        </p:txBody>
      </p:sp>
      <p:grpSp>
        <p:nvGrpSpPr>
          <p:cNvPr id="106" name="Group 48"/>
          <p:cNvGrpSpPr>
            <a:grpSpLocks/>
          </p:cNvGrpSpPr>
          <p:nvPr/>
        </p:nvGrpSpPr>
        <p:grpSpPr bwMode="auto">
          <a:xfrm>
            <a:off x="7268782" y="3477127"/>
            <a:ext cx="2209800" cy="304800"/>
            <a:chOff x="3648" y="2172"/>
            <a:chExt cx="1392" cy="192"/>
          </a:xfrm>
        </p:grpSpPr>
        <p:sp>
          <p:nvSpPr>
            <p:cNvPr id="107" name="Line 34"/>
            <p:cNvSpPr>
              <a:spLocks noChangeShapeType="1"/>
            </p:cNvSpPr>
            <p:nvPr/>
          </p:nvSpPr>
          <p:spPr bwMode="auto">
            <a:xfrm>
              <a:off x="3648" y="2268"/>
              <a:ext cx="1392" cy="0"/>
            </a:xfrm>
            <a:prstGeom prst="line">
              <a:avLst/>
            </a:prstGeom>
            <a:noFill/>
            <a:ln w="38100">
              <a:solidFill>
                <a:srgbClr val="6600CC"/>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08" name="Line 39"/>
            <p:cNvSpPr>
              <a:spLocks noChangeShapeType="1"/>
            </p:cNvSpPr>
            <p:nvPr/>
          </p:nvSpPr>
          <p:spPr bwMode="auto">
            <a:xfrm>
              <a:off x="3948" y="2172"/>
              <a:ext cx="0" cy="192"/>
            </a:xfrm>
            <a:prstGeom prst="line">
              <a:avLst/>
            </a:prstGeom>
            <a:noFill/>
            <a:ln w="38100">
              <a:solidFill>
                <a:srgbClr val="FF0066"/>
              </a:solidFill>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09" name="Line 40"/>
            <p:cNvSpPr>
              <a:spLocks noChangeShapeType="1"/>
            </p:cNvSpPr>
            <p:nvPr/>
          </p:nvSpPr>
          <p:spPr bwMode="auto">
            <a:xfrm>
              <a:off x="4212" y="2172"/>
              <a:ext cx="0" cy="192"/>
            </a:xfrm>
            <a:prstGeom prst="line">
              <a:avLst/>
            </a:prstGeom>
            <a:noFill/>
            <a:ln w="38100">
              <a:solidFill>
                <a:srgbClr val="FF0066"/>
              </a:solidFill>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10" name="Line 41"/>
            <p:cNvSpPr>
              <a:spLocks noChangeShapeType="1"/>
            </p:cNvSpPr>
            <p:nvPr/>
          </p:nvSpPr>
          <p:spPr bwMode="auto">
            <a:xfrm>
              <a:off x="4476" y="2172"/>
              <a:ext cx="0" cy="192"/>
            </a:xfrm>
            <a:prstGeom prst="line">
              <a:avLst/>
            </a:prstGeom>
            <a:noFill/>
            <a:ln w="38100">
              <a:solidFill>
                <a:srgbClr val="FF0066"/>
              </a:solidFill>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11" name="Line 42"/>
            <p:cNvSpPr>
              <a:spLocks noChangeShapeType="1"/>
            </p:cNvSpPr>
            <p:nvPr/>
          </p:nvSpPr>
          <p:spPr bwMode="auto">
            <a:xfrm>
              <a:off x="4716" y="2172"/>
              <a:ext cx="0" cy="192"/>
            </a:xfrm>
            <a:prstGeom prst="line">
              <a:avLst/>
            </a:prstGeom>
            <a:noFill/>
            <a:ln w="38100">
              <a:solidFill>
                <a:srgbClr val="FF0066"/>
              </a:solidFill>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12" name="Line 43"/>
            <p:cNvSpPr>
              <a:spLocks noChangeShapeType="1"/>
            </p:cNvSpPr>
            <p:nvPr/>
          </p:nvSpPr>
          <p:spPr bwMode="auto">
            <a:xfrm>
              <a:off x="4080" y="2172"/>
              <a:ext cx="0" cy="192"/>
            </a:xfrm>
            <a:prstGeom prst="line">
              <a:avLst/>
            </a:prstGeom>
            <a:noFill/>
            <a:ln w="38100">
              <a:solidFill>
                <a:srgbClr val="FF0066"/>
              </a:solidFill>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13" name="Line 44"/>
            <p:cNvSpPr>
              <a:spLocks noChangeShapeType="1"/>
            </p:cNvSpPr>
            <p:nvPr/>
          </p:nvSpPr>
          <p:spPr bwMode="auto">
            <a:xfrm>
              <a:off x="4344" y="2172"/>
              <a:ext cx="0" cy="192"/>
            </a:xfrm>
            <a:prstGeom prst="line">
              <a:avLst/>
            </a:prstGeom>
            <a:noFill/>
            <a:ln w="38100">
              <a:solidFill>
                <a:srgbClr val="FF0066"/>
              </a:solidFill>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14" name="Line 45"/>
            <p:cNvSpPr>
              <a:spLocks noChangeShapeType="1"/>
            </p:cNvSpPr>
            <p:nvPr/>
          </p:nvSpPr>
          <p:spPr bwMode="auto">
            <a:xfrm>
              <a:off x="4596" y="2172"/>
              <a:ext cx="0" cy="192"/>
            </a:xfrm>
            <a:prstGeom prst="line">
              <a:avLst/>
            </a:prstGeom>
            <a:noFill/>
            <a:ln w="38100">
              <a:solidFill>
                <a:srgbClr val="FF0066"/>
              </a:solidFill>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15" name="Line 46"/>
            <p:cNvSpPr>
              <a:spLocks noChangeShapeType="1"/>
            </p:cNvSpPr>
            <p:nvPr/>
          </p:nvSpPr>
          <p:spPr bwMode="auto">
            <a:xfrm>
              <a:off x="4824" y="2172"/>
              <a:ext cx="0" cy="192"/>
            </a:xfrm>
            <a:prstGeom prst="line">
              <a:avLst/>
            </a:prstGeom>
            <a:noFill/>
            <a:ln w="38100">
              <a:solidFill>
                <a:srgbClr val="FF0066"/>
              </a:solidFill>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16" name="Line 47"/>
            <p:cNvSpPr>
              <a:spLocks noChangeShapeType="1"/>
            </p:cNvSpPr>
            <p:nvPr/>
          </p:nvSpPr>
          <p:spPr bwMode="auto">
            <a:xfrm>
              <a:off x="3816" y="2172"/>
              <a:ext cx="0" cy="192"/>
            </a:xfrm>
            <a:prstGeom prst="line">
              <a:avLst/>
            </a:prstGeom>
            <a:noFill/>
            <a:ln w="38100">
              <a:solidFill>
                <a:srgbClr val="FF0066"/>
              </a:solidFill>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pSp>
        <p:nvGrpSpPr>
          <p:cNvPr id="117" name="Group 63"/>
          <p:cNvGrpSpPr>
            <a:grpSpLocks/>
          </p:cNvGrpSpPr>
          <p:nvPr/>
        </p:nvGrpSpPr>
        <p:grpSpPr bwMode="auto">
          <a:xfrm>
            <a:off x="7287832" y="4639177"/>
            <a:ext cx="2209800" cy="152400"/>
            <a:chOff x="3636" y="2904"/>
            <a:chExt cx="1392" cy="96"/>
          </a:xfrm>
        </p:grpSpPr>
        <p:sp>
          <p:nvSpPr>
            <p:cNvPr id="118" name="Line 50"/>
            <p:cNvSpPr>
              <a:spLocks noChangeShapeType="1"/>
            </p:cNvSpPr>
            <p:nvPr/>
          </p:nvSpPr>
          <p:spPr bwMode="auto">
            <a:xfrm>
              <a:off x="3636" y="2952"/>
              <a:ext cx="1392" cy="0"/>
            </a:xfrm>
            <a:prstGeom prst="line">
              <a:avLst/>
            </a:prstGeom>
            <a:noFill/>
            <a:ln w="38100">
              <a:solidFill>
                <a:srgbClr val="6600CC"/>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19" name="Oval 51"/>
            <p:cNvSpPr>
              <a:spLocks noChangeArrowheads="1"/>
            </p:cNvSpPr>
            <p:nvPr/>
          </p:nvSpPr>
          <p:spPr bwMode="auto">
            <a:xfrm>
              <a:off x="3732" y="2904"/>
              <a:ext cx="96" cy="96"/>
            </a:xfrm>
            <a:prstGeom prst="ellipse">
              <a:avLst/>
            </a:prstGeom>
            <a:solidFill>
              <a:srgbClr val="FF00FF"/>
            </a:solidFill>
            <a:ln w="9525">
              <a:solidFill>
                <a:srgbClr val="66FF33"/>
              </a:solidFill>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20" name="Oval 52"/>
            <p:cNvSpPr>
              <a:spLocks noChangeArrowheads="1"/>
            </p:cNvSpPr>
            <p:nvPr/>
          </p:nvSpPr>
          <p:spPr bwMode="auto">
            <a:xfrm>
              <a:off x="4020" y="2904"/>
              <a:ext cx="96" cy="96"/>
            </a:xfrm>
            <a:prstGeom prst="ellipse">
              <a:avLst/>
            </a:prstGeom>
            <a:solidFill>
              <a:srgbClr val="FF00FF"/>
            </a:solidFill>
            <a:ln w="9525">
              <a:solidFill>
                <a:srgbClr val="66FF33"/>
              </a:solidFill>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21" name="Oval 53"/>
            <p:cNvSpPr>
              <a:spLocks noChangeArrowheads="1"/>
            </p:cNvSpPr>
            <p:nvPr/>
          </p:nvSpPr>
          <p:spPr bwMode="auto">
            <a:xfrm>
              <a:off x="4308" y="2904"/>
              <a:ext cx="96" cy="96"/>
            </a:xfrm>
            <a:prstGeom prst="ellipse">
              <a:avLst/>
            </a:prstGeom>
            <a:solidFill>
              <a:srgbClr val="FF00FF"/>
            </a:solidFill>
            <a:ln w="9525">
              <a:solidFill>
                <a:srgbClr val="66FF33"/>
              </a:solidFill>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22" name="Oval 54"/>
            <p:cNvSpPr>
              <a:spLocks noChangeArrowheads="1"/>
            </p:cNvSpPr>
            <p:nvPr/>
          </p:nvSpPr>
          <p:spPr bwMode="auto">
            <a:xfrm>
              <a:off x="4608" y="2904"/>
              <a:ext cx="96" cy="96"/>
            </a:xfrm>
            <a:prstGeom prst="ellipse">
              <a:avLst/>
            </a:prstGeom>
            <a:solidFill>
              <a:srgbClr val="FF00FF"/>
            </a:solidFill>
            <a:ln w="9525">
              <a:solidFill>
                <a:srgbClr val="66FF33"/>
              </a:solidFill>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23" name="Oval 59"/>
            <p:cNvSpPr>
              <a:spLocks noChangeArrowheads="1"/>
            </p:cNvSpPr>
            <p:nvPr/>
          </p:nvSpPr>
          <p:spPr bwMode="auto">
            <a:xfrm>
              <a:off x="3864" y="2904"/>
              <a:ext cx="96" cy="96"/>
            </a:xfrm>
            <a:prstGeom prst="ellipse">
              <a:avLst/>
            </a:prstGeom>
            <a:solidFill>
              <a:srgbClr val="FF00FF"/>
            </a:solidFill>
            <a:ln w="9525">
              <a:solidFill>
                <a:srgbClr val="66FF33"/>
              </a:solidFill>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24" name="Oval 60"/>
            <p:cNvSpPr>
              <a:spLocks noChangeArrowheads="1"/>
            </p:cNvSpPr>
            <p:nvPr/>
          </p:nvSpPr>
          <p:spPr bwMode="auto">
            <a:xfrm>
              <a:off x="4164" y="2904"/>
              <a:ext cx="96" cy="96"/>
            </a:xfrm>
            <a:prstGeom prst="ellipse">
              <a:avLst/>
            </a:prstGeom>
            <a:solidFill>
              <a:srgbClr val="FF00FF"/>
            </a:solidFill>
            <a:ln w="9525">
              <a:solidFill>
                <a:srgbClr val="66FF33"/>
              </a:solidFill>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25" name="Oval 61"/>
            <p:cNvSpPr>
              <a:spLocks noChangeArrowheads="1"/>
            </p:cNvSpPr>
            <p:nvPr/>
          </p:nvSpPr>
          <p:spPr bwMode="auto">
            <a:xfrm>
              <a:off x="4452" y="2904"/>
              <a:ext cx="96" cy="96"/>
            </a:xfrm>
            <a:prstGeom prst="ellipse">
              <a:avLst/>
            </a:prstGeom>
            <a:solidFill>
              <a:srgbClr val="FF00FF"/>
            </a:solidFill>
            <a:ln w="9525">
              <a:solidFill>
                <a:srgbClr val="66FF33"/>
              </a:solidFill>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26" name="Oval 62"/>
            <p:cNvSpPr>
              <a:spLocks noChangeArrowheads="1"/>
            </p:cNvSpPr>
            <p:nvPr/>
          </p:nvSpPr>
          <p:spPr bwMode="auto">
            <a:xfrm>
              <a:off x="4752" y="2904"/>
              <a:ext cx="96" cy="96"/>
            </a:xfrm>
            <a:prstGeom prst="ellipse">
              <a:avLst/>
            </a:prstGeom>
            <a:solidFill>
              <a:srgbClr val="FF00FF"/>
            </a:solidFill>
            <a:ln w="9525">
              <a:solidFill>
                <a:srgbClr val="66FF33"/>
              </a:solidFill>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sp>
        <p:nvSpPr>
          <p:cNvPr id="127" name="矩形 56"/>
          <p:cNvSpPr>
            <a:spLocks noChangeArrowheads="1"/>
          </p:cNvSpPr>
          <p:nvPr/>
        </p:nvSpPr>
        <p:spPr bwMode="auto">
          <a:xfrm>
            <a:off x="7708049" y="1901121"/>
            <a:ext cx="276131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dirty="0">
                <a:solidFill>
                  <a:srgbClr val="009900"/>
                </a:solidFill>
              </a:rPr>
              <a:t>振动面：振动方向与传播方向所确定的平面</a:t>
            </a:r>
          </a:p>
        </p:txBody>
      </p:sp>
      <p:sp>
        <p:nvSpPr>
          <p:cNvPr id="128" name="矩形 57"/>
          <p:cNvSpPr>
            <a:spLocks noChangeArrowheads="1"/>
          </p:cNvSpPr>
          <p:nvPr/>
        </p:nvSpPr>
        <p:spPr bwMode="auto">
          <a:xfrm>
            <a:off x="6872779" y="3915277"/>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dirty="0"/>
              <a:t>光矢量平行于屏面</a:t>
            </a:r>
          </a:p>
        </p:txBody>
      </p:sp>
      <p:sp>
        <p:nvSpPr>
          <p:cNvPr id="129" name="矩形 58"/>
          <p:cNvSpPr>
            <a:spLocks noChangeArrowheads="1"/>
          </p:cNvSpPr>
          <p:nvPr/>
        </p:nvSpPr>
        <p:spPr bwMode="auto">
          <a:xfrm>
            <a:off x="6555489" y="4986839"/>
            <a:ext cx="35189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dirty="0">
                <a:solidFill>
                  <a:srgbClr val="0070C0"/>
                </a:solidFill>
              </a:rPr>
              <a:t>光矢量垂直于屏面     </a:t>
            </a:r>
          </a:p>
        </p:txBody>
      </p:sp>
      <p:grpSp>
        <p:nvGrpSpPr>
          <p:cNvPr id="130" name="Group 119"/>
          <p:cNvGrpSpPr>
            <a:grpSpLocks/>
          </p:cNvGrpSpPr>
          <p:nvPr/>
        </p:nvGrpSpPr>
        <p:grpSpPr bwMode="auto">
          <a:xfrm>
            <a:off x="6446123" y="5747573"/>
            <a:ext cx="3962400" cy="879475"/>
            <a:chOff x="475" y="3596"/>
            <a:chExt cx="2496" cy="554"/>
          </a:xfrm>
        </p:grpSpPr>
        <p:sp>
          <p:nvSpPr>
            <p:cNvPr id="131" name="Text Box 91"/>
            <p:cNvSpPr txBox="1">
              <a:spLocks noChangeArrowheads="1"/>
            </p:cNvSpPr>
            <p:nvPr/>
          </p:nvSpPr>
          <p:spPr bwMode="auto">
            <a:xfrm>
              <a:off x="992" y="3910"/>
              <a:ext cx="196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dirty="0"/>
                <a:t>光矢量斜交于屏面</a:t>
              </a:r>
            </a:p>
          </p:txBody>
        </p:sp>
        <p:grpSp>
          <p:nvGrpSpPr>
            <p:cNvPr id="132" name="Group 107"/>
            <p:cNvGrpSpPr>
              <a:grpSpLocks/>
            </p:cNvGrpSpPr>
            <p:nvPr/>
          </p:nvGrpSpPr>
          <p:grpSpPr bwMode="auto">
            <a:xfrm>
              <a:off x="475" y="3596"/>
              <a:ext cx="2496" cy="288"/>
              <a:chOff x="1256" y="2149"/>
              <a:chExt cx="2496" cy="288"/>
            </a:xfrm>
          </p:grpSpPr>
          <p:sp>
            <p:nvSpPr>
              <p:cNvPr id="133" name="Line 108"/>
              <p:cNvSpPr>
                <a:spLocks noChangeShapeType="1"/>
              </p:cNvSpPr>
              <p:nvPr/>
            </p:nvSpPr>
            <p:spPr bwMode="auto">
              <a:xfrm>
                <a:off x="1256" y="2293"/>
                <a:ext cx="2496" cy="0"/>
              </a:xfrm>
              <a:prstGeom prst="line">
                <a:avLst/>
              </a:prstGeom>
              <a:noFill/>
              <a:ln w="38100">
                <a:solidFill>
                  <a:srgbClr val="6600CC"/>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 name="Line 109"/>
              <p:cNvSpPr>
                <a:spLocks noChangeShapeType="1"/>
              </p:cNvSpPr>
              <p:nvPr/>
            </p:nvSpPr>
            <p:spPr bwMode="auto">
              <a:xfrm rot="-1701298">
                <a:off x="3416" y="2149"/>
                <a:ext cx="1" cy="288"/>
              </a:xfrm>
              <a:prstGeom prst="line">
                <a:avLst/>
              </a:prstGeom>
              <a:noFill/>
              <a:ln w="19050">
                <a:solidFill>
                  <a:srgbClr val="FF006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 name="Line 110"/>
              <p:cNvSpPr>
                <a:spLocks noChangeShapeType="1"/>
              </p:cNvSpPr>
              <p:nvPr/>
            </p:nvSpPr>
            <p:spPr bwMode="auto">
              <a:xfrm rot="-1196941">
                <a:off x="1496" y="2149"/>
                <a:ext cx="1" cy="288"/>
              </a:xfrm>
              <a:prstGeom prst="line">
                <a:avLst/>
              </a:prstGeom>
              <a:noFill/>
              <a:ln w="19050">
                <a:solidFill>
                  <a:srgbClr val="FF006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 name="Line 111"/>
              <p:cNvSpPr>
                <a:spLocks noChangeShapeType="1"/>
              </p:cNvSpPr>
              <p:nvPr/>
            </p:nvSpPr>
            <p:spPr bwMode="auto">
              <a:xfrm rot="-1281262">
                <a:off x="1736" y="2149"/>
                <a:ext cx="1" cy="288"/>
              </a:xfrm>
              <a:prstGeom prst="line">
                <a:avLst/>
              </a:prstGeom>
              <a:noFill/>
              <a:ln w="19050">
                <a:solidFill>
                  <a:srgbClr val="FF006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 name="Line 112"/>
              <p:cNvSpPr>
                <a:spLocks noChangeShapeType="1"/>
              </p:cNvSpPr>
              <p:nvPr/>
            </p:nvSpPr>
            <p:spPr bwMode="auto">
              <a:xfrm rot="-1454756">
                <a:off x="1976" y="2149"/>
                <a:ext cx="1" cy="288"/>
              </a:xfrm>
              <a:prstGeom prst="line">
                <a:avLst/>
              </a:prstGeom>
              <a:noFill/>
              <a:ln w="19050">
                <a:solidFill>
                  <a:srgbClr val="FF006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 name="Line 113"/>
              <p:cNvSpPr>
                <a:spLocks noChangeShapeType="1"/>
              </p:cNvSpPr>
              <p:nvPr/>
            </p:nvSpPr>
            <p:spPr bwMode="auto">
              <a:xfrm rot="-1250200">
                <a:off x="2216" y="2149"/>
                <a:ext cx="1" cy="288"/>
              </a:xfrm>
              <a:prstGeom prst="line">
                <a:avLst/>
              </a:prstGeom>
              <a:noFill/>
              <a:ln w="19050">
                <a:solidFill>
                  <a:srgbClr val="FF006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 name="Line 114"/>
              <p:cNvSpPr>
                <a:spLocks noChangeShapeType="1"/>
              </p:cNvSpPr>
              <p:nvPr/>
            </p:nvSpPr>
            <p:spPr bwMode="auto">
              <a:xfrm rot="-1203718">
                <a:off x="2456" y="2149"/>
                <a:ext cx="1" cy="288"/>
              </a:xfrm>
              <a:prstGeom prst="line">
                <a:avLst/>
              </a:prstGeom>
              <a:noFill/>
              <a:ln w="19050">
                <a:solidFill>
                  <a:srgbClr val="FF006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 name="Line 115"/>
              <p:cNvSpPr>
                <a:spLocks noChangeShapeType="1"/>
              </p:cNvSpPr>
              <p:nvPr/>
            </p:nvSpPr>
            <p:spPr bwMode="auto">
              <a:xfrm rot="-1401334">
                <a:off x="2696" y="2149"/>
                <a:ext cx="1" cy="288"/>
              </a:xfrm>
              <a:prstGeom prst="line">
                <a:avLst/>
              </a:prstGeom>
              <a:noFill/>
              <a:ln w="19050">
                <a:solidFill>
                  <a:srgbClr val="FF006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 name="Line 116"/>
              <p:cNvSpPr>
                <a:spLocks noChangeShapeType="1"/>
              </p:cNvSpPr>
              <p:nvPr/>
            </p:nvSpPr>
            <p:spPr bwMode="auto">
              <a:xfrm rot="-1357191">
                <a:off x="2936" y="2149"/>
                <a:ext cx="1" cy="288"/>
              </a:xfrm>
              <a:prstGeom prst="line">
                <a:avLst/>
              </a:prstGeom>
              <a:noFill/>
              <a:ln w="19050">
                <a:solidFill>
                  <a:srgbClr val="FF006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 name="Line 117"/>
              <p:cNvSpPr>
                <a:spLocks noChangeShapeType="1"/>
              </p:cNvSpPr>
              <p:nvPr/>
            </p:nvSpPr>
            <p:spPr bwMode="auto">
              <a:xfrm rot="-1701298">
                <a:off x="3176" y="2149"/>
                <a:ext cx="1" cy="288"/>
              </a:xfrm>
              <a:prstGeom prst="line">
                <a:avLst/>
              </a:prstGeom>
              <a:noFill/>
              <a:ln w="19050">
                <a:solidFill>
                  <a:srgbClr val="FF006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extLst>
      <p:ext uri="{BB962C8B-B14F-4D97-AF65-F5344CB8AC3E}">
        <p14:creationId xmlns:p14="http://schemas.microsoft.com/office/powerpoint/2010/main" val="227208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 calcmode="lin" valueType="num">
                                      <p:cBhvr additive="base">
                                        <p:cTn id="12" dur="500" fill="hold"/>
                                        <p:tgtEl>
                                          <p:spTgt spid="70"/>
                                        </p:tgtEl>
                                        <p:attrNameLst>
                                          <p:attrName>ppt_x</p:attrName>
                                        </p:attrNameLst>
                                      </p:cBhvr>
                                      <p:tavLst>
                                        <p:tav tm="0">
                                          <p:val>
                                            <p:strVal val="#ppt_x"/>
                                          </p:val>
                                        </p:tav>
                                        <p:tav tm="100000">
                                          <p:val>
                                            <p:strVal val="#ppt_x"/>
                                          </p:val>
                                        </p:tav>
                                      </p:tavLst>
                                    </p:anim>
                                    <p:anim calcmode="lin" valueType="num">
                                      <p:cBhvr additive="base">
                                        <p:cTn id="13" dur="500" fill="hold"/>
                                        <p:tgtEl>
                                          <p:spTgt spid="70"/>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 calcmode="lin" valueType="num">
                                      <p:cBhvr additive="base">
                                        <p:cTn id="16" dur="500" fill="hold"/>
                                        <p:tgtEl>
                                          <p:spTgt spid="71"/>
                                        </p:tgtEl>
                                        <p:attrNameLst>
                                          <p:attrName>ppt_x</p:attrName>
                                        </p:attrNameLst>
                                      </p:cBhvr>
                                      <p:tavLst>
                                        <p:tav tm="0">
                                          <p:val>
                                            <p:strVal val="#ppt_x"/>
                                          </p:val>
                                        </p:tav>
                                        <p:tav tm="100000">
                                          <p:val>
                                            <p:strVal val="#ppt_x"/>
                                          </p:val>
                                        </p:tav>
                                      </p:tavLst>
                                    </p:anim>
                                    <p:anim calcmode="lin" valueType="num">
                                      <p:cBhvr additive="base">
                                        <p:cTn id="17" dur="500" fill="hold"/>
                                        <p:tgtEl>
                                          <p:spTgt spid="71"/>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2"/>
                                        </p:tgtEl>
                                        <p:attrNameLst>
                                          <p:attrName>style.visibility</p:attrName>
                                        </p:attrNameLst>
                                      </p:cBhvr>
                                      <p:to>
                                        <p:strVal val="visible"/>
                                      </p:to>
                                    </p:set>
                                    <p:anim calcmode="lin" valueType="num">
                                      <p:cBhvr additive="base">
                                        <p:cTn id="20" dur="500" fill="hold"/>
                                        <p:tgtEl>
                                          <p:spTgt spid="72"/>
                                        </p:tgtEl>
                                        <p:attrNameLst>
                                          <p:attrName>ppt_x</p:attrName>
                                        </p:attrNameLst>
                                      </p:cBhvr>
                                      <p:tavLst>
                                        <p:tav tm="0">
                                          <p:val>
                                            <p:strVal val="#ppt_x"/>
                                          </p:val>
                                        </p:tav>
                                        <p:tav tm="100000">
                                          <p:val>
                                            <p:strVal val="#ppt_x"/>
                                          </p:val>
                                        </p:tav>
                                      </p:tavLst>
                                    </p:anim>
                                    <p:anim calcmode="lin" valueType="num">
                                      <p:cBhvr additive="base">
                                        <p:cTn id="21" dur="500" fill="hold"/>
                                        <p:tgtEl>
                                          <p:spTgt spid="7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additive="base">
                                        <p:cTn id="24" dur="500" fill="hold"/>
                                        <p:tgtEl>
                                          <p:spTgt spid="73"/>
                                        </p:tgtEl>
                                        <p:attrNameLst>
                                          <p:attrName>ppt_x</p:attrName>
                                        </p:attrNameLst>
                                      </p:cBhvr>
                                      <p:tavLst>
                                        <p:tav tm="0">
                                          <p:val>
                                            <p:strVal val="#ppt_x"/>
                                          </p:val>
                                        </p:tav>
                                        <p:tav tm="100000">
                                          <p:val>
                                            <p:strVal val="#ppt_x"/>
                                          </p:val>
                                        </p:tav>
                                      </p:tavLst>
                                    </p:anim>
                                    <p:anim calcmode="lin" valueType="num">
                                      <p:cBhvr additive="base">
                                        <p:cTn id="25" dur="500" fill="hold"/>
                                        <p:tgtEl>
                                          <p:spTgt spid="7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74"/>
                                        </p:tgtEl>
                                        <p:attrNameLst>
                                          <p:attrName>style.visibility</p:attrName>
                                        </p:attrNameLst>
                                      </p:cBhvr>
                                      <p:to>
                                        <p:strVal val="visible"/>
                                      </p:to>
                                    </p:set>
                                    <p:anim calcmode="lin" valueType="num">
                                      <p:cBhvr additive="base">
                                        <p:cTn id="28" dur="500" fill="hold"/>
                                        <p:tgtEl>
                                          <p:spTgt spid="74"/>
                                        </p:tgtEl>
                                        <p:attrNameLst>
                                          <p:attrName>ppt_x</p:attrName>
                                        </p:attrNameLst>
                                      </p:cBhvr>
                                      <p:tavLst>
                                        <p:tav tm="0">
                                          <p:val>
                                            <p:strVal val="#ppt_x"/>
                                          </p:val>
                                        </p:tav>
                                        <p:tav tm="100000">
                                          <p:val>
                                            <p:strVal val="#ppt_x"/>
                                          </p:val>
                                        </p:tav>
                                      </p:tavLst>
                                    </p:anim>
                                    <p:anim calcmode="lin" valueType="num">
                                      <p:cBhvr additive="base">
                                        <p:cTn id="29" dur="500" fill="hold"/>
                                        <p:tgtEl>
                                          <p:spTgt spid="7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anim calcmode="lin" valueType="num">
                                      <p:cBhvr additive="base">
                                        <p:cTn id="32" dur="500" fill="hold"/>
                                        <p:tgtEl>
                                          <p:spTgt spid="75"/>
                                        </p:tgtEl>
                                        <p:attrNameLst>
                                          <p:attrName>ppt_x</p:attrName>
                                        </p:attrNameLst>
                                      </p:cBhvr>
                                      <p:tavLst>
                                        <p:tav tm="0">
                                          <p:val>
                                            <p:strVal val="#ppt_x"/>
                                          </p:val>
                                        </p:tav>
                                        <p:tav tm="100000">
                                          <p:val>
                                            <p:strVal val="#ppt_x"/>
                                          </p:val>
                                        </p:tav>
                                      </p:tavLst>
                                    </p:anim>
                                    <p:anim calcmode="lin" valueType="num">
                                      <p:cBhvr additive="base">
                                        <p:cTn id="33" dur="500" fill="hold"/>
                                        <p:tgtEl>
                                          <p:spTgt spid="7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76"/>
                                        </p:tgtEl>
                                        <p:attrNameLst>
                                          <p:attrName>style.visibility</p:attrName>
                                        </p:attrNameLst>
                                      </p:cBhvr>
                                      <p:to>
                                        <p:strVal val="visible"/>
                                      </p:to>
                                    </p:set>
                                    <p:anim calcmode="lin" valueType="num">
                                      <p:cBhvr additive="base">
                                        <p:cTn id="36" dur="500" fill="hold"/>
                                        <p:tgtEl>
                                          <p:spTgt spid="76"/>
                                        </p:tgtEl>
                                        <p:attrNameLst>
                                          <p:attrName>ppt_x</p:attrName>
                                        </p:attrNameLst>
                                      </p:cBhvr>
                                      <p:tavLst>
                                        <p:tav tm="0">
                                          <p:val>
                                            <p:strVal val="#ppt_x"/>
                                          </p:val>
                                        </p:tav>
                                        <p:tav tm="100000">
                                          <p:val>
                                            <p:strVal val="#ppt_x"/>
                                          </p:val>
                                        </p:tav>
                                      </p:tavLst>
                                    </p:anim>
                                    <p:anim calcmode="lin" valueType="num">
                                      <p:cBhvr additive="base">
                                        <p:cTn id="37"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7"/>
                                        </p:tgtEl>
                                        <p:attrNameLst>
                                          <p:attrName>style.visibility</p:attrName>
                                        </p:attrNameLst>
                                      </p:cBhvr>
                                      <p:to>
                                        <p:strVal val="visible"/>
                                      </p:to>
                                    </p:set>
                                    <p:animEffect transition="in" filter="dissolve">
                                      <p:cBhvr>
                                        <p:cTn id="42" dur="500"/>
                                        <p:tgtEl>
                                          <p:spTgt spid="77"/>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strips(upRight)">
                                      <p:cBhvr>
                                        <p:cTn id="47" dur="500"/>
                                        <p:tgtEl>
                                          <p:spTgt spid="7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04"/>
                                        </p:tgtEl>
                                        <p:attrNameLst>
                                          <p:attrName>style.visibility</p:attrName>
                                        </p:attrNameLst>
                                      </p:cBhvr>
                                      <p:to>
                                        <p:strVal val="visible"/>
                                      </p:to>
                                    </p:set>
                                    <p:animEffect transition="in" filter="dissolve">
                                      <p:cBhvr>
                                        <p:cTn id="57" dur="500"/>
                                        <p:tgtEl>
                                          <p:spTgt spid="10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27"/>
                                        </p:tgtEl>
                                        <p:attrNameLst>
                                          <p:attrName>style.visibility</p:attrName>
                                        </p:attrNameLst>
                                      </p:cBhvr>
                                      <p:to>
                                        <p:strVal val="visible"/>
                                      </p:to>
                                    </p:set>
                                    <p:animEffect transition="in" filter="wipe(down)">
                                      <p:cBhvr>
                                        <p:cTn id="62" dur="500"/>
                                        <p:tgtEl>
                                          <p:spTgt spid="127"/>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106"/>
                                        </p:tgtEl>
                                        <p:attrNameLst>
                                          <p:attrName>style.visibility</p:attrName>
                                        </p:attrNameLst>
                                      </p:cBhvr>
                                      <p:to>
                                        <p:strVal val="visible"/>
                                      </p:to>
                                    </p:set>
                                    <p:animEffect transition="in" filter="randombar(horizontal)">
                                      <p:cBhvr>
                                        <p:cTn id="67" dur="500"/>
                                        <p:tgtEl>
                                          <p:spTgt spid="106"/>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128"/>
                                        </p:tgtEl>
                                        <p:attrNameLst>
                                          <p:attrName>style.visibility</p:attrName>
                                        </p:attrNameLst>
                                      </p:cBhvr>
                                      <p:to>
                                        <p:strVal val="visible"/>
                                      </p:to>
                                    </p:set>
                                    <p:animEffect transition="in" filter="randombar(horizontal)">
                                      <p:cBhvr>
                                        <p:cTn id="72" dur="500"/>
                                        <p:tgtEl>
                                          <p:spTgt spid="128"/>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17"/>
                                        </p:tgtEl>
                                        <p:attrNameLst>
                                          <p:attrName>style.visibility</p:attrName>
                                        </p:attrNameLst>
                                      </p:cBhvr>
                                      <p:to>
                                        <p:strVal val="visible"/>
                                      </p:to>
                                    </p:set>
                                    <p:animEffect transition="in" filter="fade">
                                      <p:cBhvr>
                                        <p:cTn id="77" dur="1000"/>
                                        <p:tgtEl>
                                          <p:spTgt spid="117"/>
                                        </p:tgtEl>
                                      </p:cBhvr>
                                    </p:animEffect>
                                    <p:anim calcmode="lin" valueType="num">
                                      <p:cBhvr>
                                        <p:cTn id="78" dur="1000" fill="hold"/>
                                        <p:tgtEl>
                                          <p:spTgt spid="117"/>
                                        </p:tgtEl>
                                        <p:attrNameLst>
                                          <p:attrName>ppt_x</p:attrName>
                                        </p:attrNameLst>
                                      </p:cBhvr>
                                      <p:tavLst>
                                        <p:tav tm="0">
                                          <p:val>
                                            <p:strVal val="#ppt_x"/>
                                          </p:val>
                                        </p:tav>
                                        <p:tav tm="100000">
                                          <p:val>
                                            <p:strVal val="#ppt_x"/>
                                          </p:val>
                                        </p:tav>
                                      </p:tavLst>
                                    </p:anim>
                                    <p:anim calcmode="lin" valueType="num">
                                      <p:cBhvr>
                                        <p:cTn id="79"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129"/>
                                        </p:tgtEl>
                                        <p:attrNameLst>
                                          <p:attrName>style.visibility</p:attrName>
                                        </p:attrNameLst>
                                      </p:cBhvr>
                                      <p:to>
                                        <p:strVal val="visible"/>
                                      </p:to>
                                    </p:set>
                                    <p:animEffect transition="in" filter="randombar(horizontal)">
                                      <p:cBhvr>
                                        <p:cTn id="84" dur="500"/>
                                        <p:tgtEl>
                                          <p:spTgt spid="129"/>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nodeType="click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barn(inVertical)">
                                      <p:cBhvr>
                                        <p:cTn id="89"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5" grpId="0" animBg="1"/>
      <p:bldP spid="76" grpId="0" animBg="1"/>
      <p:bldP spid="77" grpId="0" animBg="1"/>
      <p:bldP spid="104" grpId="0" animBg="1" autoUpdateAnimBg="0"/>
      <p:bldP spid="105" grpId="0" animBg="1" autoUpdateAnimBg="0"/>
      <p:bldP spid="127" grpId="0"/>
      <p:bldP spid="128" grpId="0"/>
      <p:bldP spid="12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AutoShape 5"/>
          <p:cNvSpPr>
            <a:spLocks noChangeArrowheads="1"/>
          </p:cNvSpPr>
          <p:nvPr/>
        </p:nvSpPr>
        <p:spPr bwMode="auto">
          <a:xfrm rot="19892280">
            <a:off x="2560441" y="1340094"/>
            <a:ext cx="3686175" cy="1123950"/>
          </a:xfrm>
          <a:prstGeom prst="parallelogram">
            <a:avLst>
              <a:gd name="adj" fmla="val 53674"/>
            </a:avLst>
          </a:prstGeom>
          <a:solidFill>
            <a:srgbClr val="FF0000"/>
          </a:solidFill>
          <a:ln w="9525">
            <a:solidFill>
              <a:srgbClr val="000000"/>
            </a:solidFill>
            <a:miter lim="800000"/>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nvGrpSpPr>
          <p:cNvPr id="77" name="Group 64"/>
          <p:cNvGrpSpPr>
            <a:grpSpLocks/>
          </p:cNvGrpSpPr>
          <p:nvPr/>
        </p:nvGrpSpPr>
        <p:grpSpPr bwMode="auto">
          <a:xfrm>
            <a:off x="2063552" y="914644"/>
            <a:ext cx="4343400" cy="2209800"/>
            <a:chOff x="264" y="2088"/>
            <a:chExt cx="2736" cy="1392"/>
          </a:xfrm>
        </p:grpSpPr>
        <p:sp>
          <p:nvSpPr>
            <p:cNvPr id="78" name="Line 6"/>
            <p:cNvSpPr>
              <a:spLocks noChangeShapeType="1"/>
            </p:cNvSpPr>
            <p:nvPr/>
          </p:nvSpPr>
          <p:spPr bwMode="auto">
            <a:xfrm flipV="1">
              <a:off x="264" y="2088"/>
              <a:ext cx="2736" cy="1392"/>
            </a:xfrm>
            <a:prstGeom prst="line">
              <a:avLst/>
            </a:prstGeom>
            <a:noFill/>
            <a:ln w="38100">
              <a:solidFill>
                <a:srgbClr val="00B0F0"/>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nvGrpSpPr>
            <p:cNvPr id="79" name="Group 7"/>
            <p:cNvGrpSpPr>
              <a:grpSpLocks/>
            </p:cNvGrpSpPr>
            <p:nvPr/>
          </p:nvGrpSpPr>
          <p:grpSpPr bwMode="auto">
            <a:xfrm>
              <a:off x="912" y="2088"/>
              <a:ext cx="1680" cy="1068"/>
              <a:chOff x="3360" y="2004"/>
              <a:chExt cx="1680" cy="1068"/>
            </a:xfrm>
          </p:grpSpPr>
          <p:grpSp>
            <p:nvGrpSpPr>
              <p:cNvPr id="80" name="Group 8"/>
              <p:cNvGrpSpPr>
                <a:grpSpLocks/>
              </p:cNvGrpSpPr>
              <p:nvPr/>
            </p:nvGrpSpPr>
            <p:grpSpPr bwMode="auto">
              <a:xfrm>
                <a:off x="3360" y="2010"/>
                <a:ext cx="1680" cy="1062"/>
                <a:chOff x="3348" y="1998"/>
                <a:chExt cx="1680" cy="1062"/>
              </a:xfrm>
            </p:grpSpPr>
            <p:grpSp>
              <p:nvGrpSpPr>
                <p:cNvPr id="94" name="Group 9"/>
                <p:cNvGrpSpPr>
                  <a:grpSpLocks/>
                </p:cNvGrpSpPr>
                <p:nvPr/>
              </p:nvGrpSpPr>
              <p:grpSpPr bwMode="auto">
                <a:xfrm>
                  <a:off x="3348" y="2562"/>
                  <a:ext cx="564" cy="498"/>
                  <a:chOff x="3348" y="2562"/>
                  <a:chExt cx="564" cy="498"/>
                </a:xfrm>
              </p:grpSpPr>
              <p:sp>
                <p:nvSpPr>
                  <p:cNvPr id="101" name="Freeform 10"/>
                  <p:cNvSpPr>
                    <a:spLocks/>
                  </p:cNvSpPr>
                  <p:nvPr/>
                </p:nvSpPr>
                <p:spPr bwMode="auto">
                  <a:xfrm>
                    <a:off x="3348" y="2568"/>
                    <a:ext cx="300" cy="492"/>
                  </a:xfrm>
                  <a:custGeom>
                    <a:avLst/>
                    <a:gdLst/>
                    <a:ahLst/>
                    <a:cxnLst>
                      <a:cxn ang="0">
                        <a:pos x="0" y="492"/>
                      </a:cxn>
                      <a:cxn ang="0">
                        <a:pos x="48" y="312"/>
                      </a:cxn>
                      <a:cxn ang="0">
                        <a:pos x="96" y="180"/>
                      </a:cxn>
                      <a:cxn ang="0">
                        <a:pos x="192" y="72"/>
                      </a:cxn>
                      <a:cxn ang="0">
                        <a:pos x="300" y="0"/>
                      </a:cxn>
                    </a:cxnLst>
                    <a:rect l="0" t="0" r="r" b="b"/>
                    <a:pathLst>
                      <a:path w="300" h="492">
                        <a:moveTo>
                          <a:pt x="0" y="492"/>
                        </a:moveTo>
                        <a:cubicBezTo>
                          <a:pt x="8" y="462"/>
                          <a:pt x="32" y="364"/>
                          <a:pt x="48" y="312"/>
                        </a:cubicBezTo>
                        <a:cubicBezTo>
                          <a:pt x="64" y="260"/>
                          <a:pt x="72" y="220"/>
                          <a:pt x="96" y="180"/>
                        </a:cubicBezTo>
                        <a:cubicBezTo>
                          <a:pt x="120" y="140"/>
                          <a:pt x="158" y="102"/>
                          <a:pt x="192" y="72"/>
                        </a:cubicBezTo>
                        <a:cubicBezTo>
                          <a:pt x="226" y="42"/>
                          <a:pt x="278" y="15"/>
                          <a:pt x="300" y="0"/>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02" name="Freeform 11"/>
                  <p:cNvSpPr>
                    <a:spLocks/>
                  </p:cNvSpPr>
                  <p:nvPr/>
                </p:nvSpPr>
                <p:spPr bwMode="auto">
                  <a:xfrm>
                    <a:off x="3648" y="2562"/>
                    <a:ext cx="264" cy="210"/>
                  </a:xfrm>
                  <a:custGeom>
                    <a:avLst/>
                    <a:gdLst/>
                    <a:ahLst/>
                    <a:cxnLst>
                      <a:cxn ang="0">
                        <a:pos x="0" y="6"/>
                      </a:cxn>
                      <a:cxn ang="0">
                        <a:pos x="72" y="6"/>
                      </a:cxn>
                      <a:cxn ang="0">
                        <a:pos x="156" y="42"/>
                      </a:cxn>
                      <a:cxn ang="0">
                        <a:pos x="204" y="102"/>
                      </a:cxn>
                      <a:cxn ang="0">
                        <a:pos x="264" y="198"/>
                      </a:cxn>
                    </a:cxnLst>
                    <a:rect l="0" t="0" r="r" b="b"/>
                    <a:pathLst>
                      <a:path w="264" h="198">
                        <a:moveTo>
                          <a:pt x="0" y="6"/>
                        </a:moveTo>
                        <a:cubicBezTo>
                          <a:pt x="16" y="4"/>
                          <a:pt x="46" y="0"/>
                          <a:pt x="72" y="6"/>
                        </a:cubicBezTo>
                        <a:cubicBezTo>
                          <a:pt x="98" y="12"/>
                          <a:pt x="134" y="26"/>
                          <a:pt x="156" y="42"/>
                        </a:cubicBezTo>
                        <a:cubicBezTo>
                          <a:pt x="178" y="58"/>
                          <a:pt x="186" y="76"/>
                          <a:pt x="204" y="102"/>
                        </a:cubicBezTo>
                        <a:cubicBezTo>
                          <a:pt x="222" y="128"/>
                          <a:pt x="252" y="178"/>
                          <a:pt x="264" y="198"/>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pSp>
              <p:nvGrpSpPr>
                <p:cNvPr id="95" name="Group 12"/>
                <p:cNvGrpSpPr>
                  <a:grpSpLocks/>
                </p:cNvGrpSpPr>
                <p:nvPr/>
              </p:nvGrpSpPr>
              <p:grpSpPr bwMode="auto">
                <a:xfrm flipH="1" flipV="1">
                  <a:off x="3900" y="2478"/>
                  <a:ext cx="564" cy="498"/>
                  <a:chOff x="3348" y="2562"/>
                  <a:chExt cx="564" cy="498"/>
                </a:xfrm>
              </p:grpSpPr>
              <p:sp>
                <p:nvSpPr>
                  <p:cNvPr id="99" name="Freeform 13"/>
                  <p:cNvSpPr>
                    <a:spLocks/>
                  </p:cNvSpPr>
                  <p:nvPr/>
                </p:nvSpPr>
                <p:spPr bwMode="auto">
                  <a:xfrm>
                    <a:off x="3348" y="2568"/>
                    <a:ext cx="300" cy="492"/>
                  </a:xfrm>
                  <a:custGeom>
                    <a:avLst/>
                    <a:gdLst/>
                    <a:ahLst/>
                    <a:cxnLst>
                      <a:cxn ang="0">
                        <a:pos x="0" y="492"/>
                      </a:cxn>
                      <a:cxn ang="0">
                        <a:pos x="48" y="312"/>
                      </a:cxn>
                      <a:cxn ang="0">
                        <a:pos x="96" y="180"/>
                      </a:cxn>
                      <a:cxn ang="0">
                        <a:pos x="192" y="72"/>
                      </a:cxn>
                      <a:cxn ang="0">
                        <a:pos x="300" y="0"/>
                      </a:cxn>
                    </a:cxnLst>
                    <a:rect l="0" t="0" r="r" b="b"/>
                    <a:pathLst>
                      <a:path w="300" h="492">
                        <a:moveTo>
                          <a:pt x="0" y="492"/>
                        </a:moveTo>
                        <a:cubicBezTo>
                          <a:pt x="8" y="462"/>
                          <a:pt x="32" y="364"/>
                          <a:pt x="48" y="312"/>
                        </a:cubicBezTo>
                        <a:cubicBezTo>
                          <a:pt x="64" y="260"/>
                          <a:pt x="72" y="220"/>
                          <a:pt x="96" y="180"/>
                        </a:cubicBezTo>
                        <a:cubicBezTo>
                          <a:pt x="120" y="140"/>
                          <a:pt x="158" y="102"/>
                          <a:pt x="192" y="72"/>
                        </a:cubicBezTo>
                        <a:cubicBezTo>
                          <a:pt x="226" y="42"/>
                          <a:pt x="278" y="15"/>
                          <a:pt x="300" y="0"/>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100" name="Freeform 14"/>
                  <p:cNvSpPr>
                    <a:spLocks/>
                  </p:cNvSpPr>
                  <p:nvPr/>
                </p:nvSpPr>
                <p:spPr bwMode="auto">
                  <a:xfrm>
                    <a:off x="3648" y="2562"/>
                    <a:ext cx="264" cy="210"/>
                  </a:xfrm>
                  <a:custGeom>
                    <a:avLst/>
                    <a:gdLst/>
                    <a:ahLst/>
                    <a:cxnLst>
                      <a:cxn ang="0">
                        <a:pos x="0" y="6"/>
                      </a:cxn>
                      <a:cxn ang="0">
                        <a:pos x="72" y="6"/>
                      </a:cxn>
                      <a:cxn ang="0">
                        <a:pos x="156" y="42"/>
                      </a:cxn>
                      <a:cxn ang="0">
                        <a:pos x="204" y="102"/>
                      </a:cxn>
                      <a:cxn ang="0">
                        <a:pos x="264" y="198"/>
                      </a:cxn>
                    </a:cxnLst>
                    <a:rect l="0" t="0" r="r" b="b"/>
                    <a:pathLst>
                      <a:path w="264" h="198">
                        <a:moveTo>
                          <a:pt x="0" y="6"/>
                        </a:moveTo>
                        <a:cubicBezTo>
                          <a:pt x="16" y="4"/>
                          <a:pt x="46" y="0"/>
                          <a:pt x="72" y="6"/>
                        </a:cubicBezTo>
                        <a:cubicBezTo>
                          <a:pt x="98" y="12"/>
                          <a:pt x="134" y="26"/>
                          <a:pt x="156" y="42"/>
                        </a:cubicBezTo>
                        <a:cubicBezTo>
                          <a:pt x="178" y="58"/>
                          <a:pt x="186" y="76"/>
                          <a:pt x="204" y="102"/>
                        </a:cubicBezTo>
                        <a:cubicBezTo>
                          <a:pt x="222" y="128"/>
                          <a:pt x="252" y="178"/>
                          <a:pt x="264" y="198"/>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pSp>
              <p:nvGrpSpPr>
                <p:cNvPr id="96" name="Group 15"/>
                <p:cNvGrpSpPr>
                  <a:grpSpLocks/>
                </p:cNvGrpSpPr>
                <p:nvPr/>
              </p:nvGrpSpPr>
              <p:grpSpPr bwMode="auto">
                <a:xfrm>
                  <a:off x="4464" y="1998"/>
                  <a:ext cx="564" cy="498"/>
                  <a:chOff x="3348" y="2562"/>
                  <a:chExt cx="564" cy="498"/>
                </a:xfrm>
              </p:grpSpPr>
              <p:sp>
                <p:nvSpPr>
                  <p:cNvPr id="97" name="Freeform 16"/>
                  <p:cNvSpPr>
                    <a:spLocks/>
                  </p:cNvSpPr>
                  <p:nvPr/>
                </p:nvSpPr>
                <p:spPr bwMode="auto">
                  <a:xfrm>
                    <a:off x="3348" y="2568"/>
                    <a:ext cx="300" cy="492"/>
                  </a:xfrm>
                  <a:custGeom>
                    <a:avLst/>
                    <a:gdLst/>
                    <a:ahLst/>
                    <a:cxnLst>
                      <a:cxn ang="0">
                        <a:pos x="0" y="492"/>
                      </a:cxn>
                      <a:cxn ang="0">
                        <a:pos x="48" y="312"/>
                      </a:cxn>
                      <a:cxn ang="0">
                        <a:pos x="96" y="180"/>
                      </a:cxn>
                      <a:cxn ang="0">
                        <a:pos x="192" y="72"/>
                      </a:cxn>
                      <a:cxn ang="0">
                        <a:pos x="300" y="0"/>
                      </a:cxn>
                    </a:cxnLst>
                    <a:rect l="0" t="0" r="r" b="b"/>
                    <a:pathLst>
                      <a:path w="300" h="492">
                        <a:moveTo>
                          <a:pt x="0" y="492"/>
                        </a:moveTo>
                        <a:cubicBezTo>
                          <a:pt x="8" y="462"/>
                          <a:pt x="32" y="364"/>
                          <a:pt x="48" y="312"/>
                        </a:cubicBezTo>
                        <a:cubicBezTo>
                          <a:pt x="64" y="260"/>
                          <a:pt x="72" y="220"/>
                          <a:pt x="96" y="180"/>
                        </a:cubicBezTo>
                        <a:cubicBezTo>
                          <a:pt x="120" y="140"/>
                          <a:pt x="158" y="102"/>
                          <a:pt x="192" y="72"/>
                        </a:cubicBezTo>
                        <a:cubicBezTo>
                          <a:pt x="226" y="42"/>
                          <a:pt x="278" y="15"/>
                          <a:pt x="300" y="0"/>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98" name="Freeform 17"/>
                  <p:cNvSpPr>
                    <a:spLocks/>
                  </p:cNvSpPr>
                  <p:nvPr/>
                </p:nvSpPr>
                <p:spPr bwMode="auto">
                  <a:xfrm>
                    <a:off x="3648" y="2562"/>
                    <a:ext cx="264" cy="210"/>
                  </a:xfrm>
                  <a:custGeom>
                    <a:avLst/>
                    <a:gdLst/>
                    <a:ahLst/>
                    <a:cxnLst>
                      <a:cxn ang="0">
                        <a:pos x="0" y="6"/>
                      </a:cxn>
                      <a:cxn ang="0">
                        <a:pos x="72" y="6"/>
                      </a:cxn>
                      <a:cxn ang="0">
                        <a:pos x="156" y="42"/>
                      </a:cxn>
                      <a:cxn ang="0">
                        <a:pos x="204" y="102"/>
                      </a:cxn>
                      <a:cxn ang="0">
                        <a:pos x="264" y="198"/>
                      </a:cxn>
                    </a:cxnLst>
                    <a:rect l="0" t="0" r="r" b="b"/>
                    <a:pathLst>
                      <a:path w="264" h="198">
                        <a:moveTo>
                          <a:pt x="0" y="6"/>
                        </a:moveTo>
                        <a:cubicBezTo>
                          <a:pt x="16" y="4"/>
                          <a:pt x="46" y="0"/>
                          <a:pt x="72" y="6"/>
                        </a:cubicBezTo>
                        <a:cubicBezTo>
                          <a:pt x="98" y="12"/>
                          <a:pt x="134" y="26"/>
                          <a:pt x="156" y="42"/>
                        </a:cubicBezTo>
                        <a:cubicBezTo>
                          <a:pt x="178" y="58"/>
                          <a:pt x="186" y="76"/>
                          <a:pt x="204" y="102"/>
                        </a:cubicBezTo>
                        <a:cubicBezTo>
                          <a:pt x="222" y="128"/>
                          <a:pt x="252" y="178"/>
                          <a:pt x="264" y="198"/>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pSp>
          <p:grpSp>
            <p:nvGrpSpPr>
              <p:cNvPr id="81" name="Group 18"/>
              <p:cNvGrpSpPr>
                <a:grpSpLocks/>
              </p:cNvGrpSpPr>
              <p:nvPr/>
            </p:nvGrpSpPr>
            <p:grpSpPr bwMode="auto">
              <a:xfrm>
                <a:off x="3504" y="2580"/>
                <a:ext cx="276" cy="420"/>
                <a:chOff x="3504" y="2580"/>
                <a:chExt cx="276" cy="420"/>
              </a:xfrm>
            </p:grpSpPr>
            <p:sp>
              <p:nvSpPr>
                <p:cNvPr id="91" name="Line 19"/>
                <p:cNvSpPr>
                  <a:spLocks noChangeShapeType="1"/>
                </p:cNvSpPr>
                <p:nvPr/>
              </p:nvSpPr>
              <p:spPr bwMode="auto">
                <a:xfrm flipV="1">
                  <a:off x="3636" y="2580"/>
                  <a:ext cx="0" cy="348"/>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92" name="Line 20"/>
                <p:cNvSpPr>
                  <a:spLocks noChangeShapeType="1"/>
                </p:cNvSpPr>
                <p:nvPr/>
              </p:nvSpPr>
              <p:spPr bwMode="auto">
                <a:xfrm flipV="1">
                  <a:off x="3504" y="2676"/>
                  <a:ext cx="0" cy="324"/>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93" name="Line 21"/>
                <p:cNvSpPr>
                  <a:spLocks noChangeShapeType="1"/>
                </p:cNvSpPr>
                <p:nvPr/>
              </p:nvSpPr>
              <p:spPr bwMode="auto">
                <a:xfrm flipV="1">
                  <a:off x="3780" y="2592"/>
                  <a:ext cx="0" cy="276"/>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pSp>
            <p:nvGrpSpPr>
              <p:cNvPr id="82" name="Group 22"/>
              <p:cNvGrpSpPr>
                <a:grpSpLocks/>
              </p:cNvGrpSpPr>
              <p:nvPr/>
            </p:nvGrpSpPr>
            <p:grpSpPr bwMode="auto">
              <a:xfrm flipH="1" flipV="1">
                <a:off x="4044" y="2568"/>
                <a:ext cx="276" cy="420"/>
                <a:chOff x="3504" y="2580"/>
                <a:chExt cx="276" cy="420"/>
              </a:xfrm>
            </p:grpSpPr>
            <p:sp>
              <p:nvSpPr>
                <p:cNvPr id="88" name="Line 23"/>
                <p:cNvSpPr>
                  <a:spLocks noChangeShapeType="1"/>
                </p:cNvSpPr>
                <p:nvPr/>
              </p:nvSpPr>
              <p:spPr bwMode="auto">
                <a:xfrm flipV="1">
                  <a:off x="3636" y="2580"/>
                  <a:ext cx="0" cy="348"/>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89" name="Line 24"/>
                <p:cNvSpPr>
                  <a:spLocks noChangeShapeType="1"/>
                </p:cNvSpPr>
                <p:nvPr/>
              </p:nvSpPr>
              <p:spPr bwMode="auto">
                <a:xfrm flipV="1">
                  <a:off x="3504" y="2676"/>
                  <a:ext cx="0" cy="324"/>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90" name="Line 25"/>
                <p:cNvSpPr>
                  <a:spLocks noChangeShapeType="1"/>
                </p:cNvSpPr>
                <p:nvPr/>
              </p:nvSpPr>
              <p:spPr bwMode="auto">
                <a:xfrm flipV="1">
                  <a:off x="3780" y="2592"/>
                  <a:ext cx="0" cy="276"/>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pSp>
            <p:nvGrpSpPr>
              <p:cNvPr id="83" name="Group 26"/>
              <p:cNvGrpSpPr>
                <a:grpSpLocks/>
              </p:cNvGrpSpPr>
              <p:nvPr/>
            </p:nvGrpSpPr>
            <p:grpSpPr bwMode="auto">
              <a:xfrm>
                <a:off x="4632" y="2004"/>
                <a:ext cx="276" cy="420"/>
                <a:chOff x="3504" y="2580"/>
                <a:chExt cx="276" cy="420"/>
              </a:xfrm>
            </p:grpSpPr>
            <p:sp>
              <p:nvSpPr>
                <p:cNvPr id="85" name="Line 27"/>
                <p:cNvSpPr>
                  <a:spLocks noChangeShapeType="1"/>
                </p:cNvSpPr>
                <p:nvPr/>
              </p:nvSpPr>
              <p:spPr bwMode="auto">
                <a:xfrm flipV="1">
                  <a:off x="3636" y="2580"/>
                  <a:ext cx="0" cy="348"/>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86" name="Line 28"/>
                <p:cNvSpPr>
                  <a:spLocks noChangeShapeType="1"/>
                </p:cNvSpPr>
                <p:nvPr/>
              </p:nvSpPr>
              <p:spPr bwMode="auto">
                <a:xfrm flipV="1">
                  <a:off x="3504" y="2676"/>
                  <a:ext cx="0" cy="324"/>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sp>
              <p:nvSpPr>
                <p:cNvPr id="87" name="Line 29"/>
                <p:cNvSpPr>
                  <a:spLocks noChangeShapeType="1"/>
                </p:cNvSpPr>
                <p:nvPr/>
              </p:nvSpPr>
              <p:spPr bwMode="auto">
                <a:xfrm flipV="1">
                  <a:off x="3780" y="2592"/>
                  <a:ext cx="0" cy="276"/>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b="0" kern="0">
                    <a:solidFill>
                      <a:sysClr val="windowText" lastClr="000000"/>
                    </a:solidFill>
                    <a:effectLst>
                      <a:outerShdw blurRad="38100" dist="38100" dir="2700000" algn="tl">
                        <a:srgbClr val="000000">
                          <a:alpha val="43137"/>
                        </a:srgbClr>
                      </a:outerShdw>
                    </a:effectLst>
                  </a:endParaRPr>
                </a:p>
              </p:txBody>
            </p:sp>
          </p:grpSp>
          <p:graphicFrame>
            <p:nvGraphicFramePr>
              <p:cNvPr id="84" name="Object 30"/>
              <p:cNvGraphicFramePr>
                <a:graphicFrameLocks noChangeAspect="1"/>
              </p:cNvGraphicFramePr>
              <p:nvPr/>
            </p:nvGraphicFramePr>
            <p:xfrm>
              <a:off x="3828" y="2348"/>
              <a:ext cx="325" cy="352"/>
            </p:xfrm>
            <a:graphic>
              <a:graphicData uri="http://schemas.openxmlformats.org/presentationml/2006/ole">
                <mc:AlternateContent xmlns:mc="http://schemas.openxmlformats.org/markup-compatibility/2006">
                  <mc:Choice xmlns:v="urn:schemas-microsoft-com:vml" Requires="v">
                    <p:oleObj spid="_x0000_s115778" name="公式" r:id="rId3" imgW="85858" imgH="95399" progId="Equation.3">
                      <p:embed/>
                    </p:oleObj>
                  </mc:Choice>
                  <mc:Fallback>
                    <p:oleObj name="公式" r:id="rId3" imgW="85858" imgH="9539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8" y="2348"/>
                            <a:ext cx="325"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03" name="AutoShape 31"/>
          <p:cNvSpPr>
            <a:spLocks noChangeArrowheads="1"/>
          </p:cNvSpPr>
          <p:nvPr/>
        </p:nvSpPr>
        <p:spPr bwMode="auto">
          <a:xfrm>
            <a:off x="4882952" y="2591044"/>
            <a:ext cx="1428750" cy="552450"/>
          </a:xfrm>
          <a:prstGeom prst="wedgeRectCallout">
            <a:avLst>
              <a:gd name="adj1" fmla="val -136333"/>
              <a:gd name="adj2" fmla="val -16093"/>
            </a:avLst>
          </a:prstGeom>
          <a:solidFill>
            <a:srgbClr val="66FF33"/>
          </a:solidFill>
          <a:ln w="9525">
            <a:solidFill>
              <a:srgbClr val="00FFFF"/>
            </a:solidFill>
            <a:miter lim="800000"/>
            <a:headEnd/>
            <a:tailEnd/>
          </a:ln>
          <a:effectLst/>
        </p:spPr>
        <p:txBody>
          <a:bodyPr wrap="none" anchor="ctr"/>
          <a:lstStyle/>
          <a:p>
            <a:pPr algn="ctr" eaLnBrk="1" fontAlgn="auto" hangingPunct="1">
              <a:spcAft>
                <a:spcPts val="0"/>
              </a:spcAft>
              <a:defRPr/>
            </a:pPr>
            <a:r>
              <a:rPr kumimoji="0" lang="zh-CN" altLang="en-US" sz="3200" b="0" kern="0">
                <a:solidFill>
                  <a:srgbClr val="FF0000"/>
                </a:solidFill>
                <a:effectLst>
                  <a:outerShdw blurRad="38100" dist="38100" dir="2700000" algn="tl">
                    <a:srgbClr val="000000"/>
                  </a:outerShdw>
                </a:effectLst>
              </a:rPr>
              <a:t>振动面</a:t>
            </a:r>
            <a:endParaRPr kumimoji="0" lang="zh-CN" altLang="en-US" b="0" kern="0">
              <a:solidFill>
                <a:srgbClr val="0000FF"/>
              </a:solidFill>
            </a:endParaRPr>
          </a:p>
        </p:txBody>
      </p:sp>
      <p:sp>
        <p:nvSpPr>
          <p:cNvPr id="104" name="AutoShape 32"/>
          <p:cNvSpPr>
            <a:spLocks noChangeArrowheads="1"/>
          </p:cNvSpPr>
          <p:nvPr/>
        </p:nvSpPr>
        <p:spPr bwMode="auto">
          <a:xfrm>
            <a:off x="3320852" y="762244"/>
            <a:ext cx="1428750" cy="552450"/>
          </a:xfrm>
          <a:prstGeom prst="wedgeRectCallout">
            <a:avLst>
              <a:gd name="adj1" fmla="val 74333"/>
              <a:gd name="adj2" fmla="val 66667"/>
            </a:avLst>
          </a:prstGeom>
          <a:solidFill>
            <a:srgbClr val="FFFF00"/>
          </a:solidFill>
          <a:ln w="9525">
            <a:solidFill>
              <a:srgbClr val="00FFFF"/>
            </a:solidFill>
            <a:miter lim="800000"/>
            <a:headEnd/>
            <a:tailEnd/>
          </a:ln>
          <a:effectLst/>
        </p:spPr>
        <p:txBody>
          <a:bodyPr wrap="none" anchor="ctr"/>
          <a:lstStyle/>
          <a:p>
            <a:pPr algn="ctr" eaLnBrk="1" fontAlgn="auto" hangingPunct="1">
              <a:spcAft>
                <a:spcPts val="0"/>
              </a:spcAft>
              <a:defRPr/>
            </a:pPr>
            <a:r>
              <a:rPr kumimoji="0" lang="zh-CN" altLang="en-US" sz="3200" b="0" kern="0" dirty="0">
                <a:solidFill>
                  <a:srgbClr val="0000FF"/>
                </a:solidFill>
                <a:effectLst>
                  <a:outerShdw blurRad="38100" dist="38100" dir="2700000" algn="tl">
                    <a:srgbClr val="000000"/>
                  </a:outerShdw>
                </a:effectLst>
              </a:rPr>
              <a:t>光矢量</a:t>
            </a:r>
            <a:endParaRPr kumimoji="0" lang="zh-CN" altLang="en-US" b="0" kern="0" dirty="0">
              <a:solidFill>
                <a:srgbClr val="0000FF"/>
              </a:solidFill>
            </a:endParaRPr>
          </a:p>
        </p:txBody>
      </p:sp>
      <p:sp>
        <p:nvSpPr>
          <p:cNvPr id="105" name="矩形 51"/>
          <p:cNvSpPr>
            <a:spLocks noChangeArrowheads="1"/>
          </p:cNvSpPr>
          <p:nvPr/>
        </p:nvSpPr>
        <p:spPr bwMode="auto">
          <a:xfrm>
            <a:off x="6652590" y="423424"/>
            <a:ext cx="344000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800" dirty="0">
                <a:solidFill>
                  <a:srgbClr val="009900"/>
                </a:solidFill>
              </a:rPr>
              <a:t>线偏振光可以沿着与光传播方向垂直的任意方向上分解成两束振动方向相互垂直、同相位（或相位差为</a:t>
            </a:r>
            <a:r>
              <a:rPr lang="en-US" altLang="zh-CN" sz="2800" i="1" dirty="0">
                <a:solidFill>
                  <a:srgbClr val="FF0000"/>
                </a:solidFill>
                <a:latin typeface="Symbol" panose="05050102010706020507" pitchFamily="18" charset="2"/>
              </a:rPr>
              <a:t>p</a:t>
            </a:r>
            <a:r>
              <a:rPr lang="zh-CN" altLang="en-US" sz="2800" dirty="0">
                <a:solidFill>
                  <a:srgbClr val="009900"/>
                </a:solidFill>
              </a:rPr>
              <a:t>）的</a:t>
            </a:r>
            <a:r>
              <a:rPr lang="zh-CN" altLang="en-US" sz="2800" dirty="0">
                <a:solidFill>
                  <a:srgbClr val="009900"/>
                </a:solidFill>
                <a:latin typeface="Bookman Old Style" panose="02050604050505020204" pitchFamily="18" charset="0"/>
              </a:rPr>
              <a:t>线偏振光</a:t>
            </a:r>
            <a:r>
              <a:rPr lang="zh-CN" altLang="en-US" sz="2800" dirty="0">
                <a:solidFill>
                  <a:srgbClr val="009900"/>
                </a:solidFill>
              </a:rPr>
              <a:t>。</a:t>
            </a:r>
          </a:p>
        </p:txBody>
      </p:sp>
      <p:sp>
        <p:nvSpPr>
          <p:cNvPr id="53" name="Text Box 53"/>
          <p:cNvSpPr txBox="1">
            <a:spLocks noChangeArrowheads="1"/>
          </p:cNvSpPr>
          <p:nvPr/>
        </p:nvSpPr>
        <p:spPr bwMode="auto">
          <a:xfrm>
            <a:off x="1673690" y="3567566"/>
            <a:ext cx="2161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dirty="0">
                <a:solidFill>
                  <a:srgbClr val="CC3300"/>
                </a:solidFill>
              </a:rPr>
              <a:t>（</a:t>
            </a:r>
            <a:r>
              <a:rPr kumimoji="0" lang="en-US" altLang="zh-CN" sz="2800" dirty="0">
                <a:solidFill>
                  <a:srgbClr val="CC3300"/>
                </a:solidFill>
              </a:rPr>
              <a:t>1</a:t>
            </a:r>
            <a:r>
              <a:rPr kumimoji="0" lang="zh-CN" altLang="en-US" sz="2800" dirty="0">
                <a:solidFill>
                  <a:srgbClr val="CC3300"/>
                </a:solidFill>
              </a:rPr>
              <a:t>）</a:t>
            </a:r>
            <a:endParaRPr lang="zh-CN" altLang="en-US" sz="2800" dirty="0">
              <a:solidFill>
                <a:srgbClr val="CC3300"/>
              </a:solidFill>
            </a:endParaRPr>
          </a:p>
        </p:txBody>
      </p:sp>
      <p:graphicFrame>
        <p:nvGraphicFramePr>
          <p:cNvPr id="54" name="Object 47"/>
          <p:cNvGraphicFramePr>
            <a:graphicFrameLocks noChangeAspect="1"/>
          </p:cNvGraphicFramePr>
          <p:nvPr>
            <p:extLst>
              <p:ext uri="{D42A27DB-BD31-4B8C-83A1-F6EECF244321}">
                <p14:modId xmlns:p14="http://schemas.microsoft.com/office/powerpoint/2010/main" val="3847811253"/>
              </p:ext>
            </p:extLst>
          </p:nvPr>
        </p:nvGraphicFramePr>
        <p:xfrm>
          <a:off x="2653299" y="3651503"/>
          <a:ext cx="946150" cy="406400"/>
        </p:xfrm>
        <a:graphic>
          <a:graphicData uri="http://schemas.openxmlformats.org/presentationml/2006/ole">
            <mc:AlternateContent xmlns:mc="http://schemas.openxmlformats.org/markup-compatibility/2006">
              <mc:Choice xmlns:v="urn:schemas-microsoft-com:vml" Requires="v">
                <p:oleObj spid="_x0000_s115779" name="公式" r:id="rId5" imgW="469696" imgH="203112" progId="Equation.3">
                  <p:embed/>
                </p:oleObj>
              </mc:Choice>
              <mc:Fallback>
                <p:oleObj name="公式" r:id="rId5" imgW="469696"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3299" y="3651503"/>
                        <a:ext cx="94615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13"/>
          <p:cNvGraphicFramePr>
            <a:graphicFrameLocks noChangeAspect="1"/>
          </p:cNvGraphicFramePr>
          <p:nvPr>
            <p:extLst>
              <p:ext uri="{D42A27DB-BD31-4B8C-83A1-F6EECF244321}">
                <p14:modId xmlns:p14="http://schemas.microsoft.com/office/powerpoint/2010/main" val="1261832720"/>
              </p:ext>
            </p:extLst>
          </p:nvPr>
        </p:nvGraphicFramePr>
        <p:xfrm>
          <a:off x="1843834" y="4381398"/>
          <a:ext cx="4151312" cy="614362"/>
        </p:xfrm>
        <a:graphic>
          <a:graphicData uri="http://schemas.openxmlformats.org/presentationml/2006/ole">
            <mc:AlternateContent xmlns:mc="http://schemas.openxmlformats.org/markup-compatibility/2006">
              <mc:Choice xmlns:v="urn:schemas-microsoft-com:vml" Requires="v">
                <p:oleObj spid="_x0000_s115780" name="公式" r:id="rId7" imgW="1536700" imgH="228600" progId="Equation.3">
                  <p:embed/>
                </p:oleObj>
              </mc:Choice>
              <mc:Fallback>
                <p:oleObj name="公式" r:id="rId7" imgW="15367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3834" y="4381398"/>
                        <a:ext cx="4151312"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14"/>
          <p:cNvGraphicFramePr>
            <a:graphicFrameLocks noChangeAspect="1"/>
          </p:cNvGraphicFramePr>
          <p:nvPr>
            <p:extLst>
              <p:ext uri="{D42A27DB-BD31-4B8C-83A1-F6EECF244321}">
                <p14:modId xmlns:p14="http://schemas.microsoft.com/office/powerpoint/2010/main" val="855305024"/>
              </p:ext>
            </p:extLst>
          </p:nvPr>
        </p:nvGraphicFramePr>
        <p:xfrm>
          <a:off x="2103240" y="5052116"/>
          <a:ext cx="4149725" cy="647700"/>
        </p:xfrm>
        <a:graphic>
          <a:graphicData uri="http://schemas.openxmlformats.org/presentationml/2006/ole">
            <mc:AlternateContent xmlns:mc="http://schemas.openxmlformats.org/markup-compatibility/2006">
              <mc:Choice xmlns:v="urn:schemas-microsoft-com:vml" Requires="v">
                <p:oleObj spid="_x0000_s115781" name="公式" r:id="rId9" imgW="1536700" imgH="241300" progId="Equation.3">
                  <p:embed/>
                </p:oleObj>
              </mc:Choice>
              <mc:Fallback>
                <p:oleObj name="公式" r:id="rId9" imgW="1536700" imgH="24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3240" y="5052116"/>
                        <a:ext cx="414972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7" name="Group 45"/>
          <p:cNvGrpSpPr>
            <a:grpSpLocks/>
          </p:cNvGrpSpPr>
          <p:nvPr/>
        </p:nvGrpSpPr>
        <p:grpSpPr bwMode="auto">
          <a:xfrm>
            <a:off x="7737427" y="3378892"/>
            <a:ext cx="2495550" cy="2590800"/>
            <a:chOff x="4138" y="2524"/>
            <a:chExt cx="1572" cy="1632"/>
          </a:xfrm>
        </p:grpSpPr>
        <p:sp>
          <p:nvSpPr>
            <p:cNvPr id="58" name="Rectangle 28"/>
            <p:cNvSpPr>
              <a:spLocks noChangeArrowheads="1"/>
            </p:cNvSpPr>
            <p:nvPr/>
          </p:nvSpPr>
          <p:spPr bwMode="auto">
            <a:xfrm>
              <a:off x="4900" y="2999"/>
              <a:ext cx="384" cy="384"/>
            </a:xfrm>
            <a:prstGeom prst="rect">
              <a:avLst/>
            </a:prstGeom>
            <a:noFill/>
            <a:ln w="952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9" name="Line 30"/>
            <p:cNvSpPr>
              <a:spLocks noChangeShapeType="1"/>
            </p:cNvSpPr>
            <p:nvPr/>
          </p:nvSpPr>
          <p:spPr bwMode="auto">
            <a:xfrm flipH="1">
              <a:off x="4168" y="3388"/>
              <a:ext cx="1488" cy="0"/>
            </a:xfrm>
            <a:prstGeom prst="line">
              <a:avLst/>
            </a:prstGeom>
            <a:noFill/>
            <a:ln w="38100">
              <a:solidFill>
                <a:srgbClr val="99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31"/>
            <p:cNvSpPr>
              <a:spLocks noChangeShapeType="1"/>
            </p:cNvSpPr>
            <p:nvPr/>
          </p:nvSpPr>
          <p:spPr bwMode="auto">
            <a:xfrm rot="-5400000">
              <a:off x="4144" y="3412"/>
              <a:ext cx="1488" cy="0"/>
            </a:xfrm>
            <a:prstGeom prst="line">
              <a:avLst/>
            </a:prstGeom>
            <a:noFill/>
            <a:ln w="38100">
              <a:solidFill>
                <a:srgbClr val="99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Line 32"/>
            <p:cNvSpPr>
              <a:spLocks noChangeShapeType="1"/>
            </p:cNvSpPr>
            <p:nvPr/>
          </p:nvSpPr>
          <p:spPr bwMode="auto">
            <a:xfrm rot="5400000" flipH="1" flipV="1">
              <a:off x="4504" y="3004"/>
              <a:ext cx="768" cy="76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 name="Text Box 33"/>
            <p:cNvSpPr txBox="1">
              <a:spLocks noChangeArrowheads="1"/>
            </p:cNvSpPr>
            <p:nvPr/>
          </p:nvSpPr>
          <p:spPr bwMode="auto">
            <a:xfrm>
              <a:off x="4988" y="2524"/>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a:t> y</a:t>
              </a:r>
            </a:p>
          </p:txBody>
        </p:sp>
        <p:sp>
          <p:nvSpPr>
            <p:cNvPr id="63" name="Text Box 34"/>
            <p:cNvSpPr txBox="1">
              <a:spLocks noChangeArrowheads="1"/>
            </p:cNvSpPr>
            <p:nvPr/>
          </p:nvSpPr>
          <p:spPr bwMode="auto">
            <a:xfrm>
              <a:off x="4138" y="3370"/>
              <a:ext cx="15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                          x</a:t>
              </a:r>
            </a:p>
          </p:txBody>
        </p:sp>
      </p:grpSp>
      <p:grpSp>
        <p:nvGrpSpPr>
          <p:cNvPr id="64" name="Group 44"/>
          <p:cNvGrpSpPr>
            <a:grpSpLocks/>
          </p:cNvGrpSpPr>
          <p:nvPr/>
        </p:nvGrpSpPr>
        <p:grpSpPr bwMode="auto">
          <a:xfrm>
            <a:off x="8458152" y="4040879"/>
            <a:ext cx="609600" cy="711200"/>
            <a:chOff x="4583" y="2940"/>
            <a:chExt cx="384" cy="448"/>
          </a:xfrm>
        </p:grpSpPr>
        <p:sp>
          <p:nvSpPr>
            <p:cNvPr id="65" name="Line 36"/>
            <p:cNvSpPr>
              <a:spLocks noChangeShapeType="1"/>
            </p:cNvSpPr>
            <p:nvPr/>
          </p:nvSpPr>
          <p:spPr bwMode="auto">
            <a:xfrm flipV="1">
              <a:off x="4888" y="3004"/>
              <a:ext cx="0" cy="38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 name="Text Box 37"/>
            <p:cNvSpPr txBox="1">
              <a:spLocks noChangeArrowheads="1"/>
            </p:cNvSpPr>
            <p:nvPr/>
          </p:nvSpPr>
          <p:spPr bwMode="auto">
            <a:xfrm>
              <a:off x="4583" y="2940"/>
              <a:ext cx="384"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118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a:t>E</a:t>
              </a:r>
              <a:r>
                <a:rPr lang="en-US" altLang="zh-CN" sz="2600" i="1" baseline="-25000"/>
                <a:t>y</a:t>
              </a:r>
              <a:endParaRPr lang="en-US" altLang="zh-CN" sz="2600" i="1"/>
            </a:p>
          </p:txBody>
        </p:sp>
      </p:grpSp>
      <p:grpSp>
        <p:nvGrpSpPr>
          <p:cNvPr id="67" name="Group 43"/>
          <p:cNvGrpSpPr>
            <a:grpSpLocks/>
          </p:cNvGrpSpPr>
          <p:nvPr/>
        </p:nvGrpSpPr>
        <p:grpSpPr bwMode="auto">
          <a:xfrm>
            <a:off x="8961391" y="4688580"/>
            <a:ext cx="896937" cy="561975"/>
            <a:chOff x="4900" y="3348"/>
            <a:chExt cx="565" cy="354"/>
          </a:xfrm>
        </p:grpSpPr>
        <p:sp>
          <p:nvSpPr>
            <p:cNvPr id="68" name="Line 39"/>
            <p:cNvSpPr>
              <a:spLocks noChangeShapeType="1"/>
            </p:cNvSpPr>
            <p:nvPr/>
          </p:nvSpPr>
          <p:spPr bwMode="auto">
            <a:xfrm rot="16200000" flipV="1">
              <a:off x="5092" y="3193"/>
              <a:ext cx="0" cy="384"/>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9" name="Text Box 40"/>
            <p:cNvSpPr txBox="1">
              <a:spLocks noChangeArrowheads="1"/>
            </p:cNvSpPr>
            <p:nvPr/>
          </p:nvSpPr>
          <p:spPr bwMode="auto">
            <a:xfrm>
              <a:off x="5081" y="3348"/>
              <a:ext cx="384"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118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a:t>E</a:t>
              </a:r>
              <a:r>
                <a:rPr lang="en-US" altLang="zh-CN" sz="2600" i="1" baseline="-25000"/>
                <a:t>x</a:t>
              </a:r>
              <a:endParaRPr lang="en-US" altLang="zh-CN" sz="2600" i="1"/>
            </a:p>
          </p:txBody>
        </p:sp>
      </p:grpSp>
      <p:graphicFrame>
        <p:nvGraphicFramePr>
          <p:cNvPr id="70" name="Object 47"/>
          <p:cNvGraphicFramePr>
            <a:graphicFrameLocks noChangeAspect="1"/>
          </p:cNvGraphicFramePr>
          <p:nvPr>
            <p:extLst>
              <p:ext uri="{D42A27DB-BD31-4B8C-83A1-F6EECF244321}">
                <p14:modId xmlns:p14="http://schemas.microsoft.com/office/powerpoint/2010/main" val="204284689"/>
              </p:ext>
            </p:extLst>
          </p:nvPr>
        </p:nvGraphicFramePr>
        <p:xfrm>
          <a:off x="9239202" y="5348979"/>
          <a:ext cx="946150" cy="406400"/>
        </p:xfrm>
        <a:graphic>
          <a:graphicData uri="http://schemas.openxmlformats.org/presentationml/2006/ole">
            <mc:AlternateContent xmlns:mc="http://schemas.openxmlformats.org/markup-compatibility/2006">
              <mc:Choice xmlns:v="urn:schemas-microsoft-com:vml" Requires="v">
                <p:oleObj spid="_x0000_s115782" name="公式" r:id="rId11" imgW="469696" imgH="203112" progId="Equation.3">
                  <p:embed/>
                </p:oleObj>
              </mc:Choice>
              <mc:Fallback>
                <p:oleObj name="公式" r:id="rId11" imgW="469696"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9202" y="5348979"/>
                        <a:ext cx="94615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 name="Text Box 69"/>
          <p:cNvSpPr txBox="1">
            <a:spLocks noChangeArrowheads="1"/>
          </p:cNvSpPr>
          <p:nvPr/>
        </p:nvSpPr>
        <p:spPr bwMode="auto">
          <a:xfrm>
            <a:off x="7284991" y="4458392"/>
            <a:ext cx="541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00CC"/>
                </a:solidFill>
              </a:rPr>
              <a:t>⊙</a:t>
            </a:r>
          </a:p>
        </p:txBody>
      </p:sp>
      <p:graphicFrame>
        <p:nvGraphicFramePr>
          <p:cNvPr id="72" name="Object 70"/>
          <p:cNvGraphicFramePr>
            <a:graphicFrameLocks noChangeAspect="1"/>
          </p:cNvGraphicFramePr>
          <p:nvPr>
            <p:extLst>
              <p:ext uri="{D42A27DB-BD31-4B8C-83A1-F6EECF244321}">
                <p14:modId xmlns:p14="http://schemas.microsoft.com/office/powerpoint/2010/main" val="2741615205"/>
              </p:ext>
            </p:extLst>
          </p:nvPr>
        </p:nvGraphicFramePr>
        <p:xfrm>
          <a:off x="7480252" y="4359967"/>
          <a:ext cx="204788" cy="201612"/>
        </p:xfrm>
        <a:graphic>
          <a:graphicData uri="http://schemas.openxmlformats.org/presentationml/2006/ole">
            <mc:AlternateContent xmlns:mc="http://schemas.openxmlformats.org/markup-compatibility/2006">
              <mc:Choice xmlns:v="urn:schemas-microsoft-com:vml" Requires="v">
                <p:oleObj spid="_x0000_s115783" name="公式" r:id="rId12" imgW="126725" imgH="126725" progId="Equation.3">
                  <p:embed/>
                </p:oleObj>
              </mc:Choice>
              <mc:Fallback>
                <p:oleObj name="公式" r:id="rId12" imgW="126725" imgH="126725"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80252" y="4359967"/>
                        <a:ext cx="204788"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 name="Text Box 71"/>
          <p:cNvSpPr txBox="1">
            <a:spLocks noChangeArrowheads="1"/>
          </p:cNvSpPr>
          <p:nvPr/>
        </p:nvSpPr>
        <p:spPr bwMode="auto">
          <a:xfrm>
            <a:off x="6902402" y="4853680"/>
            <a:ext cx="151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000" dirty="0">
                <a:solidFill>
                  <a:srgbClr val="0070C0"/>
                </a:solidFill>
              </a:rPr>
              <a:t>传播方向</a:t>
            </a:r>
          </a:p>
        </p:txBody>
      </p:sp>
      <p:graphicFrame>
        <p:nvGraphicFramePr>
          <p:cNvPr id="74" name="Object 15"/>
          <p:cNvGraphicFramePr>
            <a:graphicFrameLocks noChangeAspect="1"/>
          </p:cNvGraphicFramePr>
          <p:nvPr>
            <p:extLst>
              <p:ext uri="{D42A27DB-BD31-4B8C-83A1-F6EECF244321}">
                <p14:modId xmlns:p14="http://schemas.microsoft.com/office/powerpoint/2010/main" val="2780074129"/>
              </p:ext>
            </p:extLst>
          </p:nvPr>
        </p:nvGraphicFramePr>
        <p:xfrm>
          <a:off x="1873270" y="5895935"/>
          <a:ext cx="2633662" cy="763587"/>
        </p:xfrm>
        <a:graphic>
          <a:graphicData uri="http://schemas.openxmlformats.org/presentationml/2006/ole">
            <mc:AlternateContent xmlns:mc="http://schemas.openxmlformats.org/markup-compatibility/2006">
              <mc:Choice xmlns:v="urn:schemas-microsoft-com:vml" Requires="v">
                <p:oleObj spid="_x0000_s115784" name="公式" r:id="rId14" imgW="914400" imgH="266400" progId="Equation.3">
                  <p:embed/>
                </p:oleObj>
              </mc:Choice>
              <mc:Fallback>
                <p:oleObj name="公式" r:id="rId14" imgW="914400" imgH="266400" progId="Equation.3">
                  <p:embed/>
                  <p:pic>
                    <p:nvPicPr>
                      <p:cNvPr id="0" name=""/>
                      <p:cNvPicPr>
                        <a:picLocks noChangeAspect="1" noChangeArrowheads="1"/>
                      </p:cNvPicPr>
                      <p:nvPr/>
                    </p:nvPicPr>
                    <p:blipFill>
                      <a:blip r:embed="rId15"/>
                      <a:srcRect/>
                      <a:stretch>
                        <a:fillRect/>
                      </a:stretch>
                    </p:blipFill>
                    <p:spPr bwMode="auto">
                      <a:xfrm>
                        <a:off x="1873270" y="5895935"/>
                        <a:ext cx="2633662" cy="763587"/>
                      </a:xfrm>
                      <a:prstGeom prst="rect">
                        <a:avLst/>
                      </a:prstGeom>
                      <a:noFill/>
                      <a:ln w="38100">
                        <a:noFill/>
                        <a:miter lim="800000"/>
                        <a:headEnd/>
                        <a:tailEnd/>
                      </a:ln>
                      <a:effectLst/>
                      <a:extLst/>
                    </p:spPr>
                  </p:pic>
                </p:oleObj>
              </mc:Fallback>
            </mc:AlternateContent>
          </a:graphicData>
        </a:graphic>
      </p:graphicFrame>
      <p:graphicFrame>
        <p:nvGraphicFramePr>
          <p:cNvPr id="75" name="Object 15"/>
          <p:cNvGraphicFramePr>
            <a:graphicFrameLocks noChangeAspect="1"/>
          </p:cNvGraphicFramePr>
          <p:nvPr>
            <p:extLst>
              <p:ext uri="{D42A27DB-BD31-4B8C-83A1-F6EECF244321}">
                <p14:modId xmlns:p14="http://schemas.microsoft.com/office/powerpoint/2010/main" val="3820108801"/>
              </p:ext>
            </p:extLst>
          </p:nvPr>
        </p:nvGraphicFramePr>
        <p:xfrm>
          <a:off x="4587566" y="5971450"/>
          <a:ext cx="5487988" cy="725488"/>
        </p:xfrm>
        <a:graphic>
          <a:graphicData uri="http://schemas.openxmlformats.org/presentationml/2006/ole">
            <mc:AlternateContent xmlns:mc="http://schemas.openxmlformats.org/markup-compatibility/2006">
              <mc:Choice xmlns:v="urn:schemas-microsoft-com:vml" Requires="v">
                <p:oleObj spid="_x0000_s115785" name="公式" r:id="rId16" imgW="1904760" imgH="253800" progId="Equation.3">
                  <p:embed/>
                </p:oleObj>
              </mc:Choice>
              <mc:Fallback>
                <p:oleObj name="公式" r:id="rId16" imgW="1904760" imgH="253800" progId="Equation.3">
                  <p:embed/>
                  <p:pic>
                    <p:nvPicPr>
                      <p:cNvPr id="0" name=""/>
                      <p:cNvPicPr>
                        <a:picLocks noChangeAspect="1" noChangeArrowheads="1"/>
                      </p:cNvPicPr>
                      <p:nvPr/>
                    </p:nvPicPr>
                    <p:blipFill>
                      <a:blip r:embed="rId17"/>
                      <a:srcRect/>
                      <a:stretch>
                        <a:fillRect/>
                      </a:stretch>
                    </p:blipFill>
                    <p:spPr bwMode="auto">
                      <a:xfrm>
                        <a:off x="4587566" y="5971450"/>
                        <a:ext cx="5487988" cy="725488"/>
                      </a:xfrm>
                      <a:prstGeom prst="rect">
                        <a:avLst/>
                      </a:prstGeom>
                      <a:noFill/>
                      <a:ln w="38100">
                        <a:noFill/>
                        <a:miter lim="800000"/>
                        <a:headEnd/>
                        <a:tailEnd/>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dissolv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strips(upRight)">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dissolve">
                                      <p:cBhvr>
                                        <p:cTn id="17" dur="500"/>
                                        <p:tgtEl>
                                          <p:spTgt spid="10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down)">
                                      <p:cBhvr>
                                        <p:cTn id="27" dur="500"/>
                                        <p:tgtEl>
                                          <p:spTgt spid="105"/>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circle(in)">
                                      <p:cBhvr>
                                        <p:cTn id="32" dur="2000"/>
                                        <p:tgtEl>
                                          <p:spTgt spid="53"/>
                                        </p:tgtEl>
                                      </p:cBhvr>
                                    </p:animEffect>
                                  </p:childTnLst>
                                </p:cTn>
                              </p:par>
                              <p:par>
                                <p:cTn id="33" presetID="6" presetClass="entr" presetSubtype="16"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circle(in)">
                                      <p:cBhvr>
                                        <p:cTn id="35" dur="2000"/>
                                        <p:tgtEl>
                                          <p:spTgt spid="5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left)">
                                      <p:cBhvr>
                                        <p:cTn id="40" dur="500"/>
                                        <p:tgtEl>
                                          <p:spTgt spid="5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wipe(left)">
                                      <p:cBhvr>
                                        <p:cTn id="45" dur="500"/>
                                        <p:tgtEl>
                                          <p:spTgt spid="71"/>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wipe(left)">
                                      <p:cBhvr>
                                        <p:cTn id="49" dur="500"/>
                                        <p:tgtEl>
                                          <p:spTgt spid="72"/>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wipe(left)">
                                      <p:cBhvr>
                                        <p:cTn id="53" dur="500"/>
                                        <p:tgtEl>
                                          <p:spTgt spid="7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left)">
                                      <p:cBhvr>
                                        <p:cTn id="58" dur="500"/>
                                        <p:tgtEl>
                                          <p:spTgt spid="5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wipe(left)">
                                      <p:cBhvr>
                                        <p:cTn id="63" dur="500"/>
                                        <p:tgtEl>
                                          <p:spTgt spid="6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wipe(left)">
                                      <p:cBhvr>
                                        <p:cTn id="68" dur="500"/>
                                        <p:tgtEl>
                                          <p:spTgt spid="5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wipe(down)">
                                      <p:cBhvr>
                                        <p:cTn id="73" dur="500"/>
                                        <p:tgtEl>
                                          <p:spTgt spid="64"/>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70"/>
                                        </p:tgtEl>
                                        <p:attrNameLst>
                                          <p:attrName>style.visibility</p:attrName>
                                        </p:attrNameLst>
                                      </p:cBhvr>
                                      <p:to>
                                        <p:strVal val="visible"/>
                                      </p:to>
                                    </p:set>
                                    <p:animEffect transition="in" filter="fade">
                                      <p:cBhvr>
                                        <p:cTn id="78" dur="1000"/>
                                        <p:tgtEl>
                                          <p:spTgt spid="70"/>
                                        </p:tgtEl>
                                      </p:cBhvr>
                                    </p:animEffect>
                                    <p:anim calcmode="lin" valueType="num">
                                      <p:cBhvr>
                                        <p:cTn id="79" dur="1000" fill="hold"/>
                                        <p:tgtEl>
                                          <p:spTgt spid="70"/>
                                        </p:tgtEl>
                                        <p:attrNameLst>
                                          <p:attrName>ppt_x</p:attrName>
                                        </p:attrNameLst>
                                      </p:cBhvr>
                                      <p:tavLst>
                                        <p:tav tm="0">
                                          <p:val>
                                            <p:strVal val="#ppt_x"/>
                                          </p:val>
                                        </p:tav>
                                        <p:tav tm="100000">
                                          <p:val>
                                            <p:strVal val="#ppt_x"/>
                                          </p:val>
                                        </p:tav>
                                      </p:tavLst>
                                    </p:anim>
                                    <p:anim calcmode="lin" valueType="num">
                                      <p:cBhvr>
                                        <p:cTn id="80"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74"/>
                                        </p:tgtEl>
                                        <p:attrNameLst>
                                          <p:attrName>style.visibility</p:attrName>
                                        </p:attrNameLst>
                                      </p:cBhvr>
                                      <p:to>
                                        <p:strVal val="visible"/>
                                      </p:to>
                                    </p:set>
                                    <p:animEffect transition="in" filter="wipe(left)">
                                      <p:cBhvr>
                                        <p:cTn id="85" dur="500"/>
                                        <p:tgtEl>
                                          <p:spTgt spid="7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wipe(left)">
                                      <p:cBhvr>
                                        <p:cTn id="9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03" grpId="0" animBg="1" autoUpdateAnimBg="0"/>
      <p:bldP spid="104" grpId="0" animBg="1" autoUpdateAnimBg="0"/>
      <p:bldP spid="105" grpId="0"/>
      <p:bldP spid="53" grpId="0"/>
      <p:bldP spid="71" grpId="0"/>
      <p:bldP spid="7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7889430" y="455429"/>
            <a:ext cx="2492375" cy="2590800"/>
            <a:chOff x="4032" y="1026"/>
            <a:chExt cx="1570" cy="1632"/>
          </a:xfrm>
        </p:grpSpPr>
        <p:sp>
          <p:nvSpPr>
            <p:cNvPr id="3" name="Rectangle 2"/>
            <p:cNvSpPr>
              <a:spLocks noChangeArrowheads="1"/>
            </p:cNvSpPr>
            <p:nvPr/>
          </p:nvSpPr>
          <p:spPr bwMode="auto">
            <a:xfrm>
              <a:off x="4368" y="1506"/>
              <a:ext cx="384" cy="384"/>
            </a:xfrm>
            <a:prstGeom prst="rect">
              <a:avLst/>
            </a:prstGeom>
            <a:noFill/>
            <a:ln w="952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4" name="Line 4"/>
            <p:cNvSpPr>
              <a:spLocks noChangeShapeType="1"/>
            </p:cNvSpPr>
            <p:nvPr/>
          </p:nvSpPr>
          <p:spPr bwMode="auto">
            <a:xfrm flipH="1">
              <a:off x="4032" y="1890"/>
              <a:ext cx="1488" cy="0"/>
            </a:xfrm>
            <a:prstGeom prst="line">
              <a:avLst/>
            </a:prstGeom>
            <a:noFill/>
            <a:ln w="38100">
              <a:solidFill>
                <a:srgbClr val="99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5"/>
            <p:cNvSpPr>
              <a:spLocks noChangeShapeType="1"/>
            </p:cNvSpPr>
            <p:nvPr/>
          </p:nvSpPr>
          <p:spPr bwMode="auto">
            <a:xfrm rot="-5400000">
              <a:off x="4008" y="1914"/>
              <a:ext cx="1488" cy="0"/>
            </a:xfrm>
            <a:prstGeom prst="line">
              <a:avLst/>
            </a:prstGeom>
            <a:noFill/>
            <a:ln w="38100">
              <a:solidFill>
                <a:srgbClr val="99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6"/>
            <p:cNvSpPr>
              <a:spLocks noChangeShapeType="1"/>
            </p:cNvSpPr>
            <p:nvPr/>
          </p:nvSpPr>
          <p:spPr bwMode="auto">
            <a:xfrm flipH="1" flipV="1">
              <a:off x="4368" y="1506"/>
              <a:ext cx="768" cy="768"/>
            </a:xfrm>
            <a:prstGeom prst="line">
              <a:avLst/>
            </a:prstGeom>
            <a:noFill/>
            <a:ln w="38100">
              <a:solidFill>
                <a:srgbClr val="00B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7"/>
            <p:cNvSpPr txBox="1">
              <a:spLocks noChangeArrowheads="1"/>
            </p:cNvSpPr>
            <p:nvPr/>
          </p:nvSpPr>
          <p:spPr bwMode="auto">
            <a:xfrm>
              <a:off x="4785" y="1026"/>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dirty="0"/>
                <a:t> y</a:t>
              </a:r>
            </a:p>
          </p:txBody>
        </p:sp>
        <p:sp>
          <p:nvSpPr>
            <p:cNvPr id="8" name="Text Box 8"/>
            <p:cNvSpPr txBox="1">
              <a:spLocks noChangeArrowheads="1"/>
            </p:cNvSpPr>
            <p:nvPr/>
          </p:nvSpPr>
          <p:spPr bwMode="auto">
            <a:xfrm>
              <a:off x="5382" y="1842"/>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a:t>x</a:t>
              </a:r>
            </a:p>
          </p:txBody>
        </p:sp>
      </p:grpSp>
      <p:sp>
        <p:nvSpPr>
          <p:cNvPr id="9" name="Text Box 69"/>
          <p:cNvSpPr txBox="1">
            <a:spLocks noChangeArrowheads="1"/>
          </p:cNvSpPr>
          <p:nvPr/>
        </p:nvSpPr>
        <p:spPr bwMode="auto">
          <a:xfrm>
            <a:off x="7027418" y="1644467"/>
            <a:ext cx="541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00CC"/>
                </a:solidFill>
              </a:rPr>
              <a:t>⊙</a:t>
            </a:r>
          </a:p>
        </p:txBody>
      </p:sp>
      <p:graphicFrame>
        <p:nvGraphicFramePr>
          <p:cNvPr id="10" name="Object 70"/>
          <p:cNvGraphicFramePr>
            <a:graphicFrameLocks noChangeAspect="1"/>
          </p:cNvGraphicFramePr>
          <p:nvPr>
            <p:extLst>
              <p:ext uri="{D42A27DB-BD31-4B8C-83A1-F6EECF244321}">
                <p14:modId xmlns:p14="http://schemas.microsoft.com/office/powerpoint/2010/main" val="1084075544"/>
              </p:ext>
            </p:extLst>
          </p:nvPr>
        </p:nvGraphicFramePr>
        <p:xfrm>
          <a:off x="7222679" y="1546042"/>
          <a:ext cx="204788" cy="201612"/>
        </p:xfrm>
        <a:graphic>
          <a:graphicData uri="http://schemas.openxmlformats.org/presentationml/2006/ole">
            <mc:AlternateContent xmlns:mc="http://schemas.openxmlformats.org/markup-compatibility/2006">
              <mc:Choice xmlns:v="urn:schemas-microsoft-com:vml" Requires="v">
                <p:oleObj spid="_x0000_s110909" name="公式" r:id="rId3" imgW="126725" imgH="126725" progId="Equation.3">
                  <p:embed/>
                </p:oleObj>
              </mc:Choice>
              <mc:Fallback>
                <p:oleObj name="公式" r:id="rId3" imgW="126725" imgH="126725" progId="Equation.3">
                  <p:embed/>
                  <p:pic>
                    <p:nvPicPr>
                      <p:cNvPr id="56" name="Object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2679" y="1546042"/>
                        <a:ext cx="204788"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71"/>
          <p:cNvSpPr txBox="1">
            <a:spLocks noChangeArrowheads="1"/>
          </p:cNvSpPr>
          <p:nvPr/>
        </p:nvSpPr>
        <p:spPr bwMode="auto">
          <a:xfrm>
            <a:off x="6644829" y="2039755"/>
            <a:ext cx="151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000" dirty="0">
                <a:solidFill>
                  <a:srgbClr val="0070C0"/>
                </a:solidFill>
              </a:rPr>
              <a:t>传播方向</a:t>
            </a:r>
          </a:p>
        </p:txBody>
      </p:sp>
      <p:sp>
        <p:nvSpPr>
          <p:cNvPr id="12" name="Text Box 53"/>
          <p:cNvSpPr txBox="1">
            <a:spLocks noChangeArrowheads="1"/>
          </p:cNvSpPr>
          <p:nvPr/>
        </p:nvSpPr>
        <p:spPr bwMode="auto">
          <a:xfrm>
            <a:off x="2020047" y="176711"/>
            <a:ext cx="2161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dirty="0">
                <a:solidFill>
                  <a:srgbClr val="CC3300"/>
                </a:solidFill>
              </a:rPr>
              <a:t>（</a:t>
            </a:r>
            <a:r>
              <a:rPr kumimoji="0" lang="en-US" altLang="zh-CN" sz="2800" dirty="0">
                <a:solidFill>
                  <a:srgbClr val="CC3300"/>
                </a:solidFill>
              </a:rPr>
              <a:t>2</a:t>
            </a:r>
            <a:r>
              <a:rPr kumimoji="0" lang="zh-CN" altLang="en-US" sz="2800" dirty="0">
                <a:solidFill>
                  <a:srgbClr val="CC3300"/>
                </a:solidFill>
              </a:rPr>
              <a:t>）</a:t>
            </a:r>
            <a:endParaRPr lang="zh-CN" altLang="en-US" sz="2800" dirty="0">
              <a:solidFill>
                <a:srgbClr val="CC3300"/>
              </a:solidFill>
            </a:endParaRPr>
          </a:p>
        </p:txBody>
      </p:sp>
      <p:graphicFrame>
        <p:nvGraphicFramePr>
          <p:cNvPr id="13" name="Object 47"/>
          <p:cNvGraphicFramePr>
            <a:graphicFrameLocks noChangeAspect="1"/>
          </p:cNvGraphicFramePr>
          <p:nvPr>
            <p:extLst>
              <p:ext uri="{D42A27DB-BD31-4B8C-83A1-F6EECF244321}">
                <p14:modId xmlns:p14="http://schemas.microsoft.com/office/powerpoint/2010/main" val="562584908"/>
              </p:ext>
            </p:extLst>
          </p:nvPr>
        </p:nvGraphicFramePr>
        <p:xfrm>
          <a:off x="3013075" y="260350"/>
          <a:ext cx="920750" cy="406400"/>
        </p:xfrm>
        <a:graphic>
          <a:graphicData uri="http://schemas.openxmlformats.org/presentationml/2006/ole">
            <mc:AlternateContent xmlns:mc="http://schemas.openxmlformats.org/markup-compatibility/2006">
              <mc:Choice xmlns:v="urn:schemas-microsoft-com:vml" Requires="v">
                <p:oleObj spid="_x0000_s110910" name="公式" r:id="rId5" imgW="457200" imgH="203040" progId="Equation.3">
                  <p:embed/>
                </p:oleObj>
              </mc:Choice>
              <mc:Fallback>
                <p:oleObj name="公式" r:id="rId5" imgW="457200" imgH="203040" progId="Equation.3">
                  <p:embed/>
                  <p:pic>
                    <p:nvPicPr>
                      <p:cNvPr id="3" name="Object 47"/>
                      <p:cNvPicPr>
                        <a:picLocks noChangeAspect="1" noChangeArrowheads="1"/>
                      </p:cNvPicPr>
                      <p:nvPr/>
                    </p:nvPicPr>
                    <p:blipFill>
                      <a:blip r:embed="rId6"/>
                      <a:srcRect/>
                      <a:stretch>
                        <a:fillRect/>
                      </a:stretch>
                    </p:blipFill>
                    <p:spPr bwMode="auto">
                      <a:xfrm>
                        <a:off x="3013075" y="260350"/>
                        <a:ext cx="92075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16"/>
          <p:cNvGrpSpPr>
            <a:grpSpLocks/>
          </p:cNvGrpSpPr>
          <p:nvPr/>
        </p:nvGrpSpPr>
        <p:grpSpPr bwMode="auto">
          <a:xfrm>
            <a:off x="9034017" y="1031692"/>
            <a:ext cx="685800" cy="762000"/>
            <a:chOff x="4752" y="2592"/>
            <a:chExt cx="432" cy="480"/>
          </a:xfrm>
        </p:grpSpPr>
        <p:sp>
          <p:nvSpPr>
            <p:cNvPr id="15" name="Line 17"/>
            <p:cNvSpPr>
              <a:spLocks noChangeShapeType="1"/>
            </p:cNvSpPr>
            <p:nvPr/>
          </p:nvSpPr>
          <p:spPr bwMode="auto">
            <a:xfrm flipV="1">
              <a:off x="4752" y="2688"/>
              <a:ext cx="0" cy="38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Text Box 18"/>
            <p:cNvSpPr txBox="1">
              <a:spLocks noChangeArrowheads="1"/>
            </p:cNvSpPr>
            <p:nvPr/>
          </p:nvSpPr>
          <p:spPr bwMode="auto">
            <a:xfrm>
              <a:off x="4800" y="2592"/>
              <a:ext cx="384"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118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a:t>E</a:t>
              </a:r>
              <a:r>
                <a:rPr lang="en-US" altLang="zh-CN" sz="2600" i="1" baseline="-25000"/>
                <a:t>y</a:t>
              </a:r>
              <a:endParaRPr lang="en-US" altLang="zh-CN" sz="2600" i="1"/>
            </a:p>
          </p:txBody>
        </p:sp>
      </p:grpSp>
      <p:grpSp>
        <p:nvGrpSpPr>
          <p:cNvPr id="17" name="Group 19"/>
          <p:cNvGrpSpPr>
            <a:grpSpLocks/>
          </p:cNvGrpSpPr>
          <p:nvPr/>
        </p:nvGrpSpPr>
        <p:grpSpPr bwMode="auto">
          <a:xfrm>
            <a:off x="8327579" y="1827030"/>
            <a:ext cx="685800" cy="561975"/>
            <a:chOff x="4320" y="3072"/>
            <a:chExt cx="432" cy="354"/>
          </a:xfrm>
        </p:grpSpPr>
        <p:sp>
          <p:nvSpPr>
            <p:cNvPr id="18" name="Line 20"/>
            <p:cNvSpPr>
              <a:spLocks noChangeShapeType="1"/>
            </p:cNvSpPr>
            <p:nvPr/>
          </p:nvSpPr>
          <p:spPr bwMode="auto">
            <a:xfrm rot="16200000" flipV="1">
              <a:off x="4560" y="2880"/>
              <a:ext cx="0" cy="38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Text Box 21"/>
            <p:cNvSpPr txBox="1">
              <a:spLocks noChangeArrowheads="1"/>
            </p:cNvSpPr>
            <p:nvPr/>
          </p:nvSpPr>
          <p:spPr bwMode="auto">
            <a:xfrm>
              <a:off x="4320" y="3072"/>
              <a:ext cx="384"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118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a:t>E</a:t>
              </a:r>
              <a:r>
                <a:rPr lang="en-US" altLang="zh-CN" sz="2600" i="1" baseline="-25000"/>
                <a:t>x</a:t>
              </a:r>
              <a:endParaRPr lang="en-US" altLang="zh-CN" sz="2600" i="1"/>
            </a:p>
          </p:txBody>
        </p:sp>
      </p:grpSp>
      <p:graphicFrame>
        <p:nvGraphicFramePr>
          <p:cNvPr id="20" name="Object 41"/>
          <p:cNvGraphicFramePr>
            <a:graphicFrameLocks noChangeAspect="1"/>
          </p:cNvGraphicFramePr>
          <p:nvPr>
            <p:extLst>
              <p:ext uri="{D42A27DB-BD31-4B8C-83A1-F6EECF244321}">
                <p14:modId xmlns:p14="http://schemas.microsoft.com/office/powerpoint/2010/main" val="2303844265"/>
              </p:ext>
            </p:extLst>
          </p:nvPr>
        </p:nvGraphicFramePr>
        <p:xfrm>
          <a:off x="2589015" y="736420"/>
          <a:ext cx="4151313" cy="615950"/>
        </p:xfrm>
        <a:graphic>
          <a:graphicData uri="http://schemas.openxmlformats.org/presentationml/2006/ole">
            <mc:AlternateContent xmlns:mc="http://schemas.openxmlformats.org/markup-compatibility/2006">
              <mc:Choice xmlns:v="urn:schemas-microsoft-com:vml" Requires="v">
                <p:oleObj spid="_x0000_s110911" name="公式" r:id="rId7" imgW="1536700" imgH="228600" progId="Equation.3">
                  <p:embed/>
                </p:oleObj>
              </mc:Choice>
              <mc:Fallback>
                <p:oleObj name="公式" r:id="rId7" imgW="1536700" imgH="228600" progId="Equation.3">
                  <p:embed/>
                  <p:pic>
                    <p:nvPicPr>
                      <p:cNvPr id="17"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9015" y="736420"/>
                        <a:ext cx="4151313"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42"/>
          <p:cNvGraphicFramePr>
            <a:graphicFrameLocks noChangeAspect="1"/>
          </p:cNvGraphicFramePr>
          <p:nvPr>
            <p:extLst>
              <p:ext uri="{D42A27DB-BD31-4B8C-83A1-F6EECF244321}">
                <p14:modId xmlns:p14="http://schemas.microsoft.com/office/powerpoint/2010/main" val="3644580414"/>
              </p:ext>
            </p:extLst>
          </p:nvPr>
        </p:nvGraphicFramePr>
        <p:xfrm>
          <a:off x="2366987" y="1485175"/>
          <a:ext cx="4802187" cy="647700"/>
        </p:xfrm>
        <a:graphic>
          <a:graphicData uri="http://schemas.openxmlformats.org/presentationml/2006/ole">
            <mc:AlternateContent xmlns:mc="http://schemas.openxmlformats.org/markup-compatibility/2006">
              <mc:Choice xmlns:v="urn:schemas-microsoft-com:vml" Requires="v">
                <p:oleObj spid="_x0000_s110912" name="公式" r:id="rId9" imgW="1778000" imgH="241300" progId="Equation.3">
                  <p:embed/>
                </p:oleObj>
              </mc:Choice>
              <mc:Fallback>
                <p:oleObj name="公式" r:id="rId9" imgW="1778000" imgH="241300" progId="Equation.3">
                  <p:embed/>
                  <p:pic>
                    <p:nvPicPr>
                      <p:cNvPr id="18"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6987" y="1485175"/>
                        <a:ext cx="4802187"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48"/>
          <p:cNvGraphicFramePr>
            <a:graphicFrameLocks noChangeAspect="1"/>
          </p:cNvGraphicFramePr>
          <p:nvPr>
            <p:extLst>
              <p:ext uri="{D42A27DB-BD31-4B8C-83A1-F6EECF244321}">
                <p14:modId xmlns:p14="http://schemas.microsoft.com/office/powerpoint/2010/main" val="2234579636"/>
              </p:ext>
            </p:extLst>
          </p:nvPr>
        </p:nvGraphicFramePr>
        <p:xfrm>
          <a:off x="9275317" y="2639829"/>
          <a:ext cx="996950" cy="406400"/>
        </p:xfrm>
        <a:graphic>
          <a:graphicData uri="http://schemas.openxmlformats.org/presentationml/2006/ole">
            <mc:AlternateContent xmlns:mc="http://schemas.openxmlformats.org/markup-compatibility/2006">
              <mc:Choice xmlns:v="urn:schemas-microsoft-com:vml" Requires="v">
                <p:oleObj spid="_x0000_s110913" name="公式" r:id="rId11" imgW="494870" imgH="203024" progId="Equation.3">
                  <p:embed/>
                </p:oleObj>
              </mc:Choice>
              <mc:Fallback>
                <p:oleObj name="公式" r:id="rId11" imgW="494870" imgH="203024" progId="Equation.3">
                  <p:embed/>
                  <p:pic>
                    <p:nvPicPr>
                      <p:cNvPr id="19" name="Object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75317" y="2639829"/>
                        <a:ext cx="99695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5"/>
          <p:cNvGraphicFramePr>
            <a:graphicFrameLocks noChangeAspect="1"/>
          </p:cNvGraphicFramePr>
          <p:nvPr>
            <p:extLst>
              <p:ext uri="{D42A27DB-BD31-4B8C-83A1-F6EECF244321}">
                <p14:modId xmlns:p14="http://schemas.microsoft.com/office/powerpoint/2010/main" val="3117349219"/>
              </p:ext>
            </p:extLst>
          </p:nvPr>
        </p:nvGraphicFramePr>
        <p:xfrm>
          <a:off x="2351584" y="2167474"/>
          <a:ext cx="2633662" cy="763587"/>
        </p:xfrm>
        <a:graphic>
          <a:graphicData uri="http://schemas.openxmlformats.org/presentationml/2006/ole">
            <mc:AlternateContent xmlns:mc="http://schemas.openxmlformats.org/markup-compatibility/2006">
              <mc:Choice xmlns:v="urn:schemas-microsoft-com:vml" Requires="v">
                <p:oleObj spid="_x0000_s110914" name="公式" r:id="rId13" imgW="914400" imgH="266400" progId="Equation.3">
                  <p:embed/>
                </p:oleObj>
              </mc:Choice>
              <mc:Fallback>
                <p:oleObj name="公式" r:id="rId13" imgW="914400" imgH="266400" progId="Equation.3">
                  <p:embed/>
                  <p:pic>
                    <p:nvPicPr>
                      <p:cNvPr id="20" name="Object 15"/>
                      <p:cNvPicPr>
                        <a:picLocks noChangeAspect="1" noChangeArrowheads="1"/>
                      </p:cNvPicPr>
                      <p:nvPr/>
                    </p:nvPicPr>
                    <p:blipFill>
                      <a:blip r:embed="rId14"/>
                      <a:srcRect/>
                      <a:stretch>
                        <a:fillRect/>
                      </a:stretch>
                    </p:blipFill>
                    <p:spPr bwMode="auto">
                      <a:xfrm>
                        <a:off x="2351584" y="2167474"/>
                        <a:ext cx="2633662" cy="763587"/>
                      </a:xfrm>
                      <a:prstGeom prst="rect">
                        <a:avLst/>
                      </a:prstGeom>
                      <a:noFill/>
                      <a:ln w="38100">
                        <a:noFill/>
                        <a:miter lim="800000"/>
                        <a:headEnd/>
                        <a:tailEnd/>
                      </a:ln>
                      <a:effectLst/>
                      <a:extLst/>
                    </p:spPr>
                  </p:pic>
                </p:oleObj>
              </mc:Fallback>
            </mc:AlternateContent>
          </a:graphicData>
        </a:graphic>
      </p:graphicFrame>
      <p:graphicFrame>
        <p:nvGraphicFramePr>
          <p:cNvPr id="24" name="Object 15"/>
          <p:cNvGraphicFramePr>
            <a:graphicFrameLocks noChangeAspect="1"/>
          </p:cNvGraphicFramePr>
          <p:nvPr>
            <p:extLst>
              <p:ext uri="{D42A27DB-BD31-4B8C-83A1-F6EECF244321}">
                <p14:modId xmlns:p14="http://schemas.microsoft.com/office/powerpoint/2010/main" val="2130635404"/>
              </p:ext>
            </p:extLst>
          </p:nvPr>
        </p:nvGraphicFramePr>
        <p:xfrm>
          <a:off x="2103930" y="2872197"/>
          <a:ext cx="5487988" cy="725488"/>
        </p:xfrm>
        <a:graphic>
          <a:graphicData uri="http://schemas.openxmlformats.org/presentationml/2006/ole">
            <mc:AlternateContent xmlns:mc="http://schemas.openxmlformats.org/markup-compatibility/2006">
              <mc:Choice xmlns:v="urn:schemas-microsoft-com:vml" Requires="v">
                <p:oleObj spid="_x0000_s110915" name="公式" r:id="rId15" imgW="1904760" imgH="253800" progId="Equation.3">
                  <p:embed/>
                </p:oleObj>
              </mc:Choice>
              <mc:Fallback>
                <p:oleObj name="公式" r:id="rId15" imgW="1904760" imgH="253800" progId="Equation.3">
                  <p:embed/>
                  <p:pic>
                    <p:nvPicPr>
                      <p:cNvPr id="21" name="Object 15"/>
                      <p:cNvPicPr>
                        <a:picLocks noChangeAspect="1" noChangeArrowheads="1"/>
                      </p:cNvPicPr>
                      <p:nvPr/>
                    </p:nvPicPr>
                    <p:blipFill>
                      <a:blip r:embed="rId16"/>
                      <a:srcRect/>
                      <a:stretch>
                        <a:fillRect/>
                      </a:stretch>
                    </p:blipFill>
                    <p:spPr bwMode="auto">
                      <a:xfrm>
                        <a:off x="2103930" y="2872197"/>
                        <a:ext cx="5487988" cy="725488"/>
                      </a:xfrm>
                      <a:prstGeom prst="rect">
                        <a:avLst/>
                      </a:prstGeom>
                      <a:noFill/>
                      <a:ln w="38100">
                        <a:noFill/>
                        <a:miter lim="800000"/>
                        <a:headEnd/>
                        <a:tailEnd/>
                      </a:ln>
                      <a:effectLst/>
                      <a:extLst/>
                    </p:spPr>
                  </p:pic>
                </p:oleObj>
              </mc:Fallback>
            </mc:AlternateContent>
          </a:graphicData>
        </a:graphic>
      </p:graphicFrame>
      <p:graphicFrame>
        <p:nvGraphicFramePr>
          <p:cNvPr id="25" name="Object 49"/>
          <p:cNvGraphicFramePr>
            <a:graphicFrameLocks noChangeAspect="1"/>
          </p:cNvGraphicFramePr>
          <p:nvPr>
            <p:extLst>
              <p:ext uri="{D42A27DB-BD31-4B8C-83A1-F6EECF244321}">
                <p14:modId xmlns:p14="http://schemas.microsoft.com/office/powerpoint/2010/main" val="2781373339"/>
              </p:ext>
            </p:extLst>
          </p:nvPr>
        </p:nvGraphicFramePr>
        <p:xfrm>
          <a:off x="1728589" y="3635130"/>
          <a:ext cx="482600" cy="457200"/>
        </p:xfrm>
        <a:graphic>
          <a:graphicData uri="http://schemas.openxmlformats.org/presentationml/2006/ole">
            <mc:AlternateContent xmlns:mc="http://schemas.openxmlformats.org/markup-compatibility/2006">
              <mc:Choice xmlns:v="urn:schemas-microsoft-com:vml" Requires="v">
                <p:oleObj spid="_x0000_s110916" name="公式" r:id="rId17" imgW="241300" imgH="228600" progId="Equation.3">
                  <p:embed/>
                </p:oleObj>
              </mc:Choice>
              <mc:Fallback>
                <p:oleObj name="公式" r:id="rId17" imgW="241300" imgH="228600" progId="Equation.3">
                  <p:embed/>
                  <p:pic>
                    <p:nvPicPr>
                      <p:cNvPr id="22" name="Object 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28589" y="3635130"/>
                        <a:ext cx="482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50"/>
          <p:cNvGraphicFramePr>
            <a:graphicFrameLocks noChangeAspect="1"/>
          </p:cNvGraphicFramePr>
          <p:nvPr>
            <p:extLst>
              <p:ext uri="{D42A27DB-BD31-4B8C-83A1-F6EECF244321}">
                <p14:modId xmlns:p14="http://schemas.microsoft.com/office/powerpoint/2010/main" val="3557054749"/>
              </p:ext>
            </p:extLst>
          </p:nvPr>
        </p:nvGraphicFramePr>
        <p:xfrm>
          <a:off x="2589014" y="3617668"/>
          <a:ext cx="508000" cy="482600"/>
        </p:xfrm>
        <a:graphic>
          <a:graphicData uri="http://schemas.openxmlformats.org/presentationml/2006/ole">
            <mc:AlternateContent xmlns:mc="http://schemas.openxmlformats.org/markup-compatibility/2006">
              <mc:Choice xmlns:v="urn:schemas-microsoft-com:vml" Requires="v">
                <p:oleObj spid="_x0000_s110917" name="公式" r:id="rId19" imgW="253890" imgH="241195" progId="Equation.3">
                  <p:embed/>
                </p:oleObj>
              </mc:Choice>
              <mc:Fallback>
                <p:oleObj name="公式" r:id="rId19" imgW="253890" imgH="241195" progId="Equation.3">
                  <p:embed/>
                  <p:pic>
                    <p:nvPicPr>
                      <p:cNvPr id="23" name="Object 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89014" y="3617668"/>
                        <a:ext cx="508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51"/>
          <p:cNvSpPr txBox="1">
            <a:spLocks noChangeArrowheads="1"/>
          </p:cNvSpPr>
          <p:nvPr/>
        </p:nvSpPr>
        <p:spPr bwMode="auto">
          <a:xfrm>
            <a:off x="2952552" y="3589093"/>
            <a:ext cx="70800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dirty="0">
                <a:solidFill>
                  <a:srgbClr val="3333FF"/>
                </a:solidFill>
              </a:rPr>
              <a:t>的比值决定合成光光矢量与坐标轴的夹角</a:t>
            </a:r>
            <a:endParaRPr lang="zh-CN" altLang="en-US" sz="2800" dirty="0">
              <a:solidFill>
                <a:srgbClr val="3333FF"/>
              </a:solidFill>
            </a:endParaRPr>
          </a:p>
        </p:txBody>
      </p:sp>
      <p:sp>
        <p:nvSpPr>
          <p:cNvPr id="28" name="Text Box 52"/>
          <p:cNvSpPr txBox="1">
            <a:spLocks noChangeArrowheads="1"/>
          </p:cNvSpPr>
          <p:nvPr/>
        </p:nvSpPr>
        <p:spPr bwMode="auto">
          <a:xfrm>
            <a:off x="2160389" y="3589093"/>
            <a:ext cx="863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dirty="0">
                <a:solidFill>
                  <a:srgbClr val="3333FF"/>
                </a:solidFill>
              </a:rPr>
              <a:t>和</a:t>
            </a:r>
            <a:endParaRPr lang="zh-CN" altLang="en-US" sz="2800" dirty="0">
              <a:solidFill>
                <a:srgbClr val="3333FF"/>
              </a:solidFill>
            </a:endParaRPr>
          </a:p>
        </p:txBody>
      </p:sp>
      <p:sp>
        <p:nvSpPr>
          <p:cNvPr id="29" name="Text Box 53"/>
          <p:cNvSpPr txBox="1">
            <a:spLocks noChangeArrowheads="1"/>
          </p:cNvSpPr>
          <p:nvPr/>
        </p:nvSpPr>
        <p:spPr bwMode="auto">
          <a:xfrm>
            <a:off x="1891094" y="4514859"/>
            <a:ext cx="479434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800" dirty="0">
                <a:solidFill>
                  <a:srgbClr val="CC3300"/>
                </a:solidFill>
              </a:rPr>
              <a:t>两个分光的相差决定合成光是否为线偏振光</a:t>
            </a:r>
            <a:endParaRPr lang="zh-CN" altLang="en-US" sz="2800" dirty="0">
              <a:solidFill>
                <a:srgbClr val="CC3300"/>
              </a:solidFill>
            </a:endParaRPr>
          </a:p>
        </p:txBody>
      </p:sp>
      <p:sp>
        <p:nvSpPr>
          <p:cNvPr id="30" name="Text Box 67"/>
          <p:cNvSpPr txBox="1">
            <a:spLocks noChangeArrowheads="1"/>
          </p:cNvSpPr>
          <p:nvPr/>
        </p:nvSpPr>
        <p:spPr bwMode="auto">
          <a:xfrm>
            <a:off x="2160389" y="5656080"/>
            <a:ext cx="413483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FF00FF"/>
                </a:solidFill>
              </a:rPr>
              <a:t>沿任何二个相互垂直的方向的叠加均可</a:t>
            </a:r>
          </a:p>
        </p:txBody>
      </p:sp>
      <p:grpSp>
        <p:nvGrpSpPr>
          <p:cNvPr id="31" name="Group 45"/>
          <p:cNvGrpSpPr>
            <a:grpSpLocks/>
          </p:cNvGrpSpPr>
          <p:nvPr/>
        </p:nvGrpSpPr>
        <p:grpSpPr bwMode="auto">
          <a:xfrm>
            <a:off x="7886254" y="4068579"/>
            <a:ext cx="2495550" cy="2590800"/>
            <a:chOff x="4138" y="2524"/>
            <a:chExt cx="1572" cy="1632"/>
          </a:xfrm>
        </p:grpSpPr>
        <p:sp>
          <p:nvSpPr>
            <p:cNvPr id="32" name="Rectangle 28"/>
            <p:cNvSpPr>
              <a:spLocks noChangeArrowheads="1"/>
            </p:cNvSpPr>
            <p:nvPr/>
          </p:nvSpPr>
          <p:spPr bwMode="auto">
            <a:xfrm>
              <a:off x="4900" y="2999"/>
              <a:ext cx="384" cy="384"/>
            </a:xfrm>
            <a:prstGeom prst="rect">
              <a:avLst/>
            </a:prstGeom>
            <a:noFill/>
            <a:ln w="952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33" name="Line 30"/>
            <p:cNvSpPr>
              <a:spLocks noChangeShapeType="1"/>
            </p:cNvSpPr>
            <p:nvPr/>
          </p:nvSpPr>
          <p:spPr bwMode="auto">
            <a:xfrm flipH="1">
              <a:off x="4168" y="3388"/>
              <a:ext cx="1488"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1"/>
            <p:cNvSpPr>
              <a:spLocks noChangeShapeType="1"/>
            </p:cNvSpPr>
            <p:nvPr/>
          </p:nvSpPr>
          <p:spPr bwMode="auto">
            <a:xfrm rot="-5400000">
              <a:off x="4144" y="3412"/>
              <a:ext cx="14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32"/>
            <p:cNvSpPr>
              <a:spLocks noChangeShapeType="1"/>
            </p:cNvSpPr>
            <p:nvPr/>
          </p:nvSpPr>
          <p:spPr bwMode="auto">
            <a:xfrm rot="5400000" flipH="1" flipV="1">
              <a:off x="4504" y="3004"/>
              <a:ext cx="768" cy="768"/>
            </a:xfrm>
            <a:prstGeom prst="line">
              <a:avLst/>
            </a:prstGeom>
            <a:noFill/>
            <a:ln w="38100">
              <a:solidFill>
                <a:srgbClr val="6600CC"/>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Text Box 33"/>
            <p:cNvSpPr txBox="1">
              <a:spLocks noChangeArrowheads="1"/>
            </p:cNvSpPr>
            <p:nvPr/>
          </p:nvSpPr>
          <p:spPr bwMode="auto">
            <a:xfrm>
              <a:off x="4988" y="2524"/>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a:t> y</a:t>
              </a:r>
            </a:p>
          </p:txBody>
        </p:sp>
        <p:sp>
          <p:nvSpPr>
            <p:cNvPr id="37" name="Text Box 34"/>
            <p:cNvSpPr txBox="1">
              <a:spLocks noChangeArrowheads="1"/>
            </p:cNvSpPr>
            <p:nvPr/>
          </p:nvSpPr>
          <p:spPr bwMode="auto">
            <a:xfrm>
              <a:off x="4138" y="3370"/>
              <a:ext cx="15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a:t>                          x</a:t>
              </a:r>
            </a:p>
          </p:txBody>
        </p:sp>
      </p:grpSp>
      <p:grpSp>
        <p:nvGrpSpPr>
          <p:cNvPr id="38" name="Group 44"/>
          <p:cNvGrpSpPr>
            <a:grpSpLocks/>
          </p:cNvGrpSpPr>
          <p:nvPr/>
        </p:nvGrpSpPr>
        <p:grpSpPr bwMode="auto">
          <a:xfrm>
            <a:off x="8606979" y="4730566"/>
            <a:ext cx="609600" cy="711200"/>
            <a:chOff x="4583" y="2940"/>
            <a:chExt cx="384" cy="448"/>
          </a:xfrm>
        </p:grpSpPr>
        <p:sp>
          <p:nvSpPr>
            <p:cNvPr id="39" name="Line 36"/>
            <p:cNvSpPr>
              <a:spLocks noChangeShapeType="1"/>
            </p:cNvSpPr>
            <p:nvPr/>
          </p:nvSpPr>
          <p:spPr bwMode="auto">
            <a:xfrm flipV="1">
              <a:off x="4888" y="3004"/>
              <a:ext cx="0" cy="38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Text Box 37"/>
            <p:cNvSpPr txBox="1">
              <a:spLocks noChangeArrowheads="1"/>
            </p:cNvSpPr>
            <p:nvPr/>
          </p:nvSpPr>
          <p:spPr bwMode="auto">
            <a:xfrm>
              <a:off x="4583" y="2940"/>
              <a:ext cx="384"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118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a:t>E</a:t>
              </a:r>
              <a:r>
                <a:rPr lang="en-US" altLang="zh-CN" sz="2600" i="1" baseline="-25000"/>
                <a:t>y</a:t>
              </a:r>
              <a:endParaRPr lang="en-US" altLang="zh-CN" sz="2600" i="1"/>
            </a:p>
          </p:txBody>
        </p:sp>
      </p:grpSp>
      <p:grpSp>
        <p:nvGrpSpPr>
          <p:cNvPr id="41" name="Group 43"/>
          <p:cNvGrpSpPr>
            <a:grpSpLocks/>
          </p:cNvGrpSpPr>
          <p:nvPr/>
        </p:nvGrpSpPr>
        <p:grpSpPr bwMode="auto">
          <a:xfrm>
            <a:off x="9110218" y="5378267"/>
            <a:ext cx="896937" cy="561975"/>
            <a:chOff x="4900" y="3348"/>
            <a:chExt cx="565" cy="354"/>
          </a:xfrm>
        </p:grpSpPr>
        <p:sp>
          <p:nvSpPr>
            <p:cNvPr id="42" name="Line 39"/>
            <p:cNvSpPr>
              <a:spLocks noChangeShapeType="1"/>
            </p:cNvSpPr>
            <p:nvPr/>
          </p:nvSpPr>
          <p:spPr bwMode="auto">
            <a:xfrm rot="16200000" flipV="1">
              <a:off x="5092" y="3193"/>
              <a:ext cx="0" cy="384"/>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3" name="Text Box 40"/>
            <p:cNvSpPr txBox="1">
              <a:spLocks noChangeArrowheads="1"/>
            </p:cNvSpPr>
            <p:nvPr/>
          </p:nvSpPr>
          <p:spPr bwMode="auto">
            <a:xfrm>
              <a:off x="5081" y="3348"/>
              <a:ext cx="384"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118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i="1"/>
                <a:t>E</a:t>
              </a:r>
              <a:r>
                <a:rPr lang="en-US" altLang="zh-CN" sz="2600" i="1" baseline="-25000"/>
                <a:t>x</a:t>
              </a:r>
              <a:endParaRPr lang="en-US" altLang="zh-CN" sz="2600" i="1"/>
            </a:p>
          </p:txBody>
        </p:sp>
      </p:grpSp>
      <p:graphicFrame>
        <p:nvGraphicFramePr>
          <p:cNvPr id="44" name="Object 47"/>
          <p:cNvGraphicFramePr>
            <a:graphicFrameLocks noChangeAspect="1"/>
          </p:cNvGraphicFramePr>
          <p:nvPr>
            <p:extLst>
              <p:ext uri="{D42A27DB-BD31-4B8C-83A1-F6EECF244321}">
                <p14:modId xmlns:p14="http://schemas.microsoft.com/office/powerpoint/2010/main" val="2203406200"/>
              </p:ext>
            </p:extLst>
          </p:nvPr>
        </p:nvGraphicFramePr>
        <p:xfrm>
          <a:off x="9388029" y="6038666"/>
          <a:ext cx="946150" cy="406400"/>
        </p:xfrm>
        <a:graphic>
          <a:graphicData uri="http://schemas.openxmlformats.org/presentationml/2006/ole">
            <mc:AlternateContent xmlns:mc="http://schemas.openxmlformats.org/markup-compatibility/2006">
              <mc:Choice xmlns:v="urn:schemas-microsoft-com:vml" Requires="v">
                <p:oleObj spid="_x0000_s110918" name="公式" r:id="rId21" imgW="469696" imgH="203112" progId="Equation.3">
                  <p:embed/>
                </p:oleObj>
              </mc:Choice>
              <mc:Fallback>
                <p:oleObj name="公式" r:id="rId21" imgW="469696" imgH="203112" progId="Equation.3">
                  <p:embed/>
                  <p:pic>
                    <p:nvPicPr>
                      <p:cNvPr id="41" name="Object 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388029" y="6038666"/>
                        <a:ext cx="94615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 name="Line 57"/>
          <p:cNvSpPr>
            <a:spLocks noChangeShapeType="1"/>
          </p:cNvSpPr>
          <p:nvPr/>
        </p:nvSpPr>
        <p:spPr bwMode="auto">
          <a:xfrm rot="21000000" flipV="1">
            <a:off x="8173593" y="5073467"/>
            <a:ext cx="2160587" cy="576263"/>
          </a:xfrm>
          <a:prstGeom prst="line">
            <a:avLst/>
          </a:prstGeom>
          <a:noFill/>
          <a:ln w="12700">
            <a:solidFill>
              <a:srgbClr val="00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6" name="Object 58"/>
          <p:cNvGraphicFramePr>
            <a:graphicFrameLocks noChangeAspect="1"/>
          </p:cNvGraphicFramePr>
          <p:nvPr>
            <p:extLst>
              <p:ext uri="{D42A27DB-BD31-4B8C-83A1-F6EECF244321}">
                <p14:modId xmlns:p14="http://schemas.microsoft.com/office/powerpoint/2010/main" val="777929092"/>
              </p:ext>
            </p:extLst>
          </p:nvPr>
        </p:nvGraphicFramePr>
        <p:xfrm>
          <a:off x="10289730" y="4716279"/>
          <a:ext cx="265113" cy="284162"/>
        </p:xfrm>
        <a:graphic>
          <a:graphicData uri="http://schemas.openxmlformats.org/presentationml/2006/ole">
            <mc:AlternateContent xmlns:mc="http://schemas.openxmlformats.org/markup-compatibility/2006">
              <mc:Choice xmlns:v="urn:schemas-microsoft-com:vml" Requires="v">
                <p:oleObj spid="_x0000_s110919" name="公式" r:id="rId23" imgW="164814" imgH="177492" progId="Equation.3">
                  <p:embed/>
                </p:oleObj>
              </mc:Choice>
              <mc:Fallback>
                <p:oleObj name="公式" r:id="rId23" imgW="164814" imgH="177492" progId="Equation.3">
                  <p:embed/>
                  <p:pic>
                    <p:nvPicPr>
                      <p:cNvPr id="43" name="Object 5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289730" y="4716279"/>
                        <a:ext cx="265113"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Line 59"/>
          <p:cNvSpPr>
            <a:spLocks noChangeShapeType="1"/>
          </p:cNvSpPr>
          <p:nvPr/>
        </p:nvSpPr>
        <p:spPr bwMode="auto">
          <a:xfrm rot="15000000" flipV="1">
            <a:off x="7916417" y="5046479"/>
            <a:ext cx="2160588" cy="576263"/>
          </a:xfrm>
          <a:prstGeom prst="line">
            <a:avLst/>
          </a:prstGeom>
          <a:noFill/>
          <a:ln w="12700">
            <a:solidFill>
              <a:srgbClr val="00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8" name="Object 60"/>
          <p:cNvGraphicFramePr>
            <a:graphicFrameLocks noChangeAspect="1"/>
          </p:cNvGraphicFramePr>
          <p:nvPr>
            <p:extLst>
              <p:ext uri="{D42A27DB-BD31-4B8C-83A1-F6EECF244321}">
                <p14:modId xmlns:p14="http://schemas.microsoft.com/office/powerpoint/2010/main" val="2284027790"/>
              </p:ext>
            </p:extLst>
          </p:nvPr>
        </p:nvGraphicFramePr>
        <p:xfrm>
          <a:off x="8052942" y="4427355"/>
          <a:ext cx="265112" cy="325437"/>
        </p:xfrm>
        <a:graphic>
          <a:graphicData uri="http://schemas.openxmlformats.org/presentationml/2006/ole">
            <mc:AlternateContent xmlns:mc="http://schemas.openxmlformats.org/markup-compatibility/2006">
              <mc:Choice xmlns:v="urn:schemas-microsoft-com:vml" Requires="v">
                <p:oleObj spid="_x0000_s110920" name="公式" r:id="rId25" imgW="164957" imgH="203024" progId="Equation.3">
                  <p:embed/>
                </p:oleObj>
              </mc:Choice>
              <mc:Fallback>
                <p:oleObj name="公式" r:id="rId25" imgW="164957" imgH="203024" progId="Equation.3">
                  <p:embed/>
                  <p:pic>
                    <p:nvPicPr>
                      <p:cNvPr id="45" name="Object 6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052942" y="4427355"/>
                        <a:ext cx="265112"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Line 61"/>
          <p:cNvSpPr>
            <a:spLocks noChangeAspect="1" noChangeShapeType="1"/>
          </p:cNvSpPr>
          <p:nvPr/>
        </p:nvSpPr>
        <p:spPr bwMode="auto">
          <a:xfrm rot="21000000" flipV="1">
            <a:off x="8872092" y="4897255"/>
            <a:ext cx="863600" cy="230187"/>
          </a:xfrm>
          <a:prstGeom prst="line">
            <a:avLst/>
          </a:prstGeom>
          <a:noFill/>
          <a:ln w="12700">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62"/>
          <p:cNvSpPr>
            <a:spLocks noChangeAspect="1" noChangeShapeType="1"/>
          </p:cNvSpPr>
          <p:nvPr/>
        </p:nvSpPr>
        <p:spPr bwMode="auto">
          <a:xfrm rot="15000000" flipV="1">
            <a:off x="8829230" y="5287779"/>
            <a:ext cx="323850" cy="85725"/>
          </a:xfrm>
          <a:prstGeom prst="line">
            <a:avLst/>
          </a:prstGeom>
          <a:noFill/>
          <a:ln w="254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63"/>
          <p:cNvSpPr>
            <a:spLocks noChangeAspect="1" noChangeShapeType="1"/>
          </p:cNvSpPr>
          <p:nvPr/>
        </p:nvSpPr>
        <p:spPr bwMode="auto">
          <a:xfrm rot="15000000" flipV="1">
            <a:off x="9626155" y="4916304"/>
            <a:ext cx="323850" cy="85725"/>
          </a:xfrm>
          <a:prstGeom prst="line">
            <a:avLst/>
          </a:prstGeom>
          <a:noFill/>
          <a:ln w="12700">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64"/>
          <p:cNvSpPr>
            <a:spLocks noChangeAspect="1" noChangeShapeType="1"/>
          </p:cNvSpPr>
          <p:nvPr/>
        </p:nvSpPr>
        <p:spPr bwMode="auto">
          <a:xfrm rot="21000000" flipV="1">
            <a:off x="9051479" y="5135380"/>
            <a:ext cx="863600" cy="230187"/>
          </a:xfrm>
          <a:prstGeom prst="line">
            <a:avLst/>
          </a:prstGeom>
          <a:noFill/>
          <a:ln w="254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3" name="Object 65"/>
          <p:cNvGraphicFramePr>
            <a:graphicFrameLocks noChangeAspect="1"/>
          </p:cNvGraphicFramePr>
          <p:nvPr>
            <p:extLst>
              <p:ext uri="{D42A27DB-BD31-4B8C-83A1-F6EECF244321}">
                <p14:modId xmlns:p14="http://schemas.microsoft.com/office/powerpoint/2010/main" val="2540519108"/>
              </p:ext>
            </p:extLst>
          </p:nvPr>
        </p:nvGraphicFramePr>
        <p:xfrm>
          <a:off x="9830943" y="5024255"/>
          <a:ext cx="346075" cy="365125"/>
        </p:xfrm>
        <a:graphic>
          <a:graphicData uri="http://schemas.openxmlformats.org/presentationml/2006/ole">
            <mc:AlternateContent xmlns:mc="http://schemas.openxmlformats.org/markup-compatibility/2006">
              <mc:Choice xmlns:v="urn:schemas-microsoft-com:vml" Requires="v">
                <p:oleObj spid="_x0000_s110921" name="公式" r:id="rId27" imgW="152427" imgH="161764" progId="Equation.3">
                  <p:embed/>
                </p:oleObj>
              </mc:Choice>
              <mc:Fallback>
                <p:oleObj name="公式" r:id="rId27" imgW="152427" imgH="161764" progId="Equation.3">
                  <p:embed/>
                  <p:pic>
                    <p:nvPicPr>
                      <p:cNvPr id="50" name="Object 6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830943" y="5024255"/>
                        <a:ext cx="3460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66"/>
          <p:cNvGraphicFramePr>
            <a:graphicFrameLocks noChangeAspect="1"/>
          </p:cNvGraphicFramePr>
          <p:nvPr>
            <p:extLst>
              <p:ext uri="{D42A27DB-BD31-4B8C-83A1-F6EECF244321}">
                <p14:modId xmlns:p14="http://schemas.microsoft.com/office/powerpoint/2010/main" val="149572864"/>
              </p:ext>
            </p:extLst>
          </p:nvPr>
        </p:nvGraphicFramePr>
        <p:xfrm>
          <a:off x="8610155" y="5089342"/>
          <a:ext cx="346075" cy="384175"/>
        </p:xfrm>
        <a:graphic>
          <a:graphicData uri="http://schemas.openxmlformats.org/presentationml/2006/ole">
            <mc:AlternateContent xmlns:mc="http://schemas.openxmlformats.org/markup-compatibility/2006">
              <mc:Choice xmlns:v="urn:schemas-microsoft-com:vml" Requires="v">
                <p:oleObj spid="_x0000_s110922" name="公式" r:id="rId29" imgW="152427" imgH="171568" progId="Equation.3">
                  <p:embed/>
                </p:oleObj>
              </mc:Choice>
              <mc:Fallback>
                <p:oleObj name="公式" r:id="rId29" imgW="152427" imgH="171568" progId="Equation.3">
                  <p:embed/>
                  <p:pic>
                    <p:nvPicPr>
                      <p:cNvPr id="51" name="Object 6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610155" y="5089342"/>
                        <a:ext cx="346075"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Text Box 69"/>
          <p:cNvSpPr txBox="1">
            <a:spLocks noChangeArrowheads="1"/>
          </p:cNvSpPr>
          <p:nvPr/>
        </p:nvSpPr>
        <p:spPr bwMode="auto">
          <a:xfrm>
            <a:off x="7433818" y="5148079"/>
            <a:ext cx="541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solidFill>
                  <a:srgbClr val="0000CC"/>
                </a:solidFill>
              </a:rPr>
              <a:t>⊙</a:t>
            </a:r>
          </a:p>
        </p:txBody>
      </p:sp>
      <p:graphicFrame>
        <p:nvGraphicFramePr>
          <p:cNvPr id="56" name="Object 70"/>
          <p:cNvGraphicFramePr>
            <a:graphicFrameLocks noChangeAspect="1"/>
          </p:cNvGraphicFramePr>
          <p:nvPr>
            <p:extLst>
              <p:ext uri="{D42A27DB-BD31-4B8C-83A1-F6EECF244321}">
                <p14:modId xmlns:p14="http://schemas.microsoft.com/office/powerpoint/2010/main" val="284483800"/>
              </p:ext>
            </p:extLst>
          </p:nvPr>
        </p:nvGraphicFramePr>
        <p:xfrm>
          <a:off x="7629079" y="5049654"/>
          <a:ext cx="204788" cy="201612"/>
        </p:xfrm>
        <a:graphic>
          <a:graphicData uri="http://schemas.openxmlformats.org/presentationml/2006/ole">
            <mc:AlternateContent xmlns:mc="http://schemas.openxmlformats.org/markup-compatibility/2006">
              <mc:Choice xmlns:v="urn:schemas-microsoft-com:vml" Requires="v">
                <p:oleObj spid="_x0000_s110923" name="公式" r:id="rId31" imgW="126725" imgH="126725" progId="Equation.3">
                  <p:embed/>
                </p:oleObj>
              </mc:Choice>
              <mc:Fallback>
                <p:oleObj name="公式" r:id="rId31" imgW="126725" imgH="126725" progId="Equation.3">
                  <p:embed/>
                  <p:pic>
                    <p:nvPicPr>
                      <p:cNvPr id="53" name="Object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9079" y="5049654"/>
                        <a:ext cx="204788" cy="20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 name="Text Box 71"/>
          <p:cNvSpPr txBox="1">
            <a:spLocks noChangeArrowheads="1"/>
          </p:cNvSpPr>
          <p:nvPr/>
        </p:nvSpPr>
        <p:spPr bwMode="auto">
          <a:xfrm>
            <a:off x="7051229" y="5543367"/>
            <a:ext cx="151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000" dirty="0"/>
              <a:t>传播方向</a:t>
            </a:r>
          </a:p>
        </p:txBody>
      </p:sp>
    </p:spTree>
    <p:extLst>
      <p:ext uri="{BB962C8B-B14F-4D97-AF65-F5344CB8AC3E}">
        <p14:creationId xmlns:p14="http://schemas.microsoft.com/office/powerpoint/2010/main" val="381117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6" presetClass="entr" presetSubtype="16"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ircle(in)">
                                      <p:cBhvr>
                                        <p:cTn id="23" dur="20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right)">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500"/>
                                        <p:tgtEl>
                                          <p:spTgt spid="28"/>
                                        </p:tgtEl>
                                      </p:cBhvr>
                                    </p:animEffect>
                                  </p:childTnLst>
                                </p:cTn>
                              </p:par>
                            </p:childTnLst>
                          </p:cTn>
                        </p:par>
                        <p:par>
                          <p:cTn id="68" fill="hold">
                            <p:stCondLst>
                              <p:cond delay="1000"/>
                            </p:stCondLst>
                            <p:childTnLst>
                              <p:par>
                                <p:cTn id="69" presetID="22" presetClass="entr" presetSubtype="8" fill="hold"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left)">
                                      <p:cBhvr>
                                        <p:cTn id="71" dur="500"/>
                                        <p:tgtEl>
                                          <p:spTgt spid="26"/>
                                        </p:tgtEl>
                                      </p:cBhvr>
                                    </p:animEffect>
                                  </p:childTnLst>
                                </p:cTn>
                              </p:par>
                            </p:childTnLst>
                          </p:cTn>
                        </p:par>
                        <p:par>
                          <p:cTn id="72" fill="hold">
                            <p:stCondLst>
                              <p:cond delay="1500"/>
                            </p:stCondLst>
                            <p:childTnLst>
                              <p:par>
                                <p:cTn id="73" presetID="22" presetClass="entr" presetSubtype="8"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left)">
                                      <p:cBhvr>
                                        <p:cTn id="75" dur="500"/>
                                        <p:tgtEl>
                                          <p:spTgt spid="2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left)">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iterate type="wd">
                                    <p:tmPct val="100000"/>
                                  </p:iterate>
                                  <p:childTnLst>
                                    <p:set>
                                      <p:cBhvr>
                                        <p:cTn id="84" dur="1" fill="hold">
                                          <p:stCondLst>
                                            <p:cond delay="0"/>
                                          </p:stCondLst>
                                        </p:cTn>
                                        <p:tgtEl>
                                          <p:spTgt spid="30"/>
                                        </p:tgtEl>
                                        <p:attrNameLst>
                                          <p:attrName>style.visibility</p:attrName>
                                        </p:attrNameLst>
                                      </p:cBhvr>
                                      <p:to>
                                        <p:strVal val="visible"/>
                                      </p:to>
                                    </p:set>
                                    <p:animEffect transition="in" filter="wipe(left)">
                                      <p:cBhvr>
                                        <p:cTn id="85" dur="500"/>
                                        <p:tgtEl>
                                          <p:spTgt spid="3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wipe(left)">
                                      <p:cBhvr>
                                        <p:cTn id="95" dur="500"/>
                                        <p:tgtEl>
                                          <p:spTgt spid="55"/>
                                        </p:tgtEl>
                                      </p:cBhvr>
                                    </p:animEffect>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wipe(left)">
                                      <p:cBhvr>
                                        <p:cTn id="99" dur="500"/>
                                        <p:tgtEl>
                                          <p:spTgt spid="56"/>
                                        </p:tgtEl>
                                      </p:cBhvr>
                                    </p:animEffect>
                                  </p:childTnLst>
                                </p:cTn>
                              </p:par>
                            </p:childTnLst>
                          </p:cTn>
                        </p:par>
                        <p:par>
                          <p:cTn id="100" fill="hold">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57"/>
                                        </p:tgtEl>
                                        <p:attrNameLst>
                                          <p:attrName>style.visibility</p:attrName>
                                        </p:attrNameLst>
                                      </p:cBhvr>
                                      <p:to>
                                        <p:strVal val="visible"/>
                                      </p:to>
                                    </p:set>
                                    <p:animEffect transition="in" filter="wipe(left)">
                                      <p:cBhvr>
                                        <p:cTn id="103" dur="500"/>
                                        <p:tgtEl>
                                          <p:spTgt spid="57"/>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wipe(left)">
                                      <p:cBhvr>
                                        <p:cTn id="108" dur="500"/>
                                        <p:tgtEl>
                                          <p:spTgt spid="41"/>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left)">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38"/>
                                        </p:tgtEl>
                                        <p:attrNameLst>
                                          <p:attrName>style.visibility</p:attrName>
                                        </p:attrNameLst>
                                      </p:cBhvr>
                                      <p:to>
                                        <p:strVal val="visible"/>
                                      </p:to>
                                    </p:set>
                                    <p:animEffect transition="in" filter="wipe(down)">
                                      <p:cBhvr>
                                        <p:cTn id="118" dur="500"/>
                                        <p:tgtEl>
                                          <p:spTgt spid="3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wipe(down)">
                                      <p:cBhvr>
                                        <p:cTn id="123" dur="500"/>
                                        <p:tgtEl>
                                          <p:spTgt spid="45"/>
                                        </p:tgtEl>
                                      </p:cBhvr>
                                    </p:animEffect>
                                  </p:childTnLst>
                                </p:cTn>
                              </p:par>
                            </p:childTnLst>
                          </p:cTn>
                        </p:par>
                        <p:par>
                          <p:cTn id="124" fill="hold">
                            <p:stCondLst>
                              <p:cond delay="500"/>
                            </p:stCondLst>
                            <p:childTnLst>
                              <p:par>
                                <p:cTn id="125" presetID="22" presetClass="entr" presetSubtype="8" fill="hold"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left)">
                                      <p:cBhvr>
                                        <p:cTn id="127" dur="500"/>
                                        <p:tgtEl>
                                          <p:spTgt spid="46"/>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wipe(down)">
                                      <p:cBhvr>
                                        <p:cTn id="132" dur="500"/>
                                        <p:tgtEl>
                                          <p:spTgt spid="47"/>
                                        </p:tgtEl>
                                      </p:cBhvr>
                                    </p:animEffect>
                                  </p:childTnLst>
                                </p:cTn>
                              </p:par>
                            </p:childTnLst>
                          </p:cTn>
                        </p:par>
                        <p:par>
                          <p:cTn id="133" fill="hold">
                            <p:stCondLst>
                              <p:cond delay="500"/>
                            </p:stCondLst>
                            <p:childTnLst>
                              <p:par>
                                <p:cTn id="134" presetID="22" presetClass="entr" presetSubtype="8" fill="hold" nodeType="afterEffect">
                                  <p:stCondLst>
                                    <p:cond delay="0"/>
                                  </p:stCondLst>
                                  <p:childTnLst>
                                    <p:set>
                                      <p:cBhvr>
                                        <p:cTn id="135" dur="1" fill="hold">
                                          <p:stCondLst>
                                            <p:cond delay="0"/>
                                          </p:stCondLst>
                                        </p:cTn>
                                        <p:tgtEl>
                                          <p:spTgt spid="48"/>
                                        </p:tgtEl>
                                        <p:attrNameLst>
                                          <p:attrName>style.visibility</p:attrName>
                                        </p:attrNameLst>
                                      </p:cBhvr>
                                      <p:to>
                                        <p:strVal val="visible"/>
                                      </p:to>
                                    </p:set>
                                    <p:animEffect transition="in" filter="wipe(left)">
                                      <p:cBhvr>
                                        <p:cTn id="136" dur="500"/>
                                        <p:tgtEl>
                                          <p:spTgt spid="4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2" fill="hold" grpId="0" nodeType="clickEffect">
                                  <p:stCondLst>
                                    <p:cond delay="0"/>
                                  </p:stCondLst>
                                  <p:childTnLst>
                                    <p:set>
                                      <p:cBhvr>
                                        <p:cTn id="140" dur="1" fill="hold">
                                          <p:stCondLst>
                                            <p:cond delay="0"/>
                                          </p:stCondLst>
                                        </p:cTn>
                                        <p:tgtEl>
                                          <p:spTgt spid="49"/>
                                        </p:tgtEl>
                                        <p:attrNameLst>
                                          <p:attrName>style.visibility</p:attrName>
                                        </p:attrNameLst>
                                      </p:cBhvr>
                                      <p:to>
                                        <p:strVal val="visible"/>
                                      </p:to>
                                    </p:set>
                                    <p:animEffect transition="in" filter="wipe(right)">
                                      <p:cBhvr>
                                        <p:cTn id="141" dur="500"/>
                                        <p:tgtEl>
                                          <p:spTgt spid="49"/>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50"/>
                                        </p:tgtEl>
                                        <p:attrNameLst>
                                          <p:attrName>style.visibility</p:attrName>
                                        </p:attrNameLst>
                                      </p:cBhvr>
                                      <p:to>
                                        <p:strVal val="visible"/>
                                      </p:to>
                                    </p:set>
                                    <p:animEffect transition="in" filter="wipe(down)">
                                      <p:cBhvr>
                                        <p:cTn id="146" dur="500"/>
                                        <p:tgtEl>
                                          <p:spTgt spid="50"/>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nodeType="clickEffect">
                                  <p:stCondLst>
                                    <p:cond delay="0"/>
                                  </p:stCondLst>
                                  <p:childTnLst>
                                    <p:set>
                                      <p:cBhvr>
                                        <p:cTn id="150" dur="1" fill="hold">
                                          <p:stCondLst>
                                            <p:cond delay="0"/>
                                          </p:stCondLst>
                                        </p:cTn>
                                        <p:tgtEl>
                                          <p:spTgt spid="54"/>
                                        </p:tgtEl>
                                        <p:attrNameLst>
                                          <p:attrName>style.visibility</p:attrName>
                                        </p:attrNameLst>
                                      </p:cBhvr>
                                      <p:to>
                                        <p:strVal val="visible"/>
                                      </p:to>
                                    </p:set>
                                    <p:animEffect transition="in" filter="wipe(left)">
                                      <p:cBhvr>
                                        <p:cTn id="151" dur="500"/>
                                        <p:tgtEl>
                                          <p:spTgt spid="54"/>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1" fill="hold" grpId="0" nodeType="clickEffect">
                                  <p:stCondLst>
                                    <p:cond delay="0"/>
                                  </p:stCondLst>
                                  <p:childTnLst>
                                    <p:set>
                                      <p:cBhvr>
                                        <p:cTn id="155" dur="1" fill="hold">
                                          <p:stCondLst>
                                            <p:cond delay="0"/>
                                          </p:stCondLst>
                                        </p:cTn>
                                        <p:tgtEl>
                                          <p:spTgt spid="51"/>
                                        </p:tgtEl>
                                        <p:attrNameLst>
                                          <p:attrName>style.visibility</p:attrName>
                                        </p:attrNameLst>
                                      </p:cBhvr>
                                      <p:to>
                                        <p:strVal val="visible"/>
                                      </p:to>
                                    </p:set>
                                    <p:animEffect transition="in" filter="wipe(up)">
                                      <p:cBhvr>
                                        <p:cTn id="156" dur="500"/>
                                        <p:tgtEl>
                                          <p:spTgt spid="51"/>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52"/>
                                        </p:tgtEl>
                                        <p:attrNameLst>
                                          <p:attrName>style.visibility</p:attrName>
                                        </p:attrNameLst>
                                      </p:cBhvr>
                                      <p:to>
                                        <p:strVal val="visible"/>
                                      </p:to>
                                    </p:set>
                                    <p:animEffect transition="in" filter="wipe(left)">
                                      <p:cBhvr>
                                        <p:cTn id="161" dur="500"/>
                                        <p:tgtEl>
                                          <p:spTgt spid="52"/>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nodeType="clickEffect">
                                  <p:stCondLst>
                                    <p:cond delay="0"/>
                                  </p:stCondLst>
                                  <p:childTnLst>
                                    <p:set>
                                      <p:cBhvr>
                                        <p:cTn id="165" dur="1" fill="hold">
                                          <p:stCondLst>
                                            <p:cond delay="0"/>
                                          </p:stCondLst>
                                        </p:cTn>
                                        <p:tgtEl>
                                          <p:spTgt spid="53"/>
                                        </p:tgtEl>
                                        <p:attrNameLst>
                                          <p:attrName>style.visibility</p:attrName>
                                        </p:attrNameLst>
                                      </p:cBhvr>
                                      <p:to>
                                        <p:strVal val="visible"/>
                                      </p:to>
                                    </p:set>
                                    <p:animEffect transition="in" filter="wipe(left)">
                                      <p:cBhvr>
                                        <p:cTn id="16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27" grpId="0" autoUpdateAnimBg="0"/>
      <p:bldP spid="28" grpId="0" autoUpdateAnimBg="0"/>
      <p:bldP spid="29" grpId="0" autoUpdateAnimBg="0"/>
      <p:bldP spid="30" grpId="0" autoUpdateAnimBg="0"/>
      <p:bldP spid="45" grpId="0" animBg="1"/>
      <p:bldP spid="47" grpId="0" animBg="1"/>
      <p:bldP spid="49" grpId="0" animBg="1"/>
      <p:bldP spid="50" grpId="0" animBg="1"/>
      <p:bldP spid="51" grpId="0" animBg="1"/>
      <p:bldP spid="52" grpId="0" animBg="1"/>
      <p:bldP spid="55"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ChangeArrowheads="1"/>
          </p:cNvSpPr>
          <p:nvPr/>
        </p:nvSpPr>
        <p:spPr bwMode="auto">
          <a:xfrm>
            <a:off x="1847851" y="827088"/>
            <a:ext cx="8208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20000"/>
              </a:spcAft>
              <a:buFontTx/>
              <a:buNone/>
            </a:pPr>
            <a:r>
              <a:rPr lang="zh-CN" altLang="en-US" sz="2400">
                <a:solidFill>
                  <a:srgbClr val="0000CC"/>
                </a:solidFill>
                <a:latin typeface="宋体" panose="02010600030101010101" pitchFamily="2" charset="-122"/>
              </a:rPr>
              <a:t>中国古代认为气是宇宙万物之原，因此光的本质是气。    </a:t>
            </a:r>
          </a:p>
        </p:txBody>
      </p:sp>
      <p:sp>
        <p:nvSpPr>
          <p:cNvPr id="3" name="Rectangle 8"/>
          <p:cNvSpPr>
            <a:spLocks noChangeArrowheads="1"/>
          </p:cNvSpPr>
          <p:nvPr/>
        </p:nvSpPr>
        <p:spPr bwMode="auto">
          <a:xfrm>
            <a:off x="1992314" y="2390776"/>
            <a:ext cx="8207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20000"/>
              </a:spcAft>
              <a:buFontTx/>
              <a:buNone/>
            </a:pPr>
            <a:r>
              <a:rPr lang="en-US" altLang="zh-CN" sz="2400">
                <a:solidFill>
                  <a:srgbClr val="0000CC"/>
                </a:solidFill>
                <a:latin typeface="宋体" panose="02010600030101010101" pitchFamily="2" charset="-122"/>
              </a:rPr>
              <a:t>《</a:t>
            </a:r>
            <a:r>
              <a:rPr lang="zh-CN" altLang="en-US" sz="2400">
                <a:solidFill>
                  <a:srgbClr val="0000CC"/>
                </a:solidFill>
                <a:latin typeface="宋体" panose="02010600030101010101" pitchFamily="2" charset="-122"/>
              </a:rPr>
              <a:t>墨经</a:t>
            </a:r>
            <a:r>
              <a:rPr lang="en-US" altLang="zh-CN" sz="2400">
                <a:solidFill>
                  <a:srgbClr val="0000CC"/>
                </a:solidFill>
                <a:latin typeface="宋体" panose="02010600030101010101" pitchFamily="2" charset="-122"/>
              </a:rPr>
              <a:t>》</a:t>
            </a:r>
            <a:r>
              <a:rPr lang="zh-CN" altLang="en-US" sz="2400">
                <a:solidFill>
                  <a:srgbClr val="0000CC"/>
                </a:solidFill>
                <a:latin typeface="宋体" panose="02010600030101010101" pitchFamily="2" charset="-122"/>
              </a:rPr>
              <a:t>：“景倒，在午有端，与景长。说在端。”</a:t>
            </a:r>
          </a:p>
        </p:txBody>
      </p:sp>
      <p:pic>
        <p:nvPicPr>
          <p:cNvPr id="4" name="Picture 14" descr="clip_image01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0" y="3213100"/>
            <a:ext cx="72009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a:spLocks noChangeArrowheads="1"/>
          </p:cNvSpPr>
          <p:nvPr/>
        </p:nvSpPr>
        <p:spPr bwMode="auto">
          <a:xfrm>
            <a:off x="2208213" y="1301750"/>
            <a:ext cx="27098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20000"/>
              </a:spcAft>
              <a:buFontTx/>
              <a:buNone/>
            </a:pPr>
            <a:r>
              <a:rPr lang="en-US" altLang="zh-CN" sz="2800">
                <a:solidFill>
                  <a:srgbClr val="FF0000"/>
                </a:solidFill>
                <a:latin typeface="宋体" panose="02010600030101010101" pitchFamily="2" charset="-122"/>
              </a:rPr>
              <a:t>2.</a:t>
            </a:r>
            <a:r>
              <a:rPr lang="zh-CN" altLang="en-US" sz="2800">
                <a:solidFill>
                  <a:srgbClr val="FF0000"/>
                </a:solidFill>
                <a:latin typeface="宋体" panose="02010600030101010101" pitchFamily="2" charset="-122"/>
              </a:rPr>
              <a:t>几何光学知识</a:t>
            </a:r>
          </a:p>
        </p:txBody>
      </p:sp>
      <p:sp>
        <p:nvSpPr>
          <p:cNvPr id="9222" name="矩形 4"/>
          <p:cNvSpPr>
            <a:spLocks noChangeArrowheads="1"/>
          </p:cNvSpPr>
          <p:nvPr/>
        </p:nvSpPr>
        <p:spPr bwMode="auto">
          <a:xfrm>
            <a:off x="1965326" y="1824038"/>
            <a:ext cx="7299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20000"/>
              </a:spcAft>
              <a:buFontTx/>
              <a:buNone/>
            </a:pPr>
            <a:r>
              <a:rPr lang="zh-CN" altLang="en-US" sz="2400">
                <a:solidFill>
                  <a:srgbClr val="C00000"/>
                </a:solidFill>
                <a:latin typeface="宋体" panose="02010600030101010101" pitchFamily="2" charset="-122"/>
              </a:rPr>
              <a:t>（</a:t>
            </a:r>
            <a:r>
              <a:rPr lang="en-US" altLang="zh-CN" sz="2400">
                <a:solidFill>
                  <a:srgbClr val="C00000"/>
                </a:solidFill>
                <a:latin typeface="宋体" panose="02010600030101010101" pitchFamily="2" charset="-122"/>
              </a:rPr>
              <a:t>1</a:t>
            </a:r>
            <a:r>
              <a:rPr lang="zh-CN" altLang="en-US" sz="2400">
                <a:solidFill>
                  <a:srgbClr val="C00000"/>
                </a:solidFill>
                <a:latin typeface="宋体" panose="02010600030101010101" pitchFamily="2" charset="-122"/>
              </a:rPr>
              <a:t>）光的直线传播与小孔成像</a:t>
            </a:r>
          </a:p>
        </p:txBody>
      </p:sp>
      <p:sp>
        <p:nvSpPr>
          <p:cNvPr id="9223" name="矩形 5"/>
          <p:cNvSpPr>
            <a:spLocks noChangeArrowheads="1"/>
          </p:cNvSpPr>
          <p:nvPr/>
        </p:nvSpPr>
        <p:spPr bwMode="auto">
          <a:xfrm>
            <a:off x="2205039" y="188914"/>
            <a:ext cx="25304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20000"/>
              </a:spcAft>
              <a:buFontTx/>
              <a:buNone/>
            </a:pPr>
            <a:r>
              <a:rPr lang="zh-CN" altLang="en-US" sz="2800">
                <a:solidFill>
                  <a:srgbClr val="FF00FF"/>
                </a:solidFill>
                <a:latin typeface="宋体" panose="02010600030101010101" pitchFamily="2" charset="-122"/>
              </a:rPr>
              <a:t>（</a:t>
            </a:r>
            <a:r>
              <a:rPr lang="en-US" altLang="zh-CN" sz="2800">
                <a:solidFill>
                  <a:srgbClr val="FF00FF"/>
                </a:solidFill>
                <a:latin typeface="宋体" panose="02010600030101010101" pitchFamily="2" charset="-122"/>
              </a:rPr>
              <a:t>2</a:t>
            </a:r>
            <a:r>
              <a:rPr lang="zh-CN" altLang="en-US" sz="2800">
                <a:solidFill>
                  <a:srgbClr val="FF00FF"/>
                </a:solidFill>
                <a:latin typeface="宋体" panose="02010600030101010101" pitchFamily="2" charset="-122"/>
              </a:rPr>
              <a:t>）光的本性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ppt_x"/>
                                          </p:val>
                                        </p:tav>
                                        <p:tav tm="100000">
                                          <p:val>
                                            <p:strVal val="#ppt_x"/>
                                          </p:val>
                                        </p:tav>
                                      </p:tavLst>
                                    </p:anim>
                                    <p:anim calcmode="lin" valueType="num">
                                      <p:cBhvr additive="base">
                                        <p:cTn id="8" dur="500" fill="hold"/>
                                        <p:tgtEl>
                                          <p:spTgt spid="378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 grpId="0"/>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Box 2"/>
          <p:cNvSpPr txBox="1">
            <a:spLocks noChangeArrowheads="1"/>
          </p:cNvSpPr>
          <p:nvPr/>
        </p:nvSpPr>
        <p:spPr bwMode="auto">
          <a:xfrm>
            <a:off x="2004266" y="50807"/>
            <a:ext cx="2514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dirty="0">
                <a:solidFill>
                  <a:srgbClr val="FF0066"/>
                </a:solidFill>
                <a:latin typeface="方正书宋简体"/>
              </a:rPr>
              <a:t>六</a:t>
            </a:r>
            <a:r>
              <a:rPr lang="en-US" altLang="zh-CN" dirty="0">
                <a:solidFill>
                  <a:srgbClr val="FF0066"/>
                </a:solidFill>
                <a:latin typeface="方正书宋简体"/>
              </a:rPr>
              <a:t>. </a:t>
            </a:r>
            <a:r>
              <a:rPr lang="zh-CN" altLang="en-US" dirty="0">
                <a:solidFill>
                  <a:srgbClr val="FF0066"/>
                </a:solidFill>
                <a:latin typeface="方正书宋简体"/>
              </a:rPr>
              <a:t>自然光</a:t>
            </a:r>
            <a:endParaRPr lang="zh-CN" altLang="en-US" b="0" dirty="0">
              <a:solidFill>
                <a:srgbClr val="FF0066"/>
              </a:solidFill>
            </a:endParaRPr>
          </a:p>
        </p:txBody>
      </p:sp>
      <p:sp>
        <p:nvSpPr>
          <p:cNvPr id="44" name="Text Box 9"/>
          <p:cNvSpPr txBox="1">
            <a:spLocks noChangeArrowheads="1"/>
          </p:cNvSpPr>
          <p:nvPr/>
        </p:nvSpPr>
        <p:spPr bwMode="auto">
          <a:xfrm>
            <a:off x="1984062" y="609591"/>
            <a:ext cx="784969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6600CC"/>
                </a:solidFill>
                <a:latin typeface="宋体" panose="02010600030101010101" pitchFamily="2" charset="-122"/>
              </a:rPr>
              <a:t>普通光源的发光机理</a:t>
            </a:r>
            <a:r>
              <a:rPr lang="en-US" altLang="zh-CN" sz="2800" dirty="0">
                <a:solidFill>
                  <a:srgbClr val="6600CC"/>
                </a:solidFill>
                <a:latin typeface="宋体" panose="02010600030101010101" pitchFamily="2" charset="-122"/>
              </a:rPr>
              <a:t>:</a:t>
            </a:r>
            <a:r>
              <a:rPr lang="zh-CN" altLang="en-US" sz="2800" dirty="0">
                <a:solidFill>
                  <a:srgbClr val="009900"/>
                </a:solidFill>
                <a:latin typeface="宋体" panose="02010600030101010101" pitchFamily="2" charset="-122"/>
              </a:rPr>
              <a:t>普通</a:t>
            </a:r>
            <a:r>
              <a:rPr lang="zh-CN" altLang="en-US" sz="2800" dirty="0">
                <a:solidFill>
                  <a:srgbClr val="009900"/>
                </a:solidFill>
              </a:rPr>
              <a:t>光源上一个原子一次发出的是一个线偏振光波列，持续时间约</a:t>
            </a:r>
            <a:r>
              <a:rPr lang="en-US" altLang="zh-CN" sz="2800" dirty="0">
                <a:solidFill>
                  <a:srgbClr val="FF0000"/>
                </a:solidFill>
              </a:rPr>
              <a:t>10</a:t>
            </a:r>
            <a:r>
              <a:rPr lang="en-US" altLang="zh-CN" sz="2800" baseline="30000" dirty="0">
                <a:solidFill>
                  <a:srgbClr val="FF0000"/>
                </a:solidFill>
              </a:rPr>
              <a:t>-8</a:t>
            </a:r>
            <a:r>
              <a:rPr lang="zh-CN" altLang="en-US" sz="2800" dirty="0">
                <a:solidFill>
                  <a:srgbClr val="009900"/>
                </a:solidFill>
              </a:rPr>
              <a:t>秒。</a:t>
            </a:r>
          </a:p>
        </p:txBody>
      </p:sp>
      <p:sp>
        <p:nvSpPr>
          <p:cNvPr id="45" name="Text Box 10"/>
          <p:cNvSpPr txBox="1">
            <a:spLocks noChangeArrowheads="1"/>
          </p:cNvSpPr>
          <p:nvPr/>
        </p:nvSpPr>
        <p:spPr bwMode="auto">
          <a:xfrm>
            <a:off x="2474913" y="3213100"/>
            <a:ext cx="1600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rgbClr val="FF6600"/>
                </a:solidFill>
              </a:rPr>
              <a:t>间歇性：</a:t>
            </a:r>
          </a:p>
        </p:txBody>
      </p:sp>
      <p:sp>
        <p:nvSpPr>
          <p:cNvPr id="46" name="Text Box 12"/>
          <p:cNvSpPr txBox="1">
            <a:spLocks noChangeArrowheads="1"/>
          </p:cNvSpPr>
          <p:nvPr/>
        </p:nvSpPr>
        <p:spPr bwMode="auto">
          <a:xfrm>
            <a:off x="2474913" y="4132263"/>
            <a:ext cx="1600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rgbClr val="FF6600"/>
                </a:solidFill>
              </a:rPr>
              <a:t>独立性：</a:t>
            </a:r>
          </a:p>
        </p:txBody>
      </p:sp>
      <p:sp>
        <p:nvSpPr>
          <p:cNvPr id="47" name="Text Box 13"/>
          <p:cNvSpPr txBox="1">
            <a:spLocks noChangeArrowheads="1"/>
          </p:cNvSpPr>
          <p:nvPr/>
        </p:nvSpPr>
        <p:spPr bwMode="auto">
          <a:xfrm>
            <a:off x="3694114" y="4132264"/>
            <a:ext cx="62182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FF00FF"/>
                </a:solidFill>
                <a:latin typeface="宋体" panose="02010600030101010101" pitchFamily="2" charset="-122"/>
              </a:rPr>
              <a:t>原子、分子发光彼此独立、随机</a:t>
            </a:r>
          </a:p>
        </p:txBody>
      </p:sp>
      <p:sp>
        <p:nvSpPr>
          <p:cNvPr id="48" name="AutoShape 14"/>
          <p:cNvSpPr>
            <a:spLocks/>
          </p:cNvSpPr>
          <p:nvPr/>
        </p:nvSpPr>
        <p:spPr bwMode="auto">
          <a:xfrm>
            <a:off x="2208213" y="3436938"/>
            <a:ext cx="317500" cy="1003300"/>
          </a:xfrm>
          <a:prstGeom prst="leftBrace">
            <a:avLst>
              <a:gd name="adj1" fmla="val 26333"/>
              <a:gd name="adj2" fmla="val 50000"/>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nvGrpSpPr>
          <p:cNvPr id="49" name="Group 62"/>
          <p:cNvGrpSpPr>
            <a:grpSpLocks/>
          </p:cNvGrpSpPr>
          <p:nvPr/>
        </p:nvGrpSpPr>
        <p:grpSpPr bwMode="auto">
          <a:xfrm>
            <a:off x="3694113" y="3228976"/>
            <a:ext cx="5715000" cy="969963"/>
            <a:chOff x="1367" y="2034"/>
            <a:chExt cx="3600" cy="611"/>
          </a:xfrm>
        </p:grpSpPr>
        <p:sp>
          <p:nvSpPr>
            <p:cNvPr id="50" name="Text Box 11"/>
            <p:cNvSpPr txBox="1">
              <a:spLocks noChangeArrowheads="1"/>
            </p:cNvSpPr>
            <p:nvPr/>
          </p:nvSpPr>
          <p:spPr bwMode="auto">
            <a:xfrm>
              <a:off x="1367" y="2034"/>
              <a:ext cx="360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9900"/>
                  </a:solidFill>
                  <a:latin typeface="宋体" panose="02010600030101010101" pitchFamily="2" charset="-122"/>
                </a:rPr>
                <a:t>原子或分子每次发光是间歇的，持续时间</a:t>
              </a:r>
            </a:p>
          </p:txBody>
        </p:sp>
        <p:graphicFrame>
          <p:nvGraphicFramePr>
            <p:cNvPr id="51" name="Object 15"/>
            <p:cNvGraphicFramePr>
              <a:graphicFrameLocks noChangeAspect="1"/>
            </p:cNvGraphicFramePr>
            <p:nvPr/>
          </p:nvGraphicFramePr>
          <p:xfrm>
            <a:off x="2295" y="2340"/>
            <a:ext cx="1056" cy="305"/>
          </p:xfrm>
          <a:graphic>
            <a:graphicData uri="http://schemas.openxmlformats.org/presentationml/2006/ole">
              <mc:AlternateContent xmlns:mc="http://schemas.openxmlformats.org/markup-compatibility/2006">
                <mc:Choice xmlns:v="urn:schemas-microsoft-com:vml" Requires="v">
                  <p:oleObj spid="_x0000_s91466" name="公式" r:id="rId3" imgW="762136" imgH="152337" progId="Equation.3">
                    <p:embed/>
                  </p:oleObj>
                </mc:Choice>
                <mc:Fallback>
                  <p:oleObj name="公式" r:id="rId3" imgW="762136" imgH="15233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5" y="2340"/>
                          <a:ext cx="1056" cy="30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2" name="Line 19"/>
          <p:cNvSpPr>
            <a:spLocks noChangeShapeType="1"/>
          </p:cNvSpPr>
          <p:nvPr/>
        </p:nvSpPr>
        <p:spPr bwMode="auto">
          <a:xfrm>
            <a:off x="4341814" y="5741988"/>
            <a:ext cx="382587" cy="393700"/>
          </a:xfrm>
          <a:prstGeom prst="line">
            <a:avLst/>
          </a:prstGeom>
          <a:noFill/>
          <a:ln w="12700">
            <a:solidFill>
              <a:schemeClr val="accent2"/>
            </a:solidFill>
            <a:round/>
            <a:headEnd type="none" w="med" len="sm"/>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3" name="Line 20"/>
          <p:cNvSpPr>
            <a:spLocks noChangeShapeType="1"/>
          </p:cNvSpPr>
          <p:nvPr/>
        </p:nvSpPr>
        <p:spPr bwMode="auto">
          <a:xfrm flipH="1">
            <a:off x="4800600" y="5754688"/>
            <a:ext cx="304800" cy="381000"/>
          </a:xfrm>
          <a:prstGeom prst="line">
            <a:avLst/>
          </a:prstGeom>
          <a:noFill/>
          <a:ln w="12700">
            <a:solidFill>
              <a:srgbClr val="0000FF"/>
            </a:solidFill>
            <a:round/>
            <a:headEnd type="none" w="med" len="sm"/>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4" name="Rectangle 21"/>
          <p:cNvSpPr>
            <a:spLocks noChangeArrowheads="1"/>
          </p:cNvSpPr>
          <p:nvPr/>
        </p:nvSpPr>
        <p:spPr bwMode="auto">
          <a:xfrm>
            <a:off x="6545264" y="5335588"/>
            <a:ext cx="40147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dirty="0">
                <a:solidFill>
                  <a:srgbClr val="C00000"/>
                </a:solidFill>
                <a:latin typeface="宋体" panose="02010600030101010101" pitchFamily="2" charset="-122"/>
              </a:rPr>
              <a:t>非相干</a:t>
            </a:r>
            <a:r>
              <a:rPr kumimoji="0" lang="en-US" altLang="zh-CN" sz="2800" dirty="0">
                <a:solidFill>
                  <a:srgbClr val="0000CC"/>
                </a:solidFill>
                <a:latin typeface="宋体" panose="02010600030101010101" pitchFamily="2" charset="-122"/>
              </a:rPr>
              <a:t>(</a:t>
            </a:r>
            <a:r>
              <a:rPr kumimoji="0" lang="zh-CN" altLang="en-US" sz="2800" dirty="0">
                <a:solidFill>
                  <a:srgbClr val="0000CC"/>
                </a:solidFill>
                <a:latin typeface="宋体" panose="02010600030101010101" pitchFamily="2" charset="-122"/>
              </a:rPr>
              <a:t>不同原子发的光</a:t>
            </a:r>
            <a:r>
              <a:rPr kumimoji="0" lang="en-US" altLang="zh-CN" sz="2800" dirty="0">
                <a:solidFill>
                  <a:srgbClr val="0000CC"/>
                </a:solidFill>
                <a:latin typeface="宋体" panose="02010600030101010101" pitchFamily="2" charset="-122"/>
              </a:rPr>
              <a:t>)</a:t>
            </a:r>
          </a:p>
          <a:p>
            <a:pPr>
              <a:spcBef>
                <a:spcPct val="0"/>
              </a:spcBef>
              <a:buFontTx/>
              <a:buNone/>
            </a:pPr>
            <a:endParaRPr kumimoji="0" lang="en-US" altLang="zh-CN" sz="2800" dirty="0">
              <a:solidFill>
                <a:srgbClr val="0000CC"/>
              </a:solidFill>
              <a:latin typeface="宋体" panose="02010600030101010101" pitchFamily="2" charset="-122"/>
            </a:endParaRPr>
          </a:p>
        </p:txBody>
      </p:sp>
      <p:sp>
        <p:nvSpPr>
          <p:cNvPr id="55" name="Line 22"/>
          <p:cNvSpPr>
            <a:spLocks noChangeShapeType="1"/>
          </p:cNvSpPr>
          <p:nvPr/>
        </p:nvSpPr>
        <p:spPr bwMode="auto">
          <a:xfrm flipV="1">
            <a:off x="5489576" y="5583239"/>
            <a:ext cx="758825" cy="104775"/>
          </a:xfrm>
          <a:prstGeom prst="line">
            <a:avLst/>
          </a:prstGeom>
          <a:noFill/>
          <a:ln w="12700">
            <a:solidFill>
              <a:srgbClr val="0000FF"/>
            </a:solidFill>
            <a:round/>
            <a:headEnd type="none" w="med" len="sm"/>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6" name="Line 23"/>
          <p:cNvSpPr>
            <a:spLocks noChangeShapeType="1"/>
          </p:cNvSpPr>
          <p:nvPr/>
        </p:nvSpPr>
        <p:spPr bwMode="auto">
          <a:xfrm>
            <a:off x="5600700" y="5294313"/>
            <a:ext cx="647700" cy="144462"/>
          </a:xfrm>
          <a:prstGeom prst="line">
            <a:avLst/>
          </a:prstGeom>
          <a:noFill/>
          <a:ln w="12700">
            <a:solidFill>
              <a:srgbClr val="0000FF"/>
            </a:solidFill>
            <a:round/>
            <a:headEnd type="none" w="med" len="sm"/>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57" name="Rectangle 24"/>
          <p:cNvSpPr>
            <a:spLocks noChangeArrowheads="1"/>
          </p:cNvSpPr>
          <p:nvPr/>
        </p:nvSpPr>
        <p:spPr bwMode="auto">
          <a:xfrm>
            <a:off x="4343400" y="6211888"/>
            <a:ext cx="474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kumimoji="0" lang="zh-CN" altLang="en-US" sz="2800" dirty="0">
                <a:solidFill>
                  <a:srgbClr val="FF6600"/>
                </a:solidFill>
                <a:latin typeface="宋体" panose="02010600030101010101" pitchFamily="2" charset="-122"/>
              </a:rPr>
              <a:t>非相干</a:t>
            </a:r>
            <a:r>
              <a:rPr kumimoji="0" lang="en-US" altLang="zh-CN" sz="2800" dirty="0">
                <a:solidFill>
                  <a:srgbClr val="9900CC"/>
                </a:solidFill>
                <a:latin typeface="宋体" panose="02010600030101010101" pitchFamily="2" charset="-122"/>
              </a:rPr>
              <a:t>(</a:t>
            </a:r>
            <a:r>
              <a:rPr kumimoji="0" lang="zh-CN" altLang="en-US" sz="2800" dirty="0">
                <a:solidFill>
                  <a:srgbClr val="9900CC"/>
                </a:solidFill>
                <a:latin typeface="宋体" panose="02010600030101010101" pitchFamily="2" charset="-122"/>
              </a:rPr>
              <a:t>同一原子先后发的光</a:t>
            </a:r>
            <a:r>
              <a:rPr kumimoji="0" lang="en-US" altLang="zh-CN" sz="2800" dirty="0">
                <a:solidFill>
                  <a:srgbClr val="9900CC"/>
                </a:solidFill>
                <a:latin typeface="宋体" panose="02010600030101010101" pitchFamily="2" charset="-122"/>
              </a:rPr>
              <a:t>)</a:t>
            </a:r>
          </a:p>
        </p:txBody>
      </p:sp>
      <p:sp>
        <p:nvSpPr>
          <p:cNvPr id="58" name="Freeform 25"/>
          <p:cNvSpPr>
            <a:spLocks/>
          </p:cNvSpPr>
          <p:nvPr/>
        </p:nvSpPr>
        <p:spPr bwMode="auto">
          <a:xfrm>
            <a:off x="2503488" y="4802188"/>
            <a:ext cx="876300" cy="1244600"/>
          </a:xfrm>
          <a:custGeom>
            <a:avLst/>
            <a:gdLst>
              <a:gd name="T0" fmla="*/ 2147483646 w 648"/>
              <a:gd name="T1" fmla="*/ 2147483646 h 784"/>
              <a:gd name="T2" fmla="*/ 2147483646 w 648"/>
              <a:gd name="T3" fmla="*/ 2147483646 h 784"/>
              <a:gd name="T4" fmla="*/ 2147483646 w 648"/>
              <a:gd name="T5" fmla="*/ 0 h 784"/>
              <a:gd name="T6" fmla="*/ 2147483646 w 648"/>
              <a:gd name="T7" fmla="*/ 2147483646 h 784"/>
              <a:gd name="T8" fmla="*/ 2147483646 w 648"/>
              <a:gd name="T9" fmla="*/ 2147483646 h 784"/>
              <a:gd name="T10" fmla="*/ 2147483646 w 648"/>
              <a:gd name="T11" fmla="*/ 2147483646 h 784"/>
              <a:gd name="T12" fmla="*/ 2147483646 w 648"/>
              <a:gd name="T13" fmla="*/ 2147483646 h 784"/>
              <a:gd name="T14" fmla="*/ 2147483646 w 648"/>
              <a:gd name="T15" fmla="*/ 2147483646 h 784"/>
              <a:gd name="T16" fmla="*/ 2147483646 w 648"/>
              <a:gd name="T17" fmla="*/ 2147483646 h 784"/>
              <a:gd name="T18" fmla="*/ 2147483646 w 648"/>
              <a:gd name="T19" fmla="*/ 2147483646 h 7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8"/>
              <a:gd name="T31" fmla="*/ 0 h 784"/>
              <a:gd name="T32" fmla="*/ 648 w 648"/>
              <a:gd name="T33" fmla="*/ 784 h 7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8" h="784">
                <a:moveTo>
                  <a:pt x="72" y="384"/>
                </a:moveTo>
                <a:cubicBezTo>
                  <a:pt x="80" y="320"/>
                  <a:pt x="24" y="256"/>
                  <a:pt x="72" y="192"/>
                </a:cubicBezTo>
                <a:cubicBezTo>
                  <a:pt x="120" y="128"/>
                  <a:pt x="272" y="0"/>
                  <a:pt x="360" y="0"/>
                </a:cubicBezTo>
                <a:cubicBezTo>
                  <a:pt x="448" y="0"/>
                  <a:pt x="552" y="128"/>
                  <a:pt x="600" y="192"/>
                </a:cubicBezTo>
                <a:cubicBezTo>
                  <a:pt x="648" y="256"/>
                  <a:pt x="648" y="296"/>
                  <a:pt x="648" y="384"/>
                </a:cubicBezTo>
                <a:cubicBezTo>
                  <a:pt x="648" y="472"/>
                  <a:pt x="624" y="656"/>
                  <a:pt x="600" y="720"/>
                </a:cubicBezTo>
                <a:cubicBezTo>
                  <a:pt x="576" y="784"/>
                  <a:pt x="568" y="776"/>
                  <a:pt x="504" y="768"/>
                </a:cubicBezTo>
                <a:cubicBezTo>
                  <a:pt x="440" y="760"/>
                  <a:pt x="296" y="704"/>
                  <a:pt x="216" y="672"/>
                </a:cubicBezTo>
                <a:cubicBezTo>
                  <a:pt x="136" y="640"/>
                  <a:pt x="48" y="624"/>
                  <a:pt x="24" y="576"/>
                </a:cubicBezTo>
                <a:cubicBezTo>
                  <a:pt x="0" y="528"/>
                  <a:pt x="64" y="448"/>
                  <a:pt x="72" y="384"/>
                </a:cubicBezTo>
                <a:close/>
              </a:path>
            </a:pathLst>
          </a:custGeom>
          <a:solidFill>
            <a:srgbClr val="FFCC00"/>
          </a:solidFill>
          <a:ln w="9525">
            <a:solidFill>
              <a:schemeClr val="tx1"/>
            </a:solidFill>
            <a:round/>
            <a:headEnd/>
            <a:tailEnd/>
          </a:ln>
        </p:spPr>
        <p:txBody>
          <a:bodyPr/>
          <a:lstStyle/>
          <a:p>
            <a:endParaRPr lang="zh-CN" altLang="en-US"/>
          </a:p>
        </p:txBody>
      </p:sp>
      <p:sp>
        <p:nvSpPr>
          <p:cNvPr id="59" name="Text Box 26"/>
          <p:cNvSpPr txBox="1">
            <a:spLocks noChangeArrowheads="1"/>
          </p:cNvSpPr>
          <p:nvPr/>
        </p:nvSpPr>
        <p:spPr bwMode="auto">
          <a:xfrm>
            <a:off x="2887663" y="4257675"/>
            <a:ext cx="609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9600">
                <a:solidFill>
                  <a:srgbClr val="0000CC"/>
                </a:solidFill>
                <a:latin typeface="宋体" panose="02010600030101010101" pitchFamily="2" charset="-122"/>
              </a:rPr>
              <a:t>.</a:t>
            </a:r>
          </a:p>
        </p:txBody>
      </p:sp>
      <p:sp>
        <p:nvSpPr>
          <p:cNvPr id="60" name="Freeform 27"/>
          <p:cNvSpPr>
            <a:spLocks/>
          </p:cNvSpPr>
          <p:nvPr/>
        </p:nvSpPr>
        <p:spPr bwMode="auto">
          <a:xfrm>
            <a:off x="3128963" y="5149851"/>
            <a:ext cx="614362" cy="246063"/>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317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 name="Freeform 28"/>
          <p:cNvSpPr>
            <a:spLocks/>
          </p:cNvSpPr>
          <p:nvPr/>
        </p:nvSpPr>
        <p:spPr bwMode="auto">
          <a:xfrm>
            <a:off x="4054476" y="5149851"/>
            <a:ext cx="614363" cy="246063"/>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317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 name="Freeform 29"/>
          <p:cNvSpPr>
            <a:spLocks/>
          </p:cNvSpPr>
          <p:nvPr/>
        </p:nvSpPr>
        <p:spPr bwMode="auto">
          <a:xfrm>
            <a:off x="4953001" y="5149851"/>
            <a:ext cx="614363" cy="246063"/>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317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 name="Freeform 30"/>
          <p:cNvSpPr>
            <a:spLocks/>
          </p:cNvSpPr>
          <p:nvPr/>
        </p:nvSpPr>
        <p:spPr bwMode="auto">
          <a:xfrm>
            <a:off x="3200401" y="5529263"/>
            <a:ext cx="720725" cy="246062"/>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317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 name="Freeform 31"/>
          <p:cNvSpPr>
            <a:spLocks/>
          </p:cNvSpPr>
          <p:nvPr/>
        </p:nvSpPr>
        <p:spPr bwMode="auto">
          <a:xfrm>
            <a:off x="4078288" y="5529263"/>
            <a:ext cx="614362" cy="246062"/>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317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 name="Freeform 32"/>
          <p:cNvSpPr>
            <a:spLocks/>
          </p:cNvSpPr>
          <p:nvPr/>
        </p:nvSpPr>
        <p:spPr bwMode="auto">
          <a:xfrm>
            <a:off x="5024439" y="5529263"/>
            <a:ext cx="382587" cy="246062"/>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3175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 name="Text Box 33"/>
          <p:cNvSpPr txBox="1">
            <a:spLocks noChangeArrowheads="1"/>
          </p:cNvSpPr>
          <p:nvPr/>
        </p:nvSpPr>
        <p:spPr bwMode="auto">
          <a:xfrm>
            <a:off x="2863850" y="3690938"/>
            <a:ext cx="6096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0600">
                <a:solidFill>
                  <a:srgbClr val="0000CC"/>
                </a:solidFill>
                <a:latin typeface="宋体" panose="02010600030101010101" pitchFamily="2" charset="-122"/>
              </a:rPr>
              <a:t>.</a:t>
            </a:r>
          </a:p>
        </p:txBody>
      </p:sp>
      <p:grpSp>
        <p:nvGrpSpPr>
          <p:cNvPr id="67" name="Group 61"/>
          <p:cNvGrpSpPr>
            <a:grpSpLocks/>
          </p:cNvGrpSpPr>
          <p:nvPr/>
        </p:nvGrpSpPr>
        <p:grpSpPr bwMode="auto">
          <a:xfrm>
            <a:off x="7113218" y="1821728"/>
            <a:ext cx="1250950" cy="381000"/>
            <a:chOff x="3492" y="816"/>
            <a:chExt cx="788" cy="240"/>
          </a:xfrm>
        </p:grpSpPr>
        <p:sp>
          <p:nvSpPr>
            <p:cNvPr id="68" name="Line 35"/>
            <p:cNvSpPr>
              <a:spLocks noChangeShapeType="1"/>
            </p:cNvSpPr>
            <p:nvPr/>
          </p:nvSpPr>
          <p:spPr bwMode="auto">
            <a:xfrm>
              <a:off x="3936" y="912"/>
              <a:ext cx="344" cy="0"/>
            </a:xfrm>
            <a:prstGeom prst="line">
              <a:avLst/>
            </a:prstGeom>
            <a:noFill/>
            <a:ln w="19050">
              <a:solidFill>
                <a:srgbClr val="FF0000"/>
              </a:solidFill>
              <a:round/>
              <a:headEnd type="none" w="med" len="sm"/>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9" name="Rectangle 36"/>
            <p:cNvSpPr>
              <a:spLocks noChangeArrowheads="1"/>
            </p:cNvSpPr>
            <p:nvPr/>
          </p:nvSpPr>
          <p:spPr bwMode="auto">
            <a:xfrm>
              <a:off x="3492" y="816"/>
              <a:ext cx="5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000">
                  <a:solidFill>
                    <a:srgbClr val="000099"/>
                  </a:solidFill>
                  <a:latin typeface="宋体" panose="02010600030101010101" pitchFamily="2" charset="-122"/>
                </a:rPr>
                <a:t>波列</a:t>
              </a:r>
            </a:p>
          </p:txBody>
        </p:sp>
      </p:grpSp>
      <p:grpSp>
        <p:nvGrpSpPr>
          <p:cNvPr id="70" name="Group 59"/>
          <p:cNvGrpSpPr>
            <a:grpSpLocks/>
          </p:cNvGrpSpPr>
          <p:nvPr/>
        </p:nvGrpSpPr>
        <p:grpSpPr bwMode="auto">
          <a:xfrm>
            <a:off x="2990850" y="1525587"/>
            <a:ext cx="1658938" cy="523874"/>
            <a:chOff x="924" y="961"/>
            <a:chExt cx="1045" cy="330"/>
          </a:xfrm>
        </p:grpSpPr>
        <p:sp>
          <p:nvSpPr>
            <p:cNvPr id="71" name="Rectangle 46"/>
            <p:cNvSpPr>
              <a:spLocks noChangeArrowheads="1"/>
            </p:cNvSpPr>
            <p:nvPr/>
          </p:nvSpPr>
          <p:spPr bwMode="auto">
            <a:xfrm>
              <a:off x="1248" y="1104"/>
              <a:ext cx="721" cy="96"/>
            </a:xfrm>
            <a:prstGeom prst="rect">
              <a:avLst/>
            </a:prstGeom>
            <a:solidFill>
              <a:srgbClr val="00FFFF"/>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2" name="Text Box 49"/>
            <p:cNvSpPr txBox="1">
              <a:spLocks noChangeArrowheads="1"/>
            </p:cNvSpPr>
            <p:nvPr/>
          </p:nvSpPr>
          <p:spPr bwMode="auto">
            <a:xfrm>
              <a:off x="924" y="961"/>
              <a:ext cx="3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000099"/>
                  </a:solidFill>
                </a:rPr>
                <a:t>E</a:t>
              </a:r>
              <a:r>
                <a:rPr lang="en-US" altLang="zh-CN" sz="2800" baseline="-20000">
                  <a:solidFill>
                    <a:srgbClr val="000099"/>
                  </a:solidFill>
                </a:rPr>
                <a:t>2</a:t>
              </a:r>
              <a:endParaRPr lang="en-US" altLang="zh-CN" sz="2800">
                <a:solidFill>
                  <a:srgbClr val="000099"/>
                </a:solidFill>
              </a:endParaRPr>
            </a:p>
          </p:txBody>
        </p:sp>
      </p:grpSp>
      <p:grpSp>
        <p:nvGrpSpPr>
          <p:cNvPr id="73" name="Group 58"/>
          <p:cNvGrpSpPr>
            <a:grpSpLocks/>
          </p:cNvGrpSpPr>
          <p:nvPr/>
        </p:nvGrpSpPr>
        <p:grpSpPr bwMode="auto">
          <a:xfrm>
            <a:off x="2971801" y="2535239"/>
            <a:ext cx="1744663" cy="523875"/>
            <a:chOff x="912" y="1597"/>
            <a:chExt cx="1099" cy="330"/>
          </a:xfrm>
        </p:grpSpPr>
        <p:sp>
          <p:nvSpPr>
            <p:cNvPr id="74" name="Rectangle 47"/>
            <p:cNvSpPr>
              <a:spLocks noChangeArrowheads="1"/>
            </p:cNvSpPr>
            <p:nvPr/>
          </p:nvSpPr>
          <p:spPr bwMode="auto">
            <a:xfrm>
              <a:off x="1248" y="1680"/>
              <a:ext cx="763" cy="96"/>
            </a:xfrm>
            <a:prstGeom prst="rect">
              <a:avLst/>
            </a:prstGeom>
            <a:solidFill>
              <a:srgbClr val="00FFFF"/>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5" name="Text Box 50"/>
            <p:cNvSpPr txBox="1">
              <a:spLocks noChangeArrowheads="1"/>
            </p:cNvSpPr>
            <p:nvPr/>
          </p:nvSpPr>
          <p:spPr bwMode="auto">
            <a:xfrm>
              <a:off x="912" y="1597"/>
              <a:ext cx="3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rgbClr val="000099"/>
                  </a:solidFill>
                </a:rPr>
                <a:t>E</a:t>
              </a:r>
              <a:r>
                <a:rPr lang="en-US" altLang="zh-CN" sz="2800" baseline="-20000">
                  <a:solidFill>
                    <a:srgbClr val="000099"/>
                  </a:solidFill>
                </a:rPr>
                <a:t>1</a:t>
              </a:r>
              <a:endParaRPr lang="en-US" altLang="zh-CN" sz="2800">
                <a:solidFill>
                  <a:srgbClr val="000099"/>
                </a:solidFill>
              </a:endParaRPr>
            </a:p>
          </p:txBody>
        </p:sp>
      </p:grpSp>
      <p:sp>
        <p:nvSpPr>
          <p:cNvPr id="76" name="Freeform 51"/>
          <p:cNvSpPr>
            <a:spLocks/>
          </p:cNvSpPr>
          <p:nvPr/>
        </p:nvSpPr>
        <p:spPr bwMode="auto">
          <a:xfrm>
            <a:off x="4999038" y="2133601"/>
            <a:ext cx="792162" cy="207963"/>
          </a:xfrm>
          <a:custGeom>
            <a:avLst/>
            <a:gdLst>
              <a:gd name="T0" fmla="*/ 0 w 865"/>
              <a:gd name="T1" fmla="*/ 2147483646 h 159"/>
              <a:gd name="T2" fmla="*/ 2147483646 w 865"/>
              <a:gd name="T3" fmla="*/ 2147483646 h 159"/>
              <a:gd name="T4" fmla="*/ 2147483646 w 865"/>
              <a:gd name="T5" fmla="*/ 2147483646 h 159"/>
              <a:gd name="T6" fmla="*/ 2147483646 w 865"/>
              <a:gd name="T7" fmla="*/ 2147483646 h 159"/>
              <a:gd name="T8" fmla="*/ 2147483646 w 865"/>
              <a:gd name="T9" fmla="*/ 2147483646 h 159"/>
              <a:gd name="T10" fmla="*/ 2147483646 w 865"/>
              <a:gd name="T11" fmla="*/ 2147483646 h 159"/>
              <a:gd name="T12" fmla="*/ 2147483646 w 865"/>
              <a:gd name="T13" fmla="*/ 2147483646 h 159"/>
              <a:gd name="T14" fmla="*/ 0 60000 65536"/>
              <a:gd name="T15" fmla="*/ 0 60000 65536"/>
              <a:gd name="T16" fmla="*/ 0 60000 65536"/>
              <a:gd name="T17" fmla="*/ 0 60000 65536"/>
              <a:gd name="T18" fmla="*/ 0 60000 65536"/>
              <a:gd name="T19" fmla="*/ 0 60000 65536"/>
              <a:gd name="T20" fmla="*/ 0 60000 65536"/>
              <a:gd name="T21" fmla="*/ 0 w 865"/>
              <a:gd name="T22" fmla="*/ 0 h 159"/>
              <a:gd name="T23" fmla="*/ 865 w 865"/>
              <a:gd name="T24" fmla="*/ 159 h 1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159">
                <a:moveTo>
                  <a:pt x="0" y="119"/>
                </a:moveTo>
                <a:cubicBezTo>
                  <a:pt x="22" y="100"/>
                  <a:pt x="89" y="0"/>
                  <a:pt x="133" y="3"/>
                </a:cubicBezTo>
                <a:cubicBezTo>
                  <a:pt x="177" y="6"/>
                  <a:pt x="215" y="135"/>
                  <a:pt x="265" y="135"/>
                </a:cubicBezTo>
                <a:cubicBezTo>
                  <a:pt x="315" y="135"/>
                  <a:pt x="383" y="1"/>
                  <a:pt x="433" y="3"/>
                </a:cubicBezTo>
                <a:cubicBezTo>
                  <a:pt x="483" y="5"/>
                  <a:pt x="521" y="135"/>
                  <a:pt x="565" y="147"/>
                </a:cubicBezTo>
                <a:cubicBezTo>
                  <a:pt x="609" y="159"/>
                  <a:pt x="647" y="89"/>
                  <a:pt x="697" y="75"/>
                </a:cubicBezTo>
                <a:cubicBezTo>
                  <a:pt x="747" y="61"/>
                  <a:pt x="830" y="65"/>
                  <a:pt x="865" y="63"/>
                </a:cubicBezTo>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77" name="Object 52"/>
          <p:cNvGraphicFramePr>
            <a:graphicFrameLocks/>
          </p:cNvGraphicFramePr>
          <p:nvPr>
            <p:extLst>
              <p:ext uri="{D42A27DB-BD31-4B8C-83A1-F6EECF244321}">
                <p14:modId xmlns:p14="http://schemas.microsoft.com/office/powerpoint/2010/main" val="1402730278"/>
              </p:ext>
            </p:extLst>
          </p:nvPr>
        </p:nvGraphicFramePr>
        <p:xfrm>
          <a:off x="4800600" y="2438400"/>
          <a:ext cx="1816100" cy="336550"/>
        </p:xfrm>
        <a:graphic>
          <a:graphicData uri="http://schemas.openxmlformats.org/presentationml/2006/ole">
            <mc:AlternateContent xmlns:mc="http://schemas.openxmlformats.org/markup-compatibility/2006">
              <mc:Choice xmlns:v="urn:schemas-microsoft-com:vml" Requires="v">
                <p:oleObj spid="_x0000_s91467" name="公式" r:id="rId5" imgW="2209626" imgH="371416" progId="Equation.3">
                  <p:embed/>
                </p:oleObj>
              </mc:Choice>
              <mc:Fallback>
                <p:oleObj name="公式" r:id="rId5" imgW="2209626" imgH="371416"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438400"/>
                        <a:ext cx="1816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 name="Freeform 53"/>
          <p:cNvSpPr>
            <a:spLocks/>
          </p:cNvSpPr>
          <p:nvPr/>
        </p:nvSpPr>
        <p:spPr bwMode="auto">
          <a:xfrm>
            <a:off x="6933831" y="2371003"/>
            <a:ext cx="2246312" cy="596900"/>
          </a:xfrm>
          <a:custGeom>
            <a:avLst/>
            <a:gdLst>
              <a:gd name="T0" fmla="*/ 0 w 1237"/>
              <a:gd name="T1" fmla="*/ 2147483646 h 529"/>
              <a:gd name="T2" fmla="*/ 2147483646 w 1237"/>
              <a:gd name="T3" fmla="*/ 2147483646 h 529"/>
              <a:gd name="T4" fmla="*/ 2147483646 w 1237"/>
              <a:gd name="T5" fmla="*/ 2147483646 h 529"/>
              <a:gd name="T6" fmla="*/ 2147483646 w 1237"/>
              <a:gd name="T7" fmla="*/ 2147483646 h 529"/>
              <a:gd name="T8" fmla="*/ 2147483646 w 1237"/>
              <a:gd name="T9" fmla="*/ 2147483646 h 529"/>
              <a:gd name="T10" fmla="*/ 2147483646 w 1237"/>
              <a:gd name="T11" fmla="*/ 2147483646 h 529"/>
              <a:gd name="T12" fmla="*/ 2147483646 w 1237"/>
              <a:gd name="T13" fmla="*/ 2147483646 h 529"/>
              <a:gd name="T14" fmla="*/ 2147483646 w 1237"/>
              <a:gd name="T15" fmla="*/ 2147483646 h 529"/>
              <a:gd name="T16" fmla="*/ 2147483646 w 1237"/>
              <a:gd name="T17" fmla="*/ 2147483646 h 529"/>
              <a:gd name="T18" fmla="*/ 2147483646 w 1237"/>
              <a:gd name="T19" fmla="*/ 2147483646 h 529"/>
              <a:gd name="T20" fmla="*/ 2147483646 w 1237"/>
              <a:gd name="T21" fmla="*/ 2147483646 h 529"/>
              <a:gd name="T22" fmla="*/ 2147483646 w 1237"/>
              <a:gd name="T23" fmla="*/ 2147483646 h 529"/>
              <a:gd name="T24" fmla="*/ 2147483646 w 1237"/>
              <a:gd name="T25" fmla="*/ 2147483646 h 529"/>
              <a:gd name="T26" fmla="*/ 2147483646 w 1237"/>
              <a:gd name="T27" fmla="*/ 2147483646 h 529"/>
              <a:gd name="T28" fmla="*/ 2147483646 w 1237"/>
              <a:gd name="T29" fmla="*/ 2147483646 h 529"/>
              <a:gd name="T30" fmla="*/ 2147483646 w 1237"/>
              <a:gd name="T31" fmla="*/ 2147483646 h 529"/>
              <a:gd name="T32" fmla="*/ 2147483646 w 1237"/>
              <a:gd name="T33" fmla="*/ 2147483646 h 529"/>
              <a:gd name="T34" fmla="*/ 2147483646 w 1237"/>
              <a:gd name="T35" fmla="*/ 2147483646 h 5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37"/>
              <a:gd name="T55" fmla="*/ 0 h 529"/>
              <a:gd name="T56" fmla="*/ 1237 w 1237"/>
              <a:gd name="T57" fmla="*/ 529 h 5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37" h="529">
                <a:moveTo>
                  <a:pt x="0" y="258"/>
                </a:moveTo>
                <a:cubicBezTo>
                  <a:pt x="14" y="222"/>
                  <a:pt x="48" y="0"/>
                  <a:pt x="72" y="42"/>
                </a:cubicBezTo>
                <a:cubicBezTo>
                  <a:pt x="96" y="84"/>
                  <a:pt x="121" y="512"/>
                  <a:pt x="145" y="510"/>
                </a:cubicBezTo>
                <a:cubicBezTo>
                  <a:pt x="169" y="508"/>
                  <a:pt x="190" y="30"/>
                  <a:pt x="216" y="30"/>
                </a:cubicBezTo>
                <a:cubicBezTo>
                  <a:pt x="242" y="30"/>
                  <a:pt x="272" y="515"/>
                  <a:pt x="300" y="513"/>
                </a:cubicBezTo>
                <a:cubicBezTo>
                  <a:pt x="328" y="511"/>
                  <a:pt x="356" y="20"/>
                  <a:pt x="384" y="18"/>
                </a:cubicBezTo>
                <a:cubicBezTo>
                  <a:pt x="412" y="16"/>
                  <a:pt x="440" y="496"/>
                  <a:pt x="468" y="498"/>
                </a:cubicBezTo>
                <a:cubicBezTo>
                  <a:pt x="496" y="500"/>
                  <a:pt x="528" y="30"/>
                  <a:pt x="552" y="30"/>
                </a:cubicBezTo>
                <a:cubicBezTo>
                  <a:pt x="576" y="30"/>
                  <a:pt x="590" y="498"/>
                  <a:pt x="612" y="498"/>
                </a:cubicBezTo>
                <a:cubicBezTo>
                  <a:pt x="634" y="498"/>
                  <a:pt x="659" y="30"/>
                  <a:pt x="685" y="30"/>
                </a:cubicBezTo>
                <a:cubicBezTo>
                  <a:pt x="711" y="30"/>
                  <a:pt x="742" y="500"/>
                  <a:pt x="768" y="498"/>
                </a:cubicBezTo>
                <a:cubicBezTo>
                  <a:pt x="794" y="496"/>
                  <a:pt x="818" y="18"/>
                  <a:pt x="840" y="18"/>
                </a:cubicBezTo>
                <a:cubicBezTo>
                  <a:pt x="862" y="18"/>
                  <a:pt x="879" y="498"/>
                  <a:pt x="901" y="498"/>
                </a:cubicBezTo>
                <a:cubicBezTo>
                  <a:pt x="923" y="498"/>
                  <a:pt x="951" y="21"/>
                  <a:pt x="975" y="21"/>
                </a:cubicBezTo>
                <a:cubicBezTo>
                  <a:pt x="999" y="21"/>
                  <a:pt x="1022" y="496"/>
                  <a:pt x="1044" y="498"/>
                </a:cubicBezTo>
                <a:cubicBezTo>
                  <a:pt x="1066" y="500"/>
                  <a:pt x="1087" y="35"/>
                  <a:pt x="1107" y="33"/>
                </a:cubicBezTo>
                <a:cubicBezTo>
                  <a:pt x="1127" y="31"/>
                  <a:pt x="1142" y="443"/>
                  <a:pt x="1164" y="486"/>
                </a:cubicBezTo>
                <a:cubicBezTo>
                  <a:pt x="1186" y="529"/>
                  <a:pt x="1222" y="334"/>
                  <a:pt x="1237" y="294"/>
                </a:cubicBezTo>
              </a:path>
            </a:pathLst>
          </a:custGeom>
          <a:noFill/>
          <a:ln w="31750">
            <a:solidFill>
              <a:srgbClr val="FF3300"/>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9" name="Group 60"/>
          <p:cNvGrpSpPr>
            <a:grpSpLocks/>
          </p:cNvGrpSpPr>
          <p:nvPr/>
        </p:nvGrpSpPr>
        <p:grpSpPr bwMode="auto">
          <a:xfrm>
            <a:off x="3886200" y="1905000"/>
            <a:ext cx="457200" cy="914400"/>
            <a:chOff x="1488" y="1200"/>
            <a:chExt cx="288" cy="576"/>
          </a:xfrm>
        </p:grpSpPr>
        <p:sp>
          <p:nvSpPr>
            <p:cNvPr id="80" name="Line 43"/>
            <p:cNvSpPr>
              <a:spLocks noChangeShapeType="1"/>
            </p:cNvSpPr>
            <p:nvPr/>
          </p:nvSpPr>
          <p:spPr bwMode="auto">
            <a:xfrm>
              <a:off x="1607" y="1200"/>
              <a:ext cx="0" cy="358"/>
            </a:xfrm>
            <a:prstGeom prst="line">
              <a:avLst/>
            </a:prstGeom>
            <a:noFill/>
            <a:ln w="28575">
              <a:solidFill>
                <a:srgbClr val="FF9900"/>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1" name="Object 55"/>
            <p:cNvGraphicFramePr>
              <a:graphicFrameLocks noChangeAspect="1"/>
            </p:cNvGraphicFramePr>
            <p:nvPr/>
          </p:nvGraphicFramePr>
          <p:xfrm>
            <a:off x="1488" y="1488"/>
            <a:ext cx="288" cy="288"/>
          </p:xfrm>
          <a:graphic>
            <a:graphicData uri="http://schemas.openxmlformats.org/presentationml/2006/ole">
              <mc:AlternateContent xmlns:mc="http://schemas.openxmlformats.org/markup-compatibility/2006">
                <mc:Choice xmlns:v="urn:schemas-microsoft-com:vml" Requires="v">
                  <p:oleObj spid="_x0000_s91468" name="公式" r:id="rId7" imgW="66569" imgH="66742" progId="Equation.3">
                    <p:embed/>
                  </p:oleObj>
                </mc:Choice>
                <mc:Fallback>
                  <p:oleObj name="公式" r:id="rId7" imgW="66569" imgH="6674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8" y="148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2" name="Object 56"/>
          <p:cNvGraphicFramePr>
            <a:graphicFrameLocks noChangeAspect="1"/>
          </p:cNvGraphicFramePr>
          <p:nvPr>
            <p:extLst>
              <p:ext uri="{D42A27DB-BD31-4B8C-83A1-F6EECF244321}">
                <p14:modId xmlns:p14="http://schemas.microsoft.com/office/powerpoint/2010/main" val="2372059892"/>
              </p:ext>
            </p:extLst>
          </p:nvPr>
        </p:nvGraphicFramePr>
        <p:xfrm>
          <a:off x="3886200" y="1447800"/>
          <a:ext cx="457200" cy="457200"/>
        </p:xfrm>
        <a:graphic>
          <a:graphicData uri="http://schemas.openxmlformats.org/presentationml/2006/ole">
            <mc:AlternateContent xmlns:mc="http://schemas.openxmlformats.org/markup-compatibility/2006">
              <mc:Choice xmlns:v="urn:schemas-microsoft-com:vml" Requires="v">
                <p:oleObj spid="_x0000_s91469" name="公式" r:id="rId9" imgW="66569" imgH="66742" progId="Equation.3">
                  <p:embed/>
                </p:oleObj>
              </mc:Choice>
              <mc:Fallback>
                <p:oleObj name="公式" r:id="rId9" imgW="66569" imgH="6674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1447800"/>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 name="Text Box 57"/>
          <p:cNvSpPr txBox="1">
            <a:spLocks noChangeArrowheads="1"/>
          </p:cNvSpPr>
          <p:nvPr/>
        </p:nvSpPr>
        <p:spPr bwMode="auto">
          <a:xfrm>
            <a:off x="2438400" y="1676401"/>
            <a:ext cx="533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solidFill>
                  <a:srgbClr val="0000CC"/>
                </a:solidFill>
                <a:latin typeface="宋体" panose="02010600030101010101" pitchFamily="2" charset="-122"/>
              </a:rPr>
              <a:t>自发辐射</a:t>
            </a:r>
          </a:p>
        </p:txBody>
      </p:sp>
    </p:spTree>
    <p:extLst>
      <p:ext uri="{BB962C8B-B14F-4D97-AF65-F5344CB8AC3E}">
        <p14:creationId xmlns:p14="http://schemas.microsoft.com/office/powerpoint/2010/main" val="64782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left)">
                                      <p:cBhvr>
                                        <p:cTn id="11" dur="1000"/>
                                        <p:tgtEl>
                                          <p:spTgt spid="7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wipe(left)">
                                      <p:cBhvr>
                                        <p:cTn id="16" dur="1000"/>
                                        <p:tgtEl>
                                          <p:spTgt spid="7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2"/>
                                        </p:tgtEl>
                                        <p:attrNameLst>
                                          <p:attrName>style.visibility</p:attrName>
                                        </p:attrNameLst>
                                      </p:cBhvr>
                                      <p:to>
                                        <p:strVal val="visible"/>
                                      </p:to>
                                    </p:set>
                                    <p:animEffect transition="in" filter="wipe(left)">
                                      <p:cBhvr>
                                        <p:cTn id="21" dur="1000"/>
                                        <p:tgtEl>
                                          <p:spTgt spid="8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wipe(left)">
                                      <p:cBhvr>
                                        <p:cTn id="26" dur="1000"/>
                                        <p:tgtEl>
                                          <p:spTgt spid="7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8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wipe(left)">
                                      <p:cBhvr>
                                        <p:cTn id="35" dur="1000"/>
                                        <p:tgtEl>
                                          <p:spTgt spid="8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1000"/>
                                        <p:tgtEl>
                                          <p:spTgt spid="7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left)">
                                      <p:cBhvr>
                                        <p:cTn id="45" dur="10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wipe(left)">
                                      <p:cBhvr>
                                        <p:cTn id="50" dur="10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left)">
                                      <p:cBhvr>
                                        <p:cTn id="55" dur="1000"/>
                                        <p:tgtEl>
                                          <p:spTgt spid="6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wipe(left)">
                                      <p:cBhvr>
                                        <p:cTn id="60" dur="500"/>
                                        <p:tgtEl>
                                          <p:spTgt spid="4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left)">
                                      <p:cBhvr>
                                        <p:cTn id="65" dur="500"/>
                                        <p:tgtEl>
                                          <p:spTgt spid="4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left)">
                                      <p:cBhvr>
                                        <p:cTn id="70" dur="500"/>
                                        <p:tgtEl>
                                          <p:spTgt spid="4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left)">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wipe(left)">
                                      <p:cBhvr>
                                        <p:cTn id="80" dur="500"/>
                                        <p:tgtEl>
                                          <p:spTgt spid="4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wipe(left)">
                                      <p:cBhvr>
                                        <p:cTn id="85" dur="500"/>
                                        <p:tgtEl>
                                          <p:spTgt spid="5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9"/>
                                        </p:tgtEl>
                                        <p:attrNameLst>
                                          <p:attrName>style.visibility</p:attrName>
                                        </p:attrNameLst>
                                      </p:cBhvr>
                                      <p:to>
                                        <p:strVal val="visible"/>
                                      </p:to>
                                    </p:set>
                                    <p:animEffect transition="in" filter="wipe(left)">
                                      <p:cBhvr>
                                        <p:cTn id="90" dur="500"/>
                                        <p:tgtEl>
                                          <p:spTgt spid="59"/>
                                        </p:tgtEl>
                                      </p:cBhvr>
                                    </p:animEffect>
                                  </p:childTnLst>
                                </p:cTn>
                              </p:par>
                            </p:childTnLst>
                          </p:cTn>
                        </p:par>
                        <p:par>
                          <p:cTn id="91" fill="hold">
                            <p:stCondLst>
                              <p:cond delay="500"/>
                            </p:stCondLst>
                            <p:childTnLst>
                              <p:par>
                                <p:cTn id="92" presetID="22" presetClass="entr" presetSubtype="8" fill="hold" grpId="0" nodeType="after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wipe(left)">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par>
                          <p:cTn id="100" fill="hold">
                            <p:stCondLst>
                              <p:cond delay="500"/>
                            </p:stCondLst>
                            <p:childTnLst>
                              <p:par>
                                <p:cTn id="101" presetID="22" presetClass="entr" presetSubtype="8" fill="hold" grpId="0" nodeType="afterEffect">
                                  <p:stCondLst>
                                    <p:cond delay="0"/>
                                  </p:stCondLst>
                                  <p:childTnLst>
                                    <p:set>
                                      <p:cBhvr>
                                        <p:cTn id="102" dur="1" fill="hold">
                                          <p:stCondLst>
                                            <p:cond delay="0"/>
                                          </p:stCondLst>
                                        </p:cTn>
                                        <p:tgtEl>
                                          <p:spTgt spid="61"/>
                                        </p:tgtEl>
                                        <p:attrNameLst>
                                          <p:attrName>style.visibility</p:attrName>
                                        </p:attrNameLst>
                                      </p:cBhvr>
                                      <p:to>
                                        <p:strVal val="visible"/>
                                      </p:to>
                                    </p:set>
                                    <p:animEffect transition="in" filter="wipe(left)">
                                      <p:cBhvr>
                                        <p:cTn id="103" dur="500"/>
                                        <p:tgtEl>
                                          <p:spTgt spid="61"/>
                                        </p:tgtEl>
                                      </p:cBhvr>
                                    </p:animEffect>
                                  </p:childTnLst>
                                </p:cTn>
                              </p:par>
                            </p:childTnLst>
                          </p:cTn>
                        </p:par>
                        <p:par>
                          <p:cTn id="104" fill="hold">
                            <p:stCondLst>
                              <p:cond delay="1000"/>
                            </p:stCondLst>
                            <p:childTnLst>
                              <p:par>
                                <p:cTn id="105" presetID="22" presetClass="entr" presetSubtype="8" fill="hold" grpId="0" nodeType="after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wipe(left)">
                                      <p:cBhvr>
                                        <p:cTn id="107" dur="500"/>
                                        <p:tgtEl>
                                          <p:spTgt spid="6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63"/>
                                        </p:tgtEl>
                                        <p:attrNameLst>
                                          <p:attrName>style.visibility</p:attrName>
                                        </p:attrNameLst>
                                      </p:cBhvr>
                                      <p:to>
                                        <p:strVal val="visible"/>
                                      </p:to>
                                    </p:set>
                                    <p:animEffect transition="in" filter="wipe(left)">
                                      <p:cBhvr>
                                        <p:cTn id="112" dur="500"/>
                                        <p:tgtEl>
                                          <p:spTgt spid="63"/>
                                        </p:tgtEl>
                                      </p:cBhvr>
                                    </p:animEffect>
                                  </p:childTnLst>
                                </p:cTn>
                              </p:par>
                            </p:childTnLst>
                          </p:cTn>
                        </p:par>
                        <p:par>
                          <p:cTn id="113" fill="hold">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64"/>
                                        </p:tgtEl>
                                        <p:attrNameLst>
                                          <p:attrName>style.visibility</p:attrName>
                                        </p:attrNameLst>
                                      </p:cBhvr>
                                      <p:to>
                                        <p:strVal val="visible"/>
                                      </p:to>
                                    </p:set>
                                    <p:animEffect transition="in" filter="wipe(left)">
                                      <p:cBhvr>
                                        <p:cTn id="116" dur="500"/>
                                        <p:tgtEl>
                                          <p:spTgt spid="64"/>
                                        </p:tgtEl>
                                      </p:cBhvr>
                                    </p:animEffect>
                                  </p:childTnLst>
                                </p:cTn>
                              </p:par>
                            </p:childTnLst>
                          </p:cTn>
                        </p:par>
                        <p:par>
                          <p:cTn id="117" fill="hold">
                            <p:stCondLst>
                              <p:cond delay="1000"/>
                            </p:stCondLst>
                            <p:childTnLst>
                              <p:par>
                                <p:cTn id="118" presetID="22" presetClass="entr" presetSubtype="8" fill="hold" grpId="0" nodeType="afterEffect">
                                  <p:stCondLst>
                                    <p:cond delay="0"/>
                                  </p:stCondLst>
                                  <p:childTnLst>
                                    <p:set>
                                      <p:cBhvr>
                                        <p:cTn id="119" dur="1" fill="hold">
                                          <p:stCondLst>
                                            <p:cond delay="0"/>
                                          </p:stCondLst>
                                        </p:cTn>
                                        <p:tgtEl>
                                          <p:spTgt spid="65"/>
                                        </p:tgtEl>
                                        <p:attrNameLst>
                                          <p:attrName>style.visibility</p:attrName>
                                        </p:attrNameLst>
                                      </p:cBhvr>
                                      <p:to>
                                        <p:strVal val="visible"/>
                                      </p:to>
                                    </p:set>
                                    <p:animEffect transition="in" filter="wipe(left)">
                                      <p:cBhvr>
                                        <p:cTn id="120" dur="500"/>
                                        <p:tgtEl>
                                          <p:spTgt spid="65"/>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53"/>
                                        </p:tgtEl>
                                        <p:attrNameLst>
                                          <p:attrName>style.visibility</p:attrName>
                                        </p:attrNameLst>
                                      </p:cBhvr>
                                      <p:to>
                                        <p:strVal val="visible"/>
                                      </p:to>
                                    </p:set>
                                    <p:animEffect transition="in" filter="wipe(up)">
                                      <p:cBhvr>
                                        <p:cTn id="125" dur="500"/>
                                        <p:tgtEl>
                                          <p:spTgt spid="53"/>
                                        </p:tgtEl>
                                      </p:cBhvr>
                                    </p:animEffect>
                                  </p:childTnLst>
                                </p:cTn>
                              </p:par>
                            </p:childTnLst>
                          </p:cTn>
                        </p:par>
                        <p:par>
                          <p:cTn id="126" fill="hold">
                            <p:stCondLst>
                              <p:cond delay="500"/>
                            </p:stCondLst>
                            <p:childTnLst>
                              <p:par>
                                <p:cTn id="127" presetID="22" presetClass="entr" presetSubtype="1" fill="hold" grpId="0" nodeType="afterEffect">
                                  <p:stCondLst>
                                    <p:cond delay="0"/>
                                  </p:stCondLst>
                                  <p:childTnLst>
                                    <p:set>
                                      <p:cBhvr>
                                        <p:cTn id="128" dur="1" fill="hold">
                                          <p:stCondLst>
                                            <p:cond delay="0"/>
                                          </p:stCondLst>
                                        </p:cTn>
                                        <p:tgtEl>
                                          <p:spTgt spid="52"/>
                                        </p:tgtEl>
                                        <p:attrNameLst>
                                          <p:attrName>style.visibility</p:attrName>
                                        </p:attrNameLst>
                                      </p:cBhvr>
                                      <p:to>
                                        <p:strVal val="visible"/>
                                      </p:to>
                                    </p:set>
                                    <p:animEffect transition="in" filter="wipe(up)">
                                      <p:cBhvr>
                                        <p:cTn id="129" dur="500"/>
                                        <p:tgtEl>
                                          <p:spTgt spid="52"/>
                                        </p:tgtEl>
                                      </p:cBhvr>
                                    </p:animEffect>
                                  </p:childTnLst>
                                </p:cTn>
                              </p:par>
                            </p:childTnLst>
                          </p:cTn>
                        </p:par>
                        <p:par>
                          <p:cTn id="130" fill="hold">
                            <p:stCondLst>
                              <p:cond delay="1000"/>
                            </p:stCondLst>
                            <p:childTnLst>
                              <p:par>
                                <p:cTn id="131" presetID="22" presetClass="entr" presetSubtype="8" fill="hold" grpId="0" nodeType="after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wipe(left)">
                                      <p:cBhvr>
                                        <p:cTn id="133" dur="500"/>
                                        <p:tgtEl>
                                          <p:spTgt spid="57"/>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55"/>
                                        </p:tgtEl>
                                        <p:attrNameLst>
                                          <p:attrName>style.visibility</p:attrName>
                                        </p:attrNameLst>
                                      </p:cBhvr>
                                      <p:to>
                                        <p:strVal val="visible"/>
                                      </p:to>
                                    </p:set>
                                    <p:animEffect transition="in" filter="wipe(left)">
                                      <p:cBhvr>
                                        <p:cTn id="138" dur="500"/>
                                        <p:tgtEl>
                                          <p:spTgt spid="55"/>
                                        </p:tgtEl>
                                      </p:cBhvr>
                                    </p:animEffect>
                                  </p:childTnLst>
                                </p:cTn>
                              </p:par>
                            </p:childTnLst>
                          </p:cTn>
                        </p:par>
                        <p:par>
                          <p:cTn id="139" fill="hold">
                            <p:stCondLst>
                              <p:cond delay="500"/>
                            </p:stCondLst>
                            <p:childTnLst>
                              <p:par>
                                <p:cTn id="140" presetID="22" presetClass="entr" presetSubtype="8" fill="hold" grpId="0" nodeType="afterEffect">
                                  <p:stCondLst>
                                    <p:cond delay="0"/>
                                  </p:stCondLst>
                                  <p:childTnLst>
                                    <p:set>
                                      <p:cBhvr>
                                        <p:cTn id="141" dur="1" fill="hold">
                                          <p:stCondLst>
                                            <p:cond delay="0"/>
                                          </p:stCondLst>
                                        </p:cTn>
                                        <p:tgtEl>
                                          <p:spTgt spid="56"/>
                                        </p:tgtEl>
                                        <p:attrNameLst>
                                          <p:attrName>style.visibility</p:attrName>
                                        </p:attrNameLst>
                                      </p:cBhvr>
                                      <p:to>
                                        <p:strVal val="visible"/>
                                      </p:to>
                                    </p:set>
                                    <p:animEffect transition="in" filter="wipe(left)">
                                      <p:cBhvr>
                                        <p:cTn id="142" dur="500"/>
                                        <p:tgtEl>
                                          <p:spTgt spid="56"/>
                                        </p:tgtEl>
                                      </p:cBhvr>
                                    </p:animEffect>
                                  </p:childTnLst>
                                </p:cTn>
                              </p:par>
                            </p:childTnLst>
                          </p:cTn>
                        </p:par>
                        <p:par>
                          <p:cTn id="143" fill="hold">
                            <p:stCondLst>
                              <p:cond delay="1000"/>
                            </p:stCondLst>
                            <p:childTnLst>
                              <p:par>
                                <p:cTn id="144" presetID="22" presetClass="entr" presetSubtype="8" fill="hold" grpId="0" nodeType="afterEffect">
                                  <p:stCondLst>
                                    <p:cond delay="0"/>
                                  </p:stCondLst>
                                  <p:childTnLst>
                                    <p:set>
                                      <p:cBhvr>
                                        <p:cTn id="145" dur="1" fill="hold">
                                          <p:stCondLst>
                                            <p:cond delay="0"/>
                                          </p:stCondLst>
                                        </p:cTn>
                                        <p:tgtEl>
                                          <p:spTgt spid="54"/>
                                        </p:tgtEl>
                                        <p:attrNameLst>
                                          <p:attrName>style.visibility</p:attrName>
                                        </p:attrNameLst>
                                      </p:cBhvr>
                                      <p:to>
                                        <p:strVal val="visible"/>
                                      </p:to>
                                    </p:set>
                                    <p:animEffect transition="in" filter="wipe(left)">
                                      <p:cBhvr>
                                        <p:cTn id="14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utoUpdateAnimBg="0"/>
      <p:bldP spid="45" grpId="0" autoUpdateAnimBg="0"/>
      <p:bldP spid="46" grpId="0" autoUpdateAnimBg="0"/>
      <p:bldP spid="47" grpId="0" autoUpdateAnimBg="0"/>
      <p:bldP spid="48" grpId="0" animBg="1"/>
      <p:bldP spid="52" grpId="0" animBg="1"/>
      <p:bldP spid="53" grpId="0" animBg="1"/>
      <p:bldP spid="54" grpId="0" autoUpdateAnimBg="0"/>
      <p:bldP spid="55" grpId="0" animBg="1"/>
      <p:bldP spid="56" grpId="0" animBg="1"/>
      <p:bldP spid="57" grpId="0" autoUpdateAnimBg="0"/>
      <p:bldP spid="58" grpId="0" animBg="1"/>
      <p:bldP spid="59" grpId="0" autoUpdateAnimBg="0"/>
      <p:bldP spid="60" grpId="0" animBg="1"/>
      <p:bldP spid="61" grpId="0" animBg="1"/>
      <p:bldP spid="62" grpId="0" animBg="1"/>
      <p:bldP spid="63" grpId="0" animBg="1"/>
      <p:bldP spid="64" grpId="0" animBg="1"/>
      <p:bldP spid="65" grpId="0" animBg="1"/>
      <p:bldP spid="66" grpId="0" autoUpdateAnimBg="0"/>
      <p:bldP spid="76" grpId="0" animBg="1"/>
      <p:bldP spid="78" grpId="0" animBg="1"/>
      <p:bldP spid="8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168203" y="198045"/>
            <a:ext cx="7327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FF00FF"/>
                </a:solidFill>
              </a:rPr>
              <a:t>各原子是独立地、随机地发光的；光矢量振幅</a:t>
            </a:r>
          </a:p>
          <a:p>
            <a:pPr eaLnBrk="1" hangingPunct="1">
              <a:spcBef>
                <a:spcPct val="0"/>
              </a:spcBef>
              <a:buFontTx/>
              <a:buNone/>
            </a:pPr>
            <a:r>
              <a:rPr lang="zh-CN" altLang="en-US" sz="2800" dirty="0">
                <a:solidFill>
                  <a:srgbClr val="FF00FF"/>
                </a:solidFill>
              </a:rPr>
              <a:t>的大小、振动方向、初位相等等也是随机的。</a:t>
            </a:r>
          </a:p>
        </p:txBody>
      </p:sp>
      <p:sp>
        <p:nvSpPr>
          <p:cNvPr id="4" name="Text Box 5"/>
          <p:cNvSpPr txBox="1">
            <a:spLocks noChangeArrowheads="1"/>
          </p:cNvSpPr>
          <p:nvPr/>
        </p:nvSpPr>
        <p:spPr bwMode="auto">
          <a:xfrm>
            <a:off x="2137151" y="1128321"/>
            <a:ext cx="7704138"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zh-CN" altLang="en-US" sz="2800" dirty="0">
                <a:solidFill>
                  <a:srgbClr val="0000CC"/>
                </a:solidFill>
              </a:rPr>
              <a:t>在我们观察的时间 </a:t>
            </a:r>
            <a:r>
              <a:rPr lang="zh-CN" altLang="en-US" sz="2800" dirty="0">
                <a:solidFill>
                  <a:srgbClr val="FF0000"/>
                </a:solidFill>
                <a:sym typeface="Symbol" panose="05050102010706020507" pitchFamily="18" charset="2"/>
              </a:rPr>
              <a:t> </a:t>
            </a:r>
            <a:r>
              <a:rPr lang="en-US" altLang="zh-CN" sz="2800" i="1" dirty="0">
                <a:solidFill>
                  <a:srgbClr val="FF0000"/>
                </a:solidFill>
                <a:sym typeface="Symbol" panose="05050102010706020507" pitchFamily="18" charset="2"/>
              </a:rPr>
              <a:t>t</a:t>
            </a:r>
            <a:r>
              <a:rPr lang="en-US" altLang="zh-CN" sz="2800" i="1" dirty="0">
                <a:solidFill>
                  <a:srgbClr val="0000CC"/>
                </a:solidFill>
                <a:sym typeface="Symbol" panose="05050102010706020507" pitchFamily="18" charset="2"/>
              </a:rPr>
              <a:t> </a:t>
            </a:r>
            <a:r>
              <a:rPr lang="zh-CN" altLang="en-US" sz="2800" dirty="0">
                <a:solidFill>
                  <a:srgbClr val="0000CC"/>
                </a:solidFill>
                <a:sym typeface="Symbol" panose="05050102010706020507" pitchFamily="18" charset="2"/>
              </a:rPr>
              <a:t>内，在垂直于其传播方向的平面内，光矢量</a:t>
            </a:r>
            <a:r>
              <a:rPr lang="zh-CN" altLang="en-US" sz="2800" dirty="0">
                <a:solidFill>
                  <a:srgbClr val="0000CC"/>
                </a:solidFill>
                <a:latin typeface="宋体" panose="02010600030101010101" pitchFamily="2" charset="-122"/>
              </a:rPr>
              <a:t>在哪个方向都不占优势，</a:t>
            </a:r>
            <a:r>
              <a:rPr lang="zh-CN" altLang="en-US" sz="2800" dirty="0">
                <a:solidFill>
                  <a:srgbClr val="FF3300"/>
                </a:solidFill>
                <a:latin typeface="宋体" panose="02010600030101010101" pitchFamily="2" charset="-122"/>
              </a:rPr>
              <a:t>没有偏振性，</a:t>
            </a:r>
            <a:r>
              <a:rPr lang="zh-CN" altLang="en-US" sz="2800" dirty="0">
                <a:solidFill>
                  <a:srgbClr val="0000CC"/>
                </a:solidFill>
                <a:latin typeface="宋体" panose="02010600030101010101" pitchFamily="2" charset="-122"/>
              </a:rPr>
              <a:t>它们对其传播方向形成轴对称分布。</a:t>
            </a:r>
            <a:endParaRPr lang="zh-CN" altLang="en-US" sz="2800" dirty="0">
              <a:solidFill>
                <a:srgbClr val="0000CC"/>
              </a:solidFill>
            </a:endParaRPr>
          </a:p>
        </p:txBody>
      </p:sp>
      <p:grpSp>
        <p:nvGrpSpPr>
          <p:cNvPr id="71" name="Group 3"/>
          <p:cNvGrpSpPr>
            <a:grpSpLocks/>
          </p:cNvGrpSpPr>
          <p:nvPr/>
        </p:nvGrpSpPr>
        <p:grpSpPr bwMode="auto">
          <a:xfrm>
            <a:off x="5311503" y="2566687"/>
            <a:ext cx="3486150" cy="2157413"/>
            <a:chOff x="2436" y="180"/>
            <a:chExt cx="2196" cy="1359"/>
          </a:xfrm>
        </p:grpSpPr>
        <p:grpSp>
          <p:nvGrpSpPr>
            <p:cNvPr id="72" name="Group 4"/>
            <p:cNvGrpSpPr>
              <a:grpSpLocks/>
            </p:cNvGrpSpPr>
            <p:nvPr/>
          </p:nvGrpSpPr>
          <p:grpSpPr bwMode="auto">
            <a:xfrm>
              <a:off x="2472" y="552"/>
              <a:ext cx="459" cy="987"/>
              <a:chOff x="1920" y="2112"/>
              <a:chExt cx="459" cy="987"/>
            </a:xfrm>
          </p:grpSpPr>
          <p:sp>
            <p:nvSpPr>
              <p:cNvPr id="81" name="Rectangle 5" descr="浅色竖线"/>
              <p:cNvSpPr>
                <a:spLocks noChangeArrowheads="1"/>
              </p:cNvSpPr>
              <p:nvPr/>
            </p:nvSpPr>
            <p:spPr bwMode="auto">
              <a:xfrm>
                <a:off x="1920" y="2112"/>
                <a:ext cx="192" cy="720"/>
              </a:xfrm>
              <a:prstGeom prst="rect">
                <a:avLst/>
              </a:prstGeom>
              <a:pattFill prst="ltVert">
                <a:fgClr>
                  <a:srgbClr val="9933FF"/>
                </a:fgClr>
                <a:bgClr>
                  <a:srgbClr val="FFFFFF"/>
                </a:bgClr>
              </a:pattFill>
              <a:ln w="9525">
                <a:miter lim="800000"/>
                <a:headEnd/>
                <a:tailEnd/>
              </a:ln>
              <a:scene3d>
                <a:camera prst="legacyObliqueTopLeft"/>
                <a:lightRig rig="legacyFlat3" dir="t"/>
              </a:scene3d>
              <a:sp3d extrusionH="430200" prstMaterial="legacyMatte">
                <a:bevelT w="13500" h="13500" prst="angle"/>
                <a:bevelB w="13500" h="13500" prst="angle"/>
                <a:extrusionClr>
                  <a:srgbClr val="FFFFCC"/>
                </a:extrusionClr>
                <a:contourClr>
                  <a:srgbClr val="9933FF"/>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82" name="Rectangle 6" descr="浅色竖线"/>
              <p:cNvSpPr>
                <a:spLocks noChangeArrowheads="1"/>
              </p:cNvSpPr>
              <p:nvPr/>
            </p:nvSpPr>
            <p:spPr bwMode="auto">
              <a:xfrm>
                <a:off x="2016" y="2208"/>
                <a:ext cx="192" cy="720"/>
              </a:xfrm>
              <a:prstGeom prst="rect">
                <a:avLst/>
              </a:prstGeom>
              <a:pattFill prst="ltVert">
                <a:fgClr>
                  <a:srgbClr val="9933FF"/>
                </a:fgClr>
                <a:bgClr>
                  <a:srgbClr val="FFFFFF"/>
                </a:bgClr>
              </a:pattFill>
              <a:ln w="9525">
                <a:miter lim="800000"/>
                <a:headEnd/>
                <a:tailEnd/>
              </a:ln>
              <a:scene3d>
                <a:camera prst="legacyObliqueTopLeft"/>
                <a:lightRig rig="legacyFlat3" dir="t"/>
              </a:scene3d>
              <a:sp3d extrusionH="430200" prstMaterial="legacyMatte">
                <a:bevelT w="13500" h="13500" prst="angle"/>
                <a:bevelB w="13500" h="13500" prst="angle"/>
                <a:extrusionClr>
                  <a:srgbClr val="FFFFCC"/>
                </a:extrusionClr>
                <a:contourClr>
                  <a:srgbClr val="9933FF"/>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83" name="Rectangle 7" descr="浅色竖线"/>
              <p:cNvSpPr>
                <a:spLocks noChangeArrowheads="1"/>
              </p:cNvSpPr>
              <p:nvPr/>
            </p:nvSpPr>
            <p:spPr bwMode="auto">
              <a:xfrm>
                <a:off x="2088" y="2280"/>
                <a:ext cx="192" cy="720"/>
              </a:xfrm>
              <a:prstGeom prst="rect">
                <a:avLst/>
              </a:prstGeom>
              <a:pattFill prst="ltVert">
                <a:fgClr>
                  <a:srgbClr val="9933FF"/>
                </a:fgClr>
                <a:bgClr>
                  <a:srgbClr val="FFFFFF"/>
                </a:bgClr>
              </a:pattFill>
              <a:ln w="9525">
                <a:miter lim="800000"/>
                <a:headEnd/>
                <a:tailEnd/>
              </a:ln>
              <a:scene3d>
                <a:camera prst="legacyObliqueTopLeft"/>
                <a:lightRig rig="legacyFlat3" dir="t"/>
              </a:scene3d>
              <a:sp3d extrusionH="430200" prstMaterial="legacyMatte">
                <a:bevelT w="13500" h="13500" prst="angle"/>
                <a:bevelB w="13500" h="13500" prst="angle"/>
                <a:extrusionClr>
                  <a:srgbClr val="FFFFCC"/>
                </a:extrusionClr>
                <a:contourClr>
                  <a:srgbClr val="9933FF"/>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800">
                  <a:solidFill>
                    <a:srgbClr val="0000CC"/>
                  </a:solidFill>
                </a:endParaRPr>
              </a:p>
            </p:txBody>
          </p:sp>
          <p:sp>
            <p:nvSpPr>
              <p:cNvPr id="84" name="Rectangle 8" descr="浅色竖线"/>
              <p:cNvSpPr>
                <a:spLocks noChangeArrowheads="1"/>
              </p:cNvSpPr>
              <p:nvPr/>
            </p:nvSpPr>
            <p:spPr bwMode="auto">
              <a:xfrm>
                <a:off x="2187" y="2379"/>
                <a:ext cx="192" cy="720"/>
              </a:xfrm>
              <a:prstGeom prst="rect">
                <a:avLst/>
              </a:prstGeom>
              <a:pattFill prst="ltVert">
                <a:fgClr>
                  <a:srgbClr val="9933FF"/>
                </a:fgClr>
                <a:bgClr>
                  <a:srgbClr val="FFFFFF"/>
                </a:bgClr>
              </a:pattFill>
              <a:ln w="9525">
                <a:miter lim="800000"/>
                <a:headEnd/>
                <a:tailEnd/>
              </a:ln>
              <a:scene3d>
                <a:camera prst="legacyObliqueTopLeft"/>
                <a:lightRig rig="legacyFlat3" dir="t"/>
              </a:scene3d>
              <a:sp3d extrusionH="430200" prstMaterial="legacyMatte">
                <a:bevelT w="13500" h="13500" prst="angle"/>
                <a:bevelB w="13500" h="13500" prst="angle"/>
                <a:extrusionClr>
                  <a:srgbClr val="FFFFCC"/>
                </a:extrusionClr>
                <a:contourClr>
                  <a:srgbClr val="9933FF"/>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sp>
          <p:nvSpPr>
            <p:cNvPr id="73" name="Line 9"/>
            <p:cNvSpPr>
              <a:spLocks noChangeShapeType="1"/>
            </p:cNvSpPr>
            <p:nvPr/>
          </p:nvSpPr>
          <p:spPr bwMode="auto">
            <a:xfrm>
              <a:off x="2904" y="984"/>
              <a:ext cx="144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10"/>
            <p:cNvSpPr>
              <a:spLocks noChangeShapeType="1"/>
            </p:cNvSpPr>
            <p:nvPr/>
          </p:nvSpPr>
          <p:spPr bwMode="auto">
            <a:xfrm>
              <a:off x="2616" y="984"/>
              <a:ext cx="240" cy="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5" name="Group 11"/>
            <p:cNvGrpSpPr>
              <a:grpSpLocks/>
            </p:cNvGrpSpPr>
            <p:nvPr/>
          </p:nvGrpSpPr>
          <p:grpSpPr bwMode="auto">
            <a:xfrm>
              <a:off x="2436" y="792"/>
              <a:ext cx="288" cy="384"/>
              <a:chOff x="2640" y="3504"/>
              <a:chExt cx="288" cy="384"/>
            </a:xfrm>
          </p:grpSpPr>
          <p:sp>
            <p:nvSpPr>
              <p:cNvPr id="78" name="Line 12"/>
              <p:cNvSpPr>
                <a:spLocks noChangeShapeType="1"/>
              </p:cNvSpPr>
              <p:nvPr/>
            </p:nvSpPr>
            <p:spPr bwMode="auto">
              <a:xfrm>
                <a:off x="2784" y="3504"/>
                <a:ext cx="0" cy="384"/>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13"/>
              <p:cNvSpPr>
                <a:spLocks noChangeShapeType="1"/>
              </p:cNvSpPr>
              <p:nvPr/>
            </p:nvSpPr>
            <p:spPr bwMode="auto">
              <a:xfrm flipH="1">
                <a:off x="2640" y="3552"/>
                <a:ext cx="288" cy="288"/>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14"/>
              <p:cNvSpPr>
                <a:spLocks noChangeShapeType="1"/>
              </p:cNvSpPr>
              <p:nvPr/>
            </p:nvSpPr>
            <p:spPr bwMode="auto">
              <a:xfrm>
                <a:off x="2640" y="3600"/>
                <a:ext cx="288" cy="192"/>
              </a:xfrm>
              <a:prstGeom prst="line">
                <a:avLst/>
              </a:prstGeom>
              <a:noFill/>
              <a:ln w="1905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6" name="AutoShape 15"/>
            <p:cNvSpPr>
              <a:spLocks noChangeArrowheads="1"/>
            </p:cNvSpPr>
            <p:nvPr/>
          </p:nvSpPr>
          <p:spPr bwMode="auto">
            <a:xfrm>
              <a:off x="3108" y="180"/>
              <a:ext cx="1440" cy="288"/>
            </a:xfrm>
            <a:prstGeom prst="wedgeRoundRectCallout">
              <a:avLst>
                <a:gd name="adj1" fmla="val -77708"/>
                <a:gd name="adj2" fmla="val 103472"/>
                <a:gd name="adj3" fmla="val 16667"/>
              </a:avLst>
            </a:prstGeom>
            <a:solidFill>
              <a:srgbClr val="FFFFCC"/>
            </a:solidFill>
            <a:ln w="9525">
              <a:solidFill>
                <a:srgbClr val="CC3300"/>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FF3300"/>
                  </a:solidFill>
                </a:rPr>
                <a:t>与光线垂直的平面</a:t>
              </a:r>
            </a:p>
          </p:txBody>
        </p:sp>
        <p:sp>
          <p:nvSpPr>
            <p:cNvPr id="77" name="AutoShape 16"/>
            <p:cNvSpPr>
              <a:spLocks noChangeArrowheads="1"/>
            </p:cNvSpPr>
            <p:nvPr/>
          </p:nvSpPr>
          <p:spPr bwMode="auto">
            <a:xfrm>
              <a:off x="3108" y="1224"/>
              <a:ext cx="1524" cy="288"/>
            </a:xfrm>
            <a:prstGeom prst="wedgeRoundRectCallout">
              <a:avLst>
                <a:gd name="adj1" fmla="val -83269"/>
                <a:gd name="adj2" fmla="val -92361"/>
                <a:gd name="adj3" fmla="val 16667"/>
              </a:avLst>
            </a:prstGeom>
            <a:solidFill>
              <a:srgbClr val="FFFFCC"/>
            </a:solidFill>
            <a:ln w="9525">
              <a:solidFill>
                <a:srgbClr val="CC3300"/>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FF3300"/>
                  </a:solidFill>
                </a:rPr>
                <a:t>各个方向振动等几率</a:t>
              </a:r>
            </a:p>
          </p:txBody>
        </p:sp>
      </p:grpSp>
      <p:grpSp>
        <p:nvGrpSpPr>
          <p:cNvPr id="85" name="Group 18"/>
          <p:cNvGrpSpPr>
            <a:grpSpLocks/>
          </p:cNvGrpSpPr>
          <p:nvPr/>
        </p:nvGrpSpPr>
        <p:grpSpPr bwMode="auto">
          <a:xfrm>
            <a:off x="2168254" y="3309637"/>
            <a:ext cx="3343275" cy="904875"/>
            <a:chOff x="456" y="648"/>
            <a:chExt cx="2106" cy="570"/>
          </a:xfrm>
        </p:grpSpPr>
        <p:grpSp>
          <p:nvGrpSpPr>
            <p:cNvPr id="86" name="Group 19"/>
            <p:cNvGrpSpPr>
              <a:grpSpLocks/>
            </p:cNvGrpSpPr>
            <p:nvPr/>
          </p:nvGrpSpPr>
          <p:grpSpPr bwMode="auto">
            <a:xfrm>
              <a:off x="456" y="648"/>
              <a:ext cx="1344" cy="570"/>
              <a:chOff x="864" y="2880"/>
              <a:chExt cx="1344" cy="570"/>
            </a:xfrm>
          </p:grpSpPr>
          <p:sp>
            <p:nvSpPr>
              <p:cNvPr id="90" name="Oval 20"/>
              <p:cNvSpPr>
                <a:spLocks noChangeArrowheads="1"/>
              </p:cNvSpPr>
              <p:nvPr/>
            </p:nvSpPr>
            <p:spPr bwMode="auto">
              <a:xfrm rot="-2274096">
                <a:off x="864" y="2880"/>
                <a:ext cx="1344" cy="528"/>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91" name="Text Box 21"/>
              <p:cNvSpPr txBox="1">
                <a:spLocks noChangeArrowheads="1"/>
              </p:cNvSpPr>
              <p:nvPr/>
            </p:nvSpPr>
            <p:spPr bwMode="auto">
              <a:xfrm>
                <a:off x="1056" y="3120"/>
                <a:ext cx="72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bg1"/>
                    </a:solidFill>
                  </a:rPr>
                  <a:t>光源</a:t>
                </a:r>
              </a:p>
            </p:txBody>
          </p:sp>
        </p:grpSp>
        <p:sp>
          <p:nvSpPr>
            <p:cNvPr id="87" name="Line 22"/>
            <p:cNvSpPr>
              <a:spLocks noChangeShapeType="1"/>
            </p:cNvSpPr>
            <p:nvPr/>
          </p:nvSpPr>
          <p:spPr bwMode="auto">
            <a:xfrm flipV="1">
              <a:off x="1224" y="984"/>
              <a:ext cx="861"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Text Box 23"/>
            <p:cNvSpPr txBox="1">
              <a:spLocks noChangeArrowheads="1"/>
            </p:cNvSpPr>
            <p:nvPr/>
          </p:nvSpPr>
          <p:spPr bwMode="auto">
            <a:xfrm>
              <a:off x="1584" y="672"/>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solidFill>
                    <a:srgbClr val="FF0000"/>
                  </a:solidFill>
                </a:rPr>
                <a:t>一束光</a:t>
              </a:r>
            </a:p>
          </p:txBody>
        </p:sp>
        <p:sp>
          <p:nvSpPr>
            <p:cNvPr id="89" name="Line 24"/>
            <p:cNvSpPr>
              <a:spLocks noChangeShapeType="1"/>
            </p:cNvSpPr>
            <p:nvPr/>
          </p:nvSpPr>
          <p:spPr bwMode="auto">
            <a:xfrm>
              <a:off x="2034" y="987"/>
              <a:ext cx="528"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57" name="对象 56"/>
          <p:cNvGraphicFramePr>
            <a:graphicFrameLocks noChangeAspect="1"/>
          </p:cNvGraphicFramePr>
          <p:nvPr>
            <p:extLst>
              <p:ext uri="{D42A27DB-BD31-4B8C-83A1-F6EECF244321}">
                <p14:modId xmlns:p14="http://schemas.microsoft.com/office/powerpoint/2010/main" val="1561367728"/>
              </p:ext>
            </p:extLst>
          </p:nvPr>
        </p:nvGraphicFramePr>
        <p:xfrm>
          <a:off x="8664304" y="2791049"/>
          <a:ext cx="874713" cy="1326103"/>
        </p:xfrm>
        <a:graphic>
          <a:graphicData uri="http://schemas.openxmlformats.org/presentationml/2006/ole">
            <mc:AlternateContent xmlns:mc="http://schemas.openxmlformats.org/markup-compatibility/2006">
              <mc:Choice xmlns:v="urn:schemas-microsoft-com:vml" Requires="v">
                <p:oleObj spid="_x0000_s106560" name="Image" r:id="rId3" imgW="736248" imgH="1117460" progId="Photoshop.Image.6">
                  <p:embed/>
                </p:oleObj>
              </mc:Choice>
              <mc:Fallback>
                <p:oleObj name="Image" r:id="rId3" imgW="736248" imgH="1117460"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4304" y="2791049"/>
                        <a:ext cx="874713" cy="1326103"/>
                      </a:xfrm>
                      <a:prstGeom prst="rect">
                        <a:avLst/>
                      </a:prstGeom>
                      <a:noFill/>
                      <a:ln>
                        <a:noFill/>
                      </a:ln>
                      <a:effectLst/>
                      <a:extLst/>
                    </p:spPr>
                  </p:pic>
                </p:oleObj>
              </mc:Fallback>
            </mc:AlternateContent>
          </a:graphicData>
        </a:graphic>
      </p:graphicFrame>
      <p:grpSp>
        <p:nvGrpSpPr>
          <p:cNvPr id="123" name="Group 25"/>
          <p:cNvGrpSpPr>
            <a:grpSpLocks/>
          </p:cNvGrpSpPr>
          <p:nvPr/>
        </p:nvGrpSpPr>
        <p:grpSpPr bwMode="auto">
          <a:xfrm>
            <a:off x="2579366" y="4659327"/>
            <a:ext cx="3819525" cy="2133600"/>
            <a:chOff x="1296" y="2136"/>
            <a:chExt cx="2406" cy="1344"/>
          </a:xfrm>
        </p:grpSpPr>
        <p:grpSp>
          <p:nvGrpSpPr>
            <p:cNvPr id="124" name="Group 26"/>
            <p:cNvGrpSpPr>
              <a:grpSpLocks/>
            </p:cNvGrpSpPr>
            <p:nvPr/>
          </p:nvGrpSpPr>
          <p:grpSpPr bwMode="auto">
            <a:xfrm>
              <a:off x="2784" y="2136"/>
              <a:ext cx="432" cy="1296"/>
              <a:chOff x="3936" y="2496"/>
              <a:chExt cx="432" cy="1296"/>
            </a:xfrm>
          </p:grpSpPr>
          <p:sp>
            <p:nvSpPr>
              <p:cNvPr id="135" name="Rectangle 27"/>
              <p:cNvSpPr>
                <a:spLocks noChangeArrowheads="1"/>
              </p:cNvSpPr>
              <p:nvPr/>
            </p:nvSpPr>
            <p:spPr bwMode="auto">
              <a:xfrm>
                <a:off x="3936" y="2496"/>
                <a:ext cx="48" cy="912"/>
              </a:xfrm>
              <a:prstGeom prst="rect">
                <a:avLst/>
              </a:prstGeom>
              <a:solidFill>
                <a:schemeClr val="hlink"/>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36" name="Rectangle 28"/>
              <p:cNvSpPr>
                <a:spLocks noChangeArrowheads="1"/>
              </p:cNvSpPr>
              <p:nvPr/>
            </p:nvSpPr>
            <p:spPr bwMode="auto">
              <a:xfrm>
                <a:off x="4032" y="2595"/>
                <a:ext cx="48" cy="912"/>
              </a:xfrm>
              <a:prstGeom prst="rect">
                <a:avLst/>
              </a:prstGeom>
              <a:solidFill>
                <a:schemeClr val="hlink"/>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37" name="Rectangle 29"/>
              <p:cNvSpPr>
                <a:spLocks noChangeArrowheads="1"/>
              </p:cNvSpPr>
              <p:nvPr/>
            </p:nvSpPr>
            <p:spPr bwMode="auto">
              <a:xfrm>
                <a:off x="4131" y="2691"/>
                <a:ext cx="48" cy="912"/>
              </a:xfrm>
              <a:prstGeom prst="rect">
                <a:avLst/>
              </a:prstGeom>
              <a:solidFill>
                <a:schemeClr val="hlink"/>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38" name="Rectangle 30"/>
              <p:cNvSpPr>
                <a:spLocks noChangeArrowheads="1"/>
              </p:cNvSpPr>
              <p:nvPr/>
            </p:nvSpPr>
            <p:spPr bwMode="auto">
              <a:xfrm>
                <a:off x="4224" y="2784"/>
                <a:ext cx="48" cy="912"/>
              </a:xfrm>
              <a:prstGeom prst="rect">
                <a:avLst/>
              </a:prstGeom>
              <a:solidFill>
                <a:schemeClr val="hlink"/>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39" name="Rectangle 31"/>
              <p:cNvSpPr>
                <a:spLocks noChangeArrowheads="1"/>
              </p:cNvSpPr>
              <p:nvPr/>
            </p:nvSpPr>
            <p:spPr bwMode="auto">
              <a:xfrm>
                <a:off x="4320" y="2880"/>
                <a:ext cx="48" cy="912"/>
              </a:xfrm>
              <a:prstGeom prst="rect">
                <a:avLst/>
              </a:prstGeom>
              <a:solidFill>
                <a:schemeClr val="hlink"/>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sp>
          <p:nvSpPr>
            <p:cNvPr id="125" name="Line 32"/>
            <p:cNvSpPr>
              <a:spLocks noChangeShapeType="1"/>
            </p:cNvSpPr>
            <p:nvPr/>
          </p:nvSpPr>
          <p:spPr bwMode="auto">
            <a:xfrm flipV="1">
              <a:off x="1728" y="2760"/>
              <a:ext cx="1200"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33"/>
            <p:cNvSpPr>
              <a:spLocks noChangeShapeType="1"/>
            </p:cNvSpPr>
            <p:nvPr/>
          </p:nvSpPr>
          <p:spPr bwMode="auto">
            <a:xfrm flipV="1">
              <a:off x="2262" y="3030"/>
              <a:ext cx="216" cy="13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34"/>
            <p:cNvSpPr>
              <a:spLocks noChangeShapeType="1"/>
            </p:cNvSpPr>
            <p:nvPr/>
          </p:nvSpPr>
          <p:spPr bwMode="auto">
            <a:xfrm>
              <a:off x="2928" y="2568"/>
              <a:ext cx="0" cy="384"/>
            </a:xfrm>
            <a:prstGeom prst="line">
              <a:avLst/>
            </a:prstGeom>
            <a:noFill/>
            <a:ln w="19050">
              <a:solidFill>
                <a:srgbClr val="FFFFCC"/>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 name="Line 35"/>
            <p:cNvSpPr>
              <a:spLocks noChangeShapeType="1"/>
            </p:cNvSpPr>
            <p:nvPr/>
          </p:nvSpPr>
          <p:spPr bwMode="auto">
            <a:xfrm flipV="1">
              <a:off x="2751" y="2757"/>
              <a:ext cx="360" cy="3"/>
            </a:xfrm>
            <a:prstGeom prst="line">
              <a:avLst/>
            </a:prstGeom>
            <a:noFill/>
            <a:ln w="19050">
              <a:solidFill>
                <a:srgbClr val="FFFFCC"/>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Line 36"/>
            <p:cNvSpPr>
              <a:spLocks noChangeShapeType="1"/>
            </p:cNvSpPr>
            <p:nvPr/>
          </p:nvSpPr>
          <p:spPr bwMode="auto">
            <a:xfrm>
              <a:off x="2784" y="2616"/>
              <a:ext cx="288" cy="288"/>
            </a:xfrm>
            <a:prstGeom prst="line">
              <a:avLst/>
            </a:prstGeom>
            <a:noFill/>
            <a:ln w="19050">
              <a:solidFill>
                <a:srgbClr val="FFFFCC"/>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Line 37"/>
            <p:cNvSpPr>
              <a:spLocks noChangeShapeType="1"/>
            </p:cNvSpPr>
            <p:nvPr/>
          </p:nvSpPr>
          <p:spPr bwMode="auto">
            <a:xfrm flipV="1">
              <a:off x="2817" y="2634"/>
              <a:ext cx="240" cy="240"/>
            </a:xfrm>
            <a:prstGeom prst="line">
              <a:avLst/>
            </a:prstGeom>
            <a:noFill/>
            <a:ln w="19050">
              <a:solidFill>
                <a:srgbClr val="FFFFCC"/>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 name="Line 38"/>
            <p:cNvSpPr>
              <a:spLocks noChangeShapeType="1"/>
            </p:cNvSpPr>
            <p:nvPr/>
          </p:nvSpPr>
          <p:spPr bwMode="auto">
            <a:xfrm flipV="1">
              <a:off x="2976" y="2523"/>
              <a:ext cx="327" cy="216"/>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 name="Line 39"/>
            <p:cNvSpPr>
              <a:spLocks noChangeShapeType="1"/>
            </p:cNvSpPr>
            <p:nvPr/>
          </p:nvSpPr>
          <p:spPr bwMode="auto">
            <a:xfrm flipV="1">
              <a:off x="3312" y="2310"/>
              <a:ext cx="324" cy="21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40"/>
            <p:cNvSpPr>
              <a:spLocks noChangeShapeType="1"/>
            </p:cNvSpPr>
            <p:nvPr/>
          </p:nvSpPr>
          <p:spPr bwMode="auto">
            <a:xfrm flipV="1">
              <a:off x="3345" y="2268"/>
              <a:ext cx="357" cy="23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 name="AutoShape 41"/>
            <p:cNvSpPr>
              <a:spLocks noChangeArrowheads="1"/>
            </p:cNvSpPr>
            <p:nvPr/>
          </p:nvSpPr>
          <p:spPr bwMode="auto">
            <a:xfrm>
              <a:off x="1296" y="2232"/>
              <a:ext cx="1104" cy="528"/>
            </a:xfrm>
            <a:prstGeom prst="wedgeRoundRectCallout">
              <a:avLst>
                <a:gd name="adj1" fmla="val 85870"/>
                <a:gd name="adj2" fmla="val 37310"/>
                <a:gd name="adj3" fmla="val 16667"/>
              </a:avLst>
            </a:prstGeom>
            <a:solidFill>
              <a:srgbClr val="FFFF00"/>
            </a:solidFill>
            <a:ln w="9525">
              <a:solidFill>
                <a:srgbClr val="FF33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a:solidFill>
                    <a:srgbClr val="FF0000"/>
                  </a:solidFill>
                </a:rPr>
                <a:t>在与光传播方向</a:t>
              </a:r>
            </a:p>
            <a:p>
              <a:pPr algn="ctr" eaLnBrk="1" hangingPunct="1">
                <a:spcBef>
                  <a:spcPct val="0"/>
                </a:spcBef>
                <a:buFontTx/>
                <a:buNone/>
              </a:pPr>
              <a:r>
                <a:rPr lang="zh-CN" altLang="en-US" sz="1800">
                  <a:solidFill>
                    <a:srgbClr val="FF0000"/>
                  </a:solidFill>
                </a:rPr>
                <a:t>垂直的平面内振动</a:t>
              </a:r>
            </a:p>
            <a:p>
              <a:pPr algn="ctr" eaLnBrk="1" hangingPunct="1">
                <a:spcBef>
                  <a:spcPct val="0"/>
                </a:spcBef>
                <a:buFontTx/>
                <a:buNone/>
              </a:pPr>
              <a:r>
                <a:rPr lang="zh-CN" altLang="en-US" sz="1800">
                  <a:solidFill>
                    <a:srgbClr val="FF0000"/>
                  </a:solidFill>
                </a:rPr>
                <a:t>等几率</a:t>
              </a:r>
              <a:endParaRPr lang="zh-CN" altLang="en-US" sz="2800">
                <a:solidFill>
                  <a:srgbClr val="0000CC"/>
                </a:solidFill>
              </a:endParaRPr>
            </a:p>
          </p:txBody>
        </p:sp>
      </p:grpSp>
      <p:graphicFrame>
        <p:nvGraphicFramePr>
          <p:cNvPr id="141" name="对象 140"/>
          <p:cNvGraphicFramePr>
            <a:graphicFrameLocks noChangeAspect="1"/>
          </p:cNvGraphicFramePr>
          <p:nvPr>
            <p:extLst>
              <p:ext uri="{D42A27DB-BD31-4B8C-83A1-F6EECF244321}">
                <p14:modId xmlns:p14="http://schemas.microsoft.com/office/powerpoint/2010/main" val="3232769772"/>
              </p:ext>
            </p:extLst>
          </p:nvPr>
        </p:nvGraphicFramePr>
        <p:xfrm>
          <a:off x="6640910" y="4877339"/>
          <a:ext cx="874713" cy="1326103"/>
        </p:xfrm>
        <a:graphic>
          <a:graphicData uri="http://schemas.openxmlformats.org/presentationml/2006/ole">
            <mc:AlternateContent xmlns:mc="http://schemas.openxmlformats.org/markup-compatibility/2006">
              <mc:Choice xmlns:v="urn:schemas-microsoft-com:vml" Requires="v">
                <p:oleObj spid="_x0000_s106561" name="Image" r:id="rId5" imgW="736248" imgH="1117460" progId="Photoshop.Image.6">
                  <p:embed/>
                </p:oleObj>
              </mc:Choice>
              <mc:Fallback>
                <p:oleObj name="Image" r:id="rId5" imgW="736248" imgH="1117460"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910" y="4877339"/>
                        <a:ext cx="874713" cy="1326103"/>
                      </a:xfrm>
                      <a:prstGeom prst="rect">
                        <a:avLst/>
                      </a:prstGeom>
                      <a:noFill/>
                      <a:ln>
                        <a:noFill/>
                      </a:ln>
                      <a:effectLst/>
                      <a:extLst/>
                    </p:spPr>
                  </p:pic>
                </p:oleObj>
              </mc:Fallback>
            </mc:AlternateContent>
          </a:graphicData>
        </a:graphic>
      </p:graphicFrame>
      <p:grpSp>
        <p:nvGrpSpPr>
          <p:cNvPr id="142" name="Group 10"/>
          <p:cNvGrpSpPr>
            <a:grpSpLocks/>
          </p:cNvGrpSpPr>
          <p:nvPr/>
        </p:nvGrpSpPr>
        <p:grpSpPr bwMode="auto">
          <a:xfrm>
            <a:off x="8040216" y="4506927"/>
            <a:ext cx="2438400" cy="2209800"/>
            <a:chOff x="3696" y="384"/>
            <a:chExt cx="1536" cy="1392"/>
          </a:xfrm>
        </p:grpSpPr>
        <p:sp>
          <p:nvSpPr>
            <p:cNvPr id="143" name="Oval 11"/>
            <p:cNvSpPr>
              <a:spLocks noChangeArrowheads="1"/>
            </p:cNvSpPr>
            <p:nvPr/>
          </p:nvSpPr>
          <p:spPr bwMode="auto">
            <a:xfrm>
              <a:off x="3926" y="581"/>
              <a:ext cx="880" cy="880"/>
            </a:xfrm>
            <a:prstGeom prst="ellipse">
              <a:avLst/>
            </a:prstGeom>
            <a:noFill/>
            <a:ln w="254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rgbClr val="0000CC"/>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CC"/>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CC"/>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CC"/>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4" name="Line 12"/>
            <p:cNvSpPr>
              <a:spLocks noChangeShapeType="1"/>
            </p:cNvSpPr>
            <p:nvPr/>
          </p:nvSpPr>
          <p:spPr bwMode="auto">
            <a:xfrm flipV="1">
              <a:off x="4032" y="720"/>
              <a:ext cx="672" cy="624"/>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 name="Line 13"/>
            <p:cNvSpPr>
              <a:spLocks noChangeShapeType="1"/>
            </p:cNvSpPr>
            <p:nvPr/>
          </p:nvSpPr>
          <p:spPr bwMode="auto">
            <a:xfrm rot="111068">
              <a:off x="4032" y="719"/>
              <a:ext cx="670" cy="579"/>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6" name="Line 14"/>
            <p:cNvSpPr>
              <a:spLocks noChangeShapeType="1"/>
            </p:cNvSpPr>
            <p:nvPr/>
          </p:nvSpPr>
          <p:spPr bwMode="auto">
            <a:xfrm rot="1658535">
              <a:off x="4370" y="581"/>
              <a:ext cx="2" cy="899"/>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 name="Line 15"/>
            <p:cNvSpPr>
              <a:spLocks noChangeShapeType="1"/>
            </p:cNvSpPr>
            <p:nvPr/>
          </p:nvSpPr>
          <p:spPr bwMode="auto">
            <a:xfrm rot="1318187" flipV="1">
              <a:off x="3913" y="997"/>
              <a:ext cx="906" cy="51"/>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8" name="Line 16"/>
            <p:cNvSpPr>
              <a:spLocks noChangeShapeType="1"/>
            </p:cNvSpPr>
            <p:nvPr/>
          </p:nvSpPr>
          <p:spPr bwMode="auto">
            <a:xfrm rot="1165010" flipV="1">
              <a:off x="4035" y="751"/>
              <a:ext cx="685" cy="550"/>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9" name="Line 17"/>
            <p:cNvSpPr>
              <a:spLocks noChangeShapeType="1"/>
            </p:cNvSpPr>
            <p:nvPr/>
          </p:nvSpPr>
          <p:spPr bwMode="auto">
            <a:xfrm rot="1393498">
              <a:off x="4035" y="712"/>
              <a:ext cx="648" cy="613"/>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 name="Text Box 18"/>
            <p:cNvSpPr txBox="1">
              <a:spLocks noChangeArrowheads="1"/>
            </p:cNvSpPr>
            <p:nvPr/>
          </p:nvSpPr>
          <p:spPr bwMode="auto">
            <a:xfrm>
              <a:off x="3696" y="1518"/>
              <a:ext cx="153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kumimoji="1" sz="2800" b="1">
                  <a:solidFill>
                    <a:srgbClr val="0000CC"/>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CC"/>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CC"/>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CC"/>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9pPr>
            </a:lstStyle>
            <a:p>
              <a:pPr algn="just" eaLnBrk="1" hangingPunct="1"/>
              <a:r>
                <a:rPr lang="zh-CN" altLang="en-US" sz="2000" dirty="0">
                  <a:solidFill>
                    <a:srgbClr val="000000"/>
                  </a:solidFill>
                  <a:latin typeface="方正书宋简体"/>
                </a:rPr>
                <a:t>说明没有优势方向</a:t>
              </a:r>
              <a:endParaRPr lang="zh-CN" altLang="en-US" sz="2000" dirty="0"/>
            </a:p>
          </p:txBody>
        </p:sp>
        <p:sp>
          <p:nvSpPr>
            <p:cNvPr id="151" name="Line 19"/>
            <p:cNvSpPr>
              <a:spLocks noChangeShapeType="1"/>
            </p:cNvSpPr>
            <p:nvPr/>
          </p:nvSpPr>
          <p:spPr bwMode="auto">
            <a:xfrm>
              <a:off x="3696" y="1033"/>
              <a:ext cx="13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2" name="Line 20"/>
            <p:cNvSpPr>
              <a:spLocks noChangeShapeType="1"/>
            </p:cNvSpPr>
            <p:nvPr/>
          </p:nvSpPr>
          <p:spPr bwMode="auto">
            <a:xfrm flipV="1">
              <a:off x="4368" y="384"/>
              <a:ext cx="0"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 name="Line 21"/>
            <p:cNvSpPr>
              <a:spLocks noChangeShapeType="1"/>
            </p:cNvSpPr>
            <p:nvPr/>
          </p:nvSpPr>
          <p:spPr bwMode="auto">
            <a:xfrm>
              <a:off x="3912" y="1032"/>
              <a:ext cx="912" cy="0"/>
            </a:xfrm>
            <a:prstGeom prst="line">
              <a:avLst/>
            </a:prstGeom>
            <a:noFill/>
            <a:ln w="9525">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 name="Line 22"/>
            <p:cNvSpPr>
              <a:spLocks noChangeShapeType="1"/>
            </p:cNvSpPr>
            <p:nvPr/>
          </p:nvSpPr>
          <p:spPr bwMode="auto">
            <a:xfrm>
              <a:off x="4368" y="576"/>
              <a:ext cx="0" cy="912"/>
            </a:xfrm>
            <a:prstGeom prst="line">
              <a:avLst/>
            </a:prstGeom>
            <a:noFill/>
            <a:ln w="28575">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8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wipe(left)">
                                      <p:cBhvr>
                                        <p:cTn id="21" dur="500"/>
                                        <p:tgtEl>
                                          <p:spTgt spid="71"/>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down)">
                                      <p:cBhvr>
                                        <p:cTn id="26" dur="580">
                                          <p:stCondLst>
                                            <p:cond delay="0"/>
                                          </p:stCondLst>
                                        </p:cTn>
                                        <p:tgtEl>
                                          <p:spTgt spid="57"/>
                                        </p:tgtEl>
                                      </p:cBhvr>
                                    </p:animEffect>
                                    <p:anim calcmode="lin" valueType="num">
                                      <p:cBhvr>
                                        <p:cTn id="27" dur="1822" tmFilter="0,0; 0.14,0.36; 0.43,0.73; 0.71,0.91; 1.0,1.0">
                                          <p:stCondLst>
                                            <p:cond delay="0"/>
                                          </p:stCondLst>
                                        </p:cTn>
                                        <p:tgtEl>
                                          <p:spTgt spid="57"/>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57"/>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57"/>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57"/>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57"/>
                                        </p:tgtEl>
                                        <p:attrNameLst>
                                          <p:attrName>ppt_y</p:attrName>
                                        </p:attrNameLst>
                                      </p:cBhvr>
                                      <p:tavLst>
                                        <p:tav tm="0" fmla="#ppt_y-sin(pi*$)/81">
                                          <p:val>
                                            <p:fltVal val="0"/>
                                          </p:val>
                                        </p:tav>
                                        <p:tav tm="100000">
                                          <p:val>
                                            <p:fltVal val="1"/>
                                          </p:val>
                                        </p:tav>
                                      </p:tavLst>
                                    </p:anim>
                                    <p:animScale>
                                      <p:cBhvr>
                                        <p:cTn id="32" dur="26">
                                          <p:stCondLst>
                                            <p:cond delay="650"/>
                                          </p:stCondLst>
                                        </p:cTn>
                                        <p:tgtEl>
                                          <p:spTgt spid="57"/>
                                        </p:tgtEl>
                                      </p:cBhvr>
                                      <p:to x="100000" y="60000"/>
                                    </p:animScale>
                                    <p:animScale>
                                      <p:cBhvr>
                                        <p:cTn id="33" dur="166" decel="50000">
                                          <p:stCondLst>
                                            <p:cond delay="676"/>
                                          </p:stCondLst>
                                        </p:cTn>
                                        <p:tgtEl>
                                          <p:spTgt spid="57"/>
                                        </p:tgtEl>
                                      </p:cBhvr>
                                      <p:to x="100000" y="100000"/>
                                    </p:animScale>
                                    <p:animScale>
                                      <p:cBhvr>
                                        <p:cTn id="34" dur="26">
                                          <p:stCondLst>
                                            <p:cond delay="1312"/>
                                          </p:stCondLst>
                                        </p:cTn>
                                        <p:tgtEl>
                                          <p:spTgt spid="57"/>
                                        </p:tgtEl>
                                      </p:cBhvr>
                                      <p:to x="100000" y="80000"/>
                                    </p:animScale>
                                    <p:animScale>
                                      <p:cBhvr>
                                        <p:cTn id="35" dur="166" decel="50000">
                                          <p:stCondLst>
                                            <p:cond delay="1338"/>
                                          </p:stCondLst>
                                        </p:cTn>
                                        <p:tgtEl>
                                          <p:spTgt spid="57"/>
                                        </p:tgtEl>
                                      </p:cBhvr>
                                      <p:to x="100000" y="100000"/>
                                    </p:animScale>
                                    <p:animScale>
                                      <p:cBhvr>
                                        <p:cTn id="36" dur="26">
                                          <p:stCondLst>
                                            <p:cond delay="1642"/>
                                          </p:stCondLst>
                                        </p:cTn>
                                        <p:tgtEl>
                                          <p:spTgt spid="57"/>
                                        </p:tgtEl>
                                      </p:cBhvr>
                                      <p:to x="100000" y="90000"/>
                                    </p:animScale>
                                    <p:animScale>
                                      <p:cBhvr>
                                        <p:cTn id="37" dur="166" decel="50000">
                                          <p:stCondLst>
                                            <p:cond delay="1668"/>
                                          </p:stCondLst>
                                        </p:cTn>
                                        <p:tgtEl>
                                          <p:spTgt spid="57"/>
                                        </p:tgtEl>
                                      </p:cBhvr>
                                      <p:to x="100000" y="100000"/>
                                    </p:animScale>
                                    <p:animScale>
                                      <p:cBhvr>
                                        <p:cTn id="38" dur="26">
                                          <p:stCondLst>
                                            <p:cond delay="1808"/>
                                          </p:stCondLst>
                                        </p:cTn>
                                        <p:tgtEl>
                                          <p:spTgt spid="57"/>
                                        </p:tgtEl>
                                      </p:cBhvr>
                                      <p:to x="100000" y="95000"/>
                                    </p:animScale>
                                    <p:animScale>
                                      <p:cBhvr>
                                        <p:cTn id="39" dur="166" decel="50000">
                                          <p:stCondLst>
                                            <p:cond delay="1834"/>
                                          </p:stCondLst>
                                        </p:cTn>
                                        <p:tgtEl>
                                          <p:spTgt spid="57"/>
                                        </p:tgtEl>
                                      </p:cBhvr>
                                      <p:to x="100000" y="100000"/>
                                    </p:animScale>
                                  </p:childTnLst>
                                </p:cTn>
                              </p:par>
                            </p:childTnLst>
                          </p:cTn>
                        </p:par>
                      </p:childTnLst>
                    </p:cTn>
                  </p:par>
                  <p:par>
                    <p:cTn id="40" fill="hold">
                      <p:stCondLst>
                        <p:cond delay="indefinite"/>
                      </p:stCondLst>
                      <p:childTnLst>
                        <p:par>
                          <p:cTn id="41" fill="hold">
                            <p:stCondLst>
                              <p:cond delay="0"/>
                            </p:stCondLst>
                            <p:childTnLst>
                              <p:par>
                                <p:cTn id="42" presetID="3" presetClass="entr" presetSubtype="5" fill="hold" nodeType="clickEffect">
                                  <p:stCondLst>
                                    <p:cond delay="0"/>
                                  </p:stCondLst>
                                  <p:childTnLst>
                                    <p:set>
                                      <p:cBhvr>
                                        <p:cTn id="43" dur="1" fill="hold">
                                          <p:stCondLst>
                                            <p:cond delay="0"/>
                                          </p:stCondLst>
                                        </p:cTn>
                                        <p:tgtEl>
                                          <p:spTgt spid="123"/>
                                        </p:tgtEl>
                                        <p:attrNameLst>
                                          <p:attrName>style.visibility</p:attrName>
                                        </p:attrNameLst>
                                      </p:cBhvr>
                                      <p:to>
                                        <p:strVal val="visible"/>
                                      </p:to>
                                    </p:set>
                                    <p:animEffect transition="in" filter="blinds(vertical)">
                                      <p:cBhvr>
                                        <p:cTn id="44" dur="500"/>
                                        <p:tgtEl>
                                          <p:spTgt spid="123"/>
                                        </p:tgtEl>
                                      </p:cBhvr>
                                    </p:animEffect>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141"/>
                                        </p:tgtEl>
                                        <p:attrNameLst>
                                          <p:attrName>style.visibility</p:attrName>
                                        </p:attrNameLst>
                                      </p:cBhvr>
                                      <p:to>
                                        <p:strVal val="visible"/>
                                      </p:to>
                                    </p:set>
                                    <p:animEffect transition="in" filter="wipe(down)">
                                      <p:cBhvr>
                                        <p:cTn id="49" dur="580">
                                          <p:stCondLst>
                                            <p:cond delay="0"/>
                                          </p:stCondLst>
                                        </p:cTn>
                                        <p:tgtEl>
                                          <p:spTgt spid="141"/>
                                        </p:tgtEl>
                                      </p:cBhvr>
                                    </p:animEffect>
                                    <p:anim calcmode="lin" valueType="num">
                                      <p:cBhvr>
                                        <p:cTn id="50" dur="1822" tmFilter="0,0; 0.14,0.36; 0.43,0.73; 0.71,0.91; 1.0,1.0">
                                          <p:stCondLst>
                                            <p:cond delay="0"/>
                                          </p:stCondLst>
                                        </p:cTn>
                                        <p:tgtEl>
                                          <p:spTgt spid="141"/>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141"/>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141"/>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141"/>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141"/>
                                        </p:tgtEl>
                                        <p:attrNameLst>
                                          <p:attrName>ppt_y</p:attrName>
                                        </p:attrNameLst>
                                      </p:cBhvr>
                                      <p:tavLst>
                                        <p:tav tm="0" fmla="#ppt_y-sin(pi*$)/81">
                                          <p:val>
                                            <p:fltVal val="0"/>
                                          </p:val>
                                        </p:tav>
                                        <p:tav tm="100000">
                                          <p:val>
                                            <p:fltVal val="1"/>
                                          </p:val>
                                        </p:tav>
                                      </p:tavLst>
                                    </p:anim>
                                    <p:animScale>
                                      <p:cBhvr>
                                        <p:cTn id="55" dur="26">
                                          <p:stCondLst>
                                            <p:cond delay="650"/>
                                          </p:stCondLst>
                                        </p:cTn>
                                        <p:tgtEl>
                                          <p:spTgt spid="141"/>
                                        </p:tgtEl>
                                      </p:cBhvr>
                                      <p:to x="100000" y="60000"/>
                                    </p:animScale>
                                    <p:animScale>
                                      <p:cBhvr>
                                        <p:cTn id="56" dur="166" decel="50000">
                                          <p:stCondLst>
                                            <p:cond delay="676"/>
                                          </p:stCondLst>
                                        </p:cTn>
                                        <p:tgtEl>
                                          <p:spTgt spid="141"/>
                                        </p:tgtEl>
                                      </p:cBhvr>
                                      <p:to x="100000" y="100000"/>
                                    </p:animScale>
                                    <p:animScale>
                                      <p:cBhvr>
                                        <p:cTn id="57" dur="26">
                                          <p:stCondLst>
                                            <p:cond delay="1312"/>
                                          </p:stCondLst>
                                        </p:cTn>
                                        <p:tgtEl>
                                          <p:spTgt spid="141"/>
                                        </p:tgtEl>
                                      </p:cBhvr>
                                      <p:to x="100000" y="80000"/>
                                    </p:animScale>
                                    <p:animScale>
                                      <p:cBhvr>
                                        <p:cTn id="58" dur="166" decel="50000">
                                          <p:stCondLst>
                                            <p:cond delay="1338"/>
                                          </p:stCondLst>
                                        </p:cTn>
                                        <p:tgtEl>
                                          <p:spTgt spid="141"/>
                                        </p:tgtEl>
                                      </p:cBhvr>
                                      <p:to x="100000" y="100000"/>
                                    </p:animScale>
                                    <p:animScale>
                                      <p:cBhvr>
                                        <p:cTn id="59" dur="26">
                                          <p:stCondLst>
                                            <p:cond delay="1642"/>
                                          </p:stCondLst>
                                        </p:cTn>
                                        <p:tgtEl>
                                          <p:spTgt spid="141"/>
                                        </p:tgtEl>
                                      </p:cBhvr>
                                      <p:to x="100000" y="90000"/>
                                    </p:animScale>
                                    <p:animScale>
                                      <p:cBhvr>
                                        <p:cTn id="60" dur="166" decel="50000">
                                          <p:stCondLst>
                                            <p:cond delay="1668"/>
                                          </p:stCondLst>
                                        </p:cTn>
                                        <p:tgtEl>
                                          <p:spTgt spid="141"/>
                                        </p:tgtEl>
                                      </p:cBhvr>
                                      <p:to x="100000" y="100000"/>
                                    </p:animScale>
                                    <p:animScale>
                                      <p:cBhvr>
                                        <p:cTn id="61" dur="26">
                                          <p:stCondLst>
                                            <p:cond delay="1808"/>
                                          </p:stCondLst>
                                        </p:cTn>
                                        <p:tgtEl>
                                          <p:spTgt spid="141"/>
                                        </p:tgtEl>
                                      </p:cBhvr>
                                      <p:to x="100000" y="95000"/>
                                    </p:animScale>
                                    <p:animScale>
                                      <p:cBhvr>
                                        <p:cTn id="62" dur="166" decel="50000">
                                          <p:stCondLst>
                                            <p:cond delay="1834"/>
                                          </p:stCondLst>
                                        </p:cTn>
                                        <p:tgtEl>
                                          <p:spTgt spid="141"/>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42"/>
                                        </p:tgtEl>
                                        <p:attrNameLst>
                                          <p:attrName>style.visibility</p:attrName>
                                        </p:attrNameLst>
                                      </p:cBhvr>
                                      <p:to>
                                        <p:strVal val="visible"/>
                                      </p:to>
                                    </p:set>
                                    <p:animEffect transition="in" filter="wipe(left)">
                                      <p:cBhvr>
                                        <p:cTn id="67"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Text Box 3"/>
          <p:cNvSpPr txBox="1">
            <a:spLocks noChangeArrowheads="1"/>
          </p:cNvSpPr>
          <p:nvPr/>
        </p:nvSpPr>
        <p:spPr bwMode="auto">
          <a:xfrm>
            <a:off x="1774826" y="5976938"/>
            <a:ext cx="3705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a:solidFill>
                  <a:srgbClr val="0000FF"/>
                </a:solidFill>
                <a:latin typeface="方正书宋简体"/>
              </a:rPr>
              <a:t>自然光的表示方法：</a:t>
            </a:r>
            <a:endParaRPr lang="zh-CN" altLang="en-US" sz="2000" b="0"/>
          </a:p>
        </p:txBody>
      </p:sp>
      <p:grpSp>
        <p:nvGrpSpPr>
          <p:cNvPr id="4" name="Group 22"/>
          <p:cNvGrpSpPr>
            <a:grpSpLocks/>
          </p:cNvGrpSpPr>
          <p:nvPr/>
        </p:nvGrpSpPr>
        <p:grpSpPr bwMode="auto">
          <a:xfrm>
            <a:off x="5970588" y="5918200"/>
            <a:ext cx="4267200" cy="533400"/>
            <a:chOff x="432" y="3648"/>
            <a:chExt cx="2688" cy="336"/>
          </a:xfrm>
        </p:grpSpPr>
        <p:sp>
          <p:nvSpPr>
            <p:cNvPr id="60454" name="Line 23"/>
            <p:cNvSpPr>
              <a:spLocks noChangeShapeType="1"/>
            </p:cNvSpPr>
            <p:nvPr/>
          </p:nvSpPr>
          <p:spPr bwMode="auto">
            <a:xfrm>
              <a:off x="432" y="3822"/>
              <a:ext cx="26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55" name="Line 24"/>
            <p:cNvSpPr>
              <a:spLocks noChangeShapeType="1"/>
            </p:cNvSpPr>
            <p:nvPr/>
          </p:nvSpPr>
          <p:spPr bwMode="auto">
            <a:xfrm>
              <a:off x="480" y="3648"/>
              <a:ext cx="0" cy="336"/>
            </a:xfrm>
            <a:prstGeom prst="line">
              <a:avLst/>
            </a:prstGeom>
            <a:noFill/>
            <a:ln w="38100">
              <a:solidFill>
                <a:srgbClr val="FF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56" name="Oval 25"/>
            <p:cNvSpPr>
              <a:spLocks noChangeAspect="1" noChangeArrowheads="1"/>
            </p:cNvSpPr>
            <p:nvPr/>
          </p:nvSpPr>
          <p:spPr bwMode="auto">
            <a:xfrm>
              <a:off x="519" y="3792"/>
              <a:ext cx="57" cy="57"/>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57" name="Line 26"/>
            <p:cNvSpPr>
              <a:spLocks noChangeShapeType="1"/>
            </p:cNvSpPr>
            <p:nvPr/>
          </p:nvSpPr>
          <p:spPr bwMode="auto">
            <a:xfrm>
              <a:off x="624" y="3648"/>
              <a:ext cx="0" cy="336"/>
            </a:xfrm>
            <a:prstGeom prst="line">
              <a:avLst/>
            </a:prstGeom>
            <a:noFill/>
            <a:ln w="38100">
              <a:solidFill>
                <a:srgbClr val="FF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58" name="Oval 27"/>
            <p:cNvSpPr>
              <a:spLocks noChangeAspect="1" noChangeArrowheads="1"/>
            </p:cNvSpPr>
            <p:nvPr/>
          </p:nvSpPr>
          <p:spPr bwMode="auto">
            <a:xfrm>
              <a:off x="663" y="3792"/>
              <a:ext cx="57" cy="57"/>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59" name="Line 28"/>
            <p:cNvSpPr>
              <a:spLocks noChangeShapeType="1"/>
            </p:cNvSpPr>
            <p:nvPr/>
          </p:nvSpPr>
          <p:spPr bwMode="auto">
            <a:xfrm>
              <a:off x="768" y="3648"/>
              <a:ext cx="0" cy="336"/>
            </a:xfrm>
            <a:prstGeom prst="line">
              <a:avLst/>
            </a:prstGeom>
            <a:noFill/>
            <a:ln w="38100">
              <a:solidFill>
                <a:srgbClr val="FF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60" name="Oval 29"/>
            <p:cNvSpPr>
              <a:spLocks noChangeAspect="1" noChangeArrowheads="1"/>
            </p:cNvSpPr>
            <p:nvPr/>
          </p:nvSpPr>
          <p:spPr bwMode="auto">
            <a:xfrm>
              <a:off x="807" y="3792"/>
              <a:ext cx="57" cy="57"/>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61" name="Line 30"/>
            <p:cNvSpPr>
              <a:spLocks noChangeShapeType="1"/>
            </p:cNvSpPr>
            <p:nvPr/>
          </p:nvSpPr>
          <p:spPr bwMode="auto">
            <a:xfrm>
              <a:off x="912" y="3648"/>
              <a:ext cx="0" cy="336"/>
            </a:xfrm>
            <a:prstGeom prst="line">
              <a:avLst/>
            </a:prstGeom>
            <a:noFill/>
            <a:ln w="38100">
              <a:solidFill>
                <a:srgbClr val="FF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62" name="Oval 31"/>
            <p:cNvSpPr>
              <a:spLocks noChangeAspect="1" noChangeArrowheads="1"/>
            </p:cNvSpPr>
            <p:nvPr/>
          </p:nvSpPr>
          <p:spPr bwMode="auto">
            <a:xfrm>
              <a:off x="951" y="3792"/>
              <a:ext cx="57" cy="57"/>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63" name="Line 32"/>
            <p:cNvSpPr>
              <a:spLocks noChangeShapeType="1"/>
            </p:cNvSpPr>
            <p:nvPr/>
          </p:nvSpPr>
          <p:spPr bwMode="auto">
            <a:xfrm>
              <a:off x="1056" y="3648"/>
              <a:ext cx="0" cy="336"/>
            </a:xfrm>
            <a:prstGeom prst="line">
              <a:avLst/>
            </a:prstGeom>
            <a:noFill/>
            <a:ln w="38100">
              <a:solidFill>
                <a:srgbClr val="FF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64" name="Oval 33"/>
            <p:cNvSpPr>
              <a:spLocks noChangeAspect="1" noChangeArrowheads="1"/>
            </p:cNvSpPr>
            <p:nvPr/>
          </p:nvSpPr>
          <p:spPr bwMode="auto">
            <a:xfrm>
              <a:off x="1095" y="3792"/>
              <a:ext cx="57" cy="57"/>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65" name="Line 34"/>
            <p:cNvSpPr>
              <a:spLocks noChangeShapeType="1"/>
            </p:cNvSpPr>
            <p:nvPr/>
          </p:nvSpPr>
          <p:spPr bwMode="auto">
            <a:xfrm>
              <a:off x="1200" y="3648"/>
              <a:ext cx="0" cy="336"/>
            </a:xfrm>
            <a:prstGeom prst="line">
              <a:avLst/>
            </a:prstGeom>
            <a:noFill/>
            <a:ln w="38100">
              <a:solidFill>
                <a:srgbClr val="FF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66" name="Oval 35"/>
            <p:cNvSpPr>
              <a:spLocks noChangeAspect="1" noChangeArrowheads="1"/>
            </p:cNvSpPr>
            <p:nvPr/>
          </p:nvSpPr>
          <p:spPr bwMode="auto">
            <a:xfrm>
              <a:off x="1239" y="3792"/>
              <a:ext cx="57" cy="57"/>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67" name="Line 36"/>
            <p:cNvSpPr>
              <a:spLocks noChangeShapeType="1"/>
            </p:cNvSpPr>
            <p:nvPr/>
          </p:nvSpPr>
          <p:spPr bwMode="auto">
            <a:xfrm>
              <a:off x="1344" y="3648"/>
              <a:ext cx="0" cy="336"/>
            </a:xfrm>
            <a:prstGeom prst="line">
              <a:avLst/>
            </a:prstGeom>
            <a:noFill/>
            <a:ln w="38100">
              <a:solidFill>
                <a:srgbClr val="FF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68" name="Oval 37"/>
            <p:cNvSpPr>
              <a:spLocks noChangeAspect="1" noChangeArrowheads="1"/>
            </p:cNvSpPr>
            <p:nvPr/>
          </p:nvSpPr>
          <p:spPr bwMode="auto">
            <a:xfrm>
              <a:off x="1383" y="3792"/>
              <a:ext cx="57" cy="57"/>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69" name="Line 38"/>
            <p:cNvSpPr>
              <a:spLocks noChangeShapeType="1"/>
            </p:cNvSpPr>
            <p:nvPr/>
          </p:nvSpPr>
          <p:spPr bwMode="auto">
            <a:xfrm>
              <a:off x="1488" y="3648"/>
              <a:ext cx="0" cy="336"/>
            </a:xfrm>
            <a:prstGeom prst="line">
              <a:avLst/>
            </a:prstGeom>
            <a:noFill/>
            <a:ln w="38100">
              <a:solidFill>
                <a:srgbClr val="FF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70" name="Oval 39"/>
            <p:cNvSpPr>
              <a:spLocks noChangeAspect="1" noChangeArrowheads="1"/>
            </p:cNvSpPr>
            <p:nvPr/>
          </p:nvSpPr>
          <p:spPr bwMode="auto">
            <a:xfrm>
              <a:off x="1527" y="3792"/>
              <a:ext cx="57" cy="57"/>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71" name="Line 40"/>
            <p:cNvSpPr>
              <a:spLocks noChangeShapeType="1"/>
            </p:cNvSpPr>
            <p:nvPr/>
          </p:nvSpPr>
          <p:spPr bwMode="auto">
            <a:xfrm>
              <a:off x="1632" y="3648"/>
              <a:ext cx="0" cy="336"/>
            </a:xfrm>
            <a:prstGeom prst="line">
              <a:avLst/>
            </a:prstGeom>
            <a:noFill/>
            <a:ln w="38100">
              <a:solidFill>
                <a:srgbClr val="FF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72" name="Oval 41"/>
            <p:cNvSpPr>
              <a:spLocks noChangeAspect="1" noChangeArrowheads="1"/>
            </p:cNvSpPr>
            <p:nvPr/>
          </p:nvSpPr>
          <p:spPr bwMode="auto">
            <a:xfrm>
              <a:off x="1671" y="3792"/>
              <a:ext cx="57" cy="57"/>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73" name="Line 42"/>
            <p:cNvSpPr>
              <a:spLocks noChangeShapeType="1"/>
            </p:cNvSpPr>
            <p:nvPr/>
          </p:nvSpPr>
          <p:spPr bwMode="auto">
            <a:xfrm>
              <a:off x="1776" y="3648"/>
              <a:ext cx="0" cy="336"/>
            </a:xfrm>
            <a:prstGeom prst="line">
              <a:avLst/>
            </a:prstGeom>
            <a:noFill/>
            <a:ln w="38100">
              <a:solidFill>
                <a:srgbClr val="FF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74" name="Oval 43"/>
            <p:cNvSpPr>
              <a:spLocks noChangeAspect="1" noChangeArrowheads="1"/>
            </p:cNvSpPr>
            <p:nvPr/>
          </p:nvSpPr>
          <p:spPr bwMode="auto">
            <a:xfrm>
              <a:off x="1815" y="3792"/>
              <a:ext cx="57" cy="57"/>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75" name="Line 44"/>
            <p:cNvSpPr>
              <a:spLocks noChangeShapeType="1"/>
            </p:cNvSpPr>
            <p:nvPr/>
          </p:nvSpPr>
          <p:spPr bwMode="auto">
            <a:xfrm>
              <a:off x="1920" y="3648"/>
              <a:ext cx="0" cy="336"/>
            </a:xfrm>
            <a:prstGeom prst="line">
              <a:avLst/>
            </a:prstGeom>
            <a:noFill/>
            <a:ln w="38100">
              <a:solidFill>
                <a:srgbClr val="FF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76" name="Oval 45"/>
            <p:cNvSpPr>
              <a:spLocks noChangeAspect="1" noChangeArrowheads="1"/>
            </p:cNvSpPr>
            <p:nvPr/>
          </p:nvSpPr>
          <p:spPr bwMode="auto">
            <a:xfrm>
              <a:off x="1959" y="3792"/>
              <a:ext cx="57" cy="57"/>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77" name="Line 46"/>
            <p:cNvSpPr>
              <a:spLocks noChangeShapeType="1"/>
            </p:cNvSpPr>
            <p:nvPr/>
          </p:nvSpPr>
          <p:spPr bwMode="auto">
            <a:xfrm>
              <a:off x="2064" y="3648"/>
              <a:ext cx="0" cy="336"/>
            </a:xfrm>
            <a:prstGeom prst="line">
              <a:avLst/>
            </a:prstGeom>
            <a:noFill/>
            <a:ln w="38100">
              <a:solidFill>
                <a:srgbClr val="FF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78" name="Oval 47"/>
            <p:cNvSpPr>
              <a:spLocks noChangeAspect="1" noChangeArrowheads="1"/>
            </p:cNvSpPr>
            <p:nvPr/>
          </p:nvSpPr>
          <p:spPr bwMode="auto">
            <a:xfrm>
              <a:off x="2103" y="3792"/>
              <a:ext cx="57" cy="57"/>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79" name="Line 48"/>
            <p:cNvSpPr>
              <a:spLocks noChangeShapeType="1"/>
            </p:cNvSpPr>
            <p:nvPr/>
          </p:nvSpPr>
          <p:spPr bwMode="auto">
            <a:xfrm>
              <a:off x="2208" y="3648"/>
              <a:ext cx="0" cy="336"/>
            </a:xfrm>
            <a:prstGeom prst="line">
              <a:avLst/>
            </a:prstGeom>
            <a:noFill/>
            <a:ln w="38100">
              <a:solidFill>
                <a:srgbClr val="FF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80" name="Oval 49"/>
            <p:cNvSpPr>
              <a:spLocks noChangeAspect="1" noChangeArrowheads="1"/>
            </p:cNvSpPr>
            <p:nvPr/>
          </p:nvSpPr>
          <p:spPr bwMode="auto">
            <a:xfrm>
              <a:off x="2247" y="3792"/>
              <a:ext cx="57" cy="57"/>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81" name="Line 50"/>
            <p:cNvSpPr>
              <a:spLocks noChangeShapeType="1"/>
            </p:cNvSpPr>
            <p:nvPr/>
          </p:nvSpPr>
          <p:spPr bwMode="auto">
            <a:xfrm>
              <a:off x="2352" y="3648"/>
              <a:ext cx="0" cy="336"/>
            </a:xfrm>
            <a:prstGeom prst="line">
              <a:avLst/>
            </a:prstGeom>
            <a:noFill/>
            <a:ln w="38100">
              <a:solidFill>
                <a:srgbClr val="FF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82" name="Oval 51"/>
            <p:cNvSpPr>
              <a:spLocks noChangeAspect="1" noChangeArrowheads="1"/>
            </p:cNvSpPr>
            <p:nvPr/>
          </p:nvSpPr>
          <p:spPr bwMode="auto">
            <a:xfrm>
              <a:off x="2391" y="3792"/>
              <a:ext cx="57" cy="57"/>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83" name="Line 52"/>
            <p:cNvSpPr>
              <a:spLocks noChangeShapeType="1"/>
            </p:cNvSpPr>
            <p:nvPr/>
          </p:nvSpPr>
          <p:spPr bwMode="auto">
            <a:xfrm>
              <a:off x="2496" y="3648"/>
              <a:ext cx="0" cy="336"/>
            </a:xfrm>
            <a:prstGeom prst="line">
              <a:avLst/>
            </a:prstGeom>
            <a:noFill/>
            <a:ln w="38100">
              <a:solidFill>
                <a:srgbClr val="FF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84" name="Oval 53"/>
            <p:cNvSpPr>
              <a:spLocks noChangeAspect="1" noChangeArrowheads="1"/>
            </p:cNvSpPr>
            <p:nvPr/>
          </p:nvSpPr>
          <p:spPr bwMode="auto">
            <a:xfrm>
              <a:off x="2535" y="3792"/>
              <a:ext cx="57" cy="57"/>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85" name="Line 54"/>
            <p:cNvSpPr>
              <a:spLocks noChangeShapeType="1"/>
            </p:cNvSpPr>
            <p:nvPr/>
          </p:nvSpPr>
          <p:spPr bwMode="auto">
            <a:xfrm>
              <a:off x="2640" y="3648"/>
              <a:ext cx="0" cy="336"/>
            </a:xfrm>
            <a:prstGeom prst="line">
              <a:avLst/>
            </a:prstGeom>
            <a:noFill/>
            <a:ln w="38100">
              <a:solidFill>
                <a:srgbClr val="FF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86" name="Oval 55"/>
            <p:cNvSpPr>
              <a:spLocks noChangeAspect="1" noChangeArrowheads="1"/>
            </p:cNvSpPr>
            <p:nvPr/>
          </p:nvSpPr>
          <p:spPr bwMode="auto">
            <a:xfrm>
              <a:off x="2679" y="3792"/>
              <a:ext cx="57" cy="57"/>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87" name="Line 56"/>
            <p:cNvSpPr>
              <a:spLocks noChangeShapeType="1"/>
            </p:cNvSpPr>
            <p:nvPr/>
          </p:nvSpPr>
          <p:spPr bwMode="auto">
            <a:xfrm>
              <a:off x="2784" y="3648"/>
              <a:ext cx="0" cy="336"/>
            </a:xfrm>
            <a:prstGeom prst="line">
              <a:avLst/>
            </a:prstGeom>
            <a:noFill/>
            <a:ln w="38100">
              <a:solidFill>
                <a:srgbClr val="FF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0488" name="Oval 57"/>
            <p:cNvSpPr>
              <a:spLocks noChangeAspect="1" noChangeArrowheads="1"/>
            </p:cNvSpPr>
            <p:nvPr/>
          </p:nvSpPr>
          <p:spPr bwMode="auto">
            <a:xfrm>
              <a:off x="2823" y="3792"/>
              <a:ext cx="57" cy="57"/>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sp>
        <p:nvSpPr>
          <p:cNvPr id="65548" name="矩形 51"/>
          <p:cNvSpPr>
            <a:spLocks noChangeArrowheads="1"/>
          </p:cNvSpPr>
          <p:nvPr/>
        </p:nvSpPr>
        <p:spPr bwMode="auto">
          <a:xfrm>
            <a:off x="1608139" y="2184400"/>
            <a:ext cx="366553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9900"/>
                </a:solidFill>
              </a:rPr>
              <a:t>自然光可以沿着与光传播方向垂直的任意方向上分解成两束</a:t>
            </a:r>
            <a:r>
              <a:rPr lang="zh-CN" altLang="en-US" sz="2800" dirty="0">
                <a:solidFill>
                  <a:srgbClr val="C00000"/>
                </a:solidFill>
              </a:rPr>
              <a:t>振动方向相互垂直</a:t>
            </a:r>
            <a:r>
              <a:rPr lang="zh-CN" altLang="en-US" sz="2800" dirty="0">
                <a:solidFill>
                  <a:srgbClr val="009900"/>
                </a:solidFill>
              </a:rPr>
              <a:t>、</a:t>
            </a:r>
            <a:r>
              <a:rPr lang="zh-CN" altLang="en-US" sz="2800" dirty="0">
                <a:solidFill>
                  <a:srgbClr val="6600CC"/>
                </a:solidFill>
              </a:rPr>
              <a:t>振幅相等</a:t>
            </a:r>
            <a:r>
              <a:rPr lang="zh-CN" altLang="en-US" sz="2800" dirty="0">
                <a:solidFill>
                  <a:srgbClr val="009900"/>
                </a:solidFill>
              </a:rPr>
              <a:t>、</a:t>
            </a:r>
            <a:r>
              <a:rPr lang="zh-CN" altLang="en-US" sz="2800" dirty="0">
                <a:solidFill>
                  <a:srgbClr val="FF00FF"/>
                </a:solidFill>
              </a:rPr>
              <a:t>无固定相位差</a:t>
            </a:r>
            <a:r>
              <a:rPr lang="zh-CN" altLang="en-US" sz="2800" dirty="0">
                <a:solidFill>
                  <a:srgbClr val="009900"/>
                </a:solidFill>
              </a:rPr>
              <a:t>的非相干</a:t>
            </a:r>
            <a:r>
              <a:rPr lang="zh-CN" altLang="en-US" sz="2800" dirty="0">
                <a:solidFill>
                  <a:srgbClr val="009900"/>
                </a:solidFill>
                <a:latin typeface="+mj-ea"/>
              </a:rPr>
              <a:t>线偏振光</a:t>
            </a:r>
            <a:r>
              <a:rPr lang="zh-CN" altLang="en-US" sz="2800" dirty="0">
                <a:solidFill>
                  <a:srgbClr val="009900"/>
                </a:solidFill>
              </a:rPr>
              <a:t>。</a:t>
            </a:r>
          </a:p>
        </p:txBody>
      </p:sp>
      <p:grpSp>
        <p:nvGrpSpPr>
          <p:cNvPr id="53" name="Group 3"/>
          <p:cNvGrpSpPr>
            <a:grpSpLocks/>
          </p:cNvGrpSpPr>
          <p:nvPr/>
        </p:nvGrpSpPr>
        <p:grpSpPr bwMode="auto">
          <a:xfrm>
            <a:off x="5070476" y="3038476"/>
            <a:ext cx="1724025" cy="1812925"/>
            <a:chOff x="1584" y="400"/>
            <a:chExt cx="1086" cy="1142"/>
          </a:xfrm>
        </p:grpSpPr>
        <p:grpSp>
          <p:nvGrpSpPr>
            <p:cNvPr id="60443" name="Group 4"/>
            <p:cNvGrpSpPr>
              <a:grpSpLocks/>
            </p:cNvGrpSpPr>
            <p:nvPr/>
          </p:nvGrpSpPr>
          <p:grpSpPr bwMode="auto">
            <a:xfrm>
              <a:off x="1659" y="400"/>
              <a:ext cx="880" cy="880"/>
              <a:chOff x="2547" y="8244"/>
              <a:chExt cx="2201" cy="2201"/>
            </a:xfrm>
          </p:grpSpPr>
          <p:sp>
            <p:nvSpPr>
              <p:cNvPr id="60445" name="Oval 5"/>
              <p:cNvSpPr>
                <a:spLocks noChangeArrowheads="1"/>
              </p:cNvSpPr>
              <p:nvPr/>
            </p:nvSpPr>
            <p:spPr bwMode="auto">
              <a:xfrm>
                <a:off x="2547" y="8244"/>
                <a:ext cx="2201" cy="2201"/>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46" name="Line 6"/>
              <p:cNvSpPr>
                <a:spLocks noChangeShapeType="1"/>
              </p:cNvSpPr>
              <p:nvPr/>
            </p:nvSpPr>
            <p:spPr bwMode="auto">
              <a:xfrm>
                <a:off x="3662" y="8732"/>
                <a:ext cx="1" cy="1249"/>
              </a:xfrm>
              <a:prstGeom prst="line">
                <a:avLst/>
              </a:prstGeom>
              <a:noFill/>
              <a:ln w="2540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60447" name="Line 7"/>
              <p:cNvSpPr>
                <a:spLocks noChangeShapeType="1"/>
              </p:cNvSpPr>
              <p:nvPr/>
            </p:nvSpPr>
            <p:spPr bwMode="auto">
              <a:xfrm>
                <a:off x="3032" y="9348"/>
                <a:ext cx="1246" cy="1"/>
              </a:xfrm>
              <a:prstGeom prst="line">
                <a:avLst/>
              </a:prstGeom>
              <a:noFill/>
              <a:ln w="2540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60448" name="Line 8"/>
              <p:cNvSpPr>
                <a:spLocks noChangeShapeType="1"/>
              </p:cNvSpPr>
              <p:nvPr/>
            </p:nvSpPr>
            <p:spPr bwMode="auto">
              <a:xfrm flipV="1">
                <a:off x="3197" y="8947"/>
                <a:ext cx="946" cy="818"/>
              </a:xfrm>
              <a:prstGeom prst="line">
                <a:avLst/>
              </a:prstGeom>
              <a:noFill/>
              <a:ln w="2540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60449" name="Line 9"/>
              <p:cNvSpPr>
                <a:spLocks noChangeShapeType="1"/>
              </p:cNvSpPr>
              <p:nvPr/>
            </p:nvSpPr>
            <p:spPr bwMode="auto">
              <a:xfrm rot="111068">
                <a:off x="3182" y="8932"/>
                <a:ext cx="961" cy="833"/>
              </a:xfrm>
              <a:prstGeom prst="line">
                <a:avLst/>
              </a:prstGeom>
              <a:noFill/>
              <a:ln w="2540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60450" name="Line 10"/>
              <p:cNvSpPr>
                <a:spLocks noChangeShapeType="1"/>
              </p:cNvSpPr>
              <p:nvPr/>
            </p:nvSpPr>
            <p:spPr bwMode="auto">
              <a:xfrm rot="1658535">
                <a:off x="3653" y="8712"/>
                <a:ext cx="2" cy="1284"/>
              </a:xfrm>
              <a:prstGeom prst="line">
                <a:avLst/>
              </a:prstGeom>
              <a:noFill/>
              <a:ln w="2540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60451" name="Line 11"/>
              <p:cNvSpPr>
                <a:spLocks noChangeShapeType="1"/>
              </p:cNvSpPr>
              <p:nvPr/>
            </p:nvSpPr>
            <p:spPr bwMode="auto">
              <a:xfrm rot="1318187" flipV="1">
                <a:off x="3019" y="9335"/>
                <a:ext cx="1257" cy="21"/>
              </a:xfrm>
              <a:prstGeom prst="line">
                <a:avLst/>
              </a:prstGeom>
              <a:noFill/>
              <a:ln w="2540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60452" name="Line 12"/>
              <p:cNvSpPr>
                <a:spLocks noChangeShapeType="1"/>
              </p:cNvSpPr>
              <p:nvPr/>
            </p:nvSpPr>
            <p:spPr bwMode="auto">
              <a:xfrm rot="1165010" flipV="1">
                <a:off x="3182" y="8948"/>
                <a:ext cx="951" cy="814"/>
              </a:xfrm>
              <a:prstGeom prst="line">
                <a:avLst/>
              </a:prstGeom>
              <a:noFill/>
              <a:ln w="2540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60453" name="Line 13"/>
              <p:cNvSpPr>
                <a:spLocks noChangeShapeType="1"/>
              </p:cNvSpPr>
              <p:nvPr/>
            </p:nvSpPr>
            <p:spPr bwMode="auto">
              <a:xfrm rot="1393498">
                <a:off x="3185" y="8947"/>
                <a:ext cx="961" cy="833"/>
              </a:xfrm>
              <a:prstGeom prst="line">
                <a:avLst/>
              </a:prstGeom>
              <a:noFill/>
              <a:ln w="2540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grpSp>
        <p:sp>
          <p:nvSpPr>
            <p:cNvPr id="60444" name="Text Box 14"/>
            <p:cNvSpPr txBox="1">
              <a:spLocks noChangeArrowheads="1"/>
            </p:cNvSpPr>
            <p:nvPr/>
          </p:nvSpPr>
          <p:spPr bwMode="auto">
            <a:xfrm>
              <a:off x="1584" y="1284"/>
              <a:ext cx="108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000">
                  <a:solidFill>
                    <a:srgbClr val="000000"/>
                  </a:solidFill>
                  <a:latin typeface="方正书宋简体"/>
                </a:rPr>
                <a:t>没有优势方向</a:t>
              </a:r>
              <a:endParaRPr lang="zh-CN" altLang="en-US" sz="2000"/>
            </a:p>
          </p:txBody>
        </p:sp>
      </p:grpSp>
      <p:sp>
        <p:nvSpPr>
          <p:cNvPr id="65" name="Line 58"/>
          <p:cNvSpPr>
            <a:spLocks noChangeAspect="1" noChangeShapeType="1"/>
          </p:cNvSpPr>
          <p:nvPr/>
        </p:nvSpPr>
        <p:spPr bwMode="auto">
          <a:xfrm rot="20700000" flipV="1">
            <a:off x="9024938" y="3349626"/>
            <a:ext cx="1511300" cy="403225"/>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6" name="Object 59"/>
          <p:cNvGraphicFramePr>
            <a:graphicFrameLocks noChangeAspect="1"/>
          </p:cNvGraphicFramePr>
          <p:nvPr/>
        </p:nvGraphicFramePr>
        <p:xfrm>
          <a:off x="10260013" y="3230563"/>
          <a:ext cx="265112" cy="284162"/>
        </p:xfrm>
        <a:graphic>
          <a:graphicData uri="http://schemas.openxmlformats.org/presentationml/2006/ole">
            <mc:AlternateContent xmlns:mc="http://schemas.openxmlformats.org/markup-compatibility/2006">
              <mc:Choice xmlns:v="urn:schemas-microsoft-com:vml" Requires="v">
                <p:oleObj spid="_x0000_s61164" name="公式" r:id="rId3" imgW="164814" imgH="177492" progId="Equation.3">
                  <p:embed/>
                </p:oleObj>
              </mc:Choice>
              <mc:Fallback>
                <p:oleObj name="公式" r:id="rId3" imgW="164814" imgH="177492" progId="Equation.3">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0013" y="3230563"/>
                        <a:ext cx="265112"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 name="Line 60"/>
          <p:cNvSpPr>
            <a:spLocks noChangeAspect="1" noChangeShapeType="1"/>
          </p:cNvSpPr>
          <p:nvPr/>
        </p:nvSpPr>
        <p:spPr bwMode="auto">
          <a:xfrm rot="15300000" flipV="1">
            <a:off x="8596313" y="3162301"/>
            <a:ext cx="1511300" cy="403225"/>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8" name="Object 61"/>
          <p:cNvGraphicFramePr>
            <a:graphicFrameLocks noChangeAspect="1"/>
          </p:cNvGraphicFramePr>
          <p:nvPr/>
        </p:nvGraphicFramePr>
        <p:xfrm>
          <a:off x="8758238" y="2801939"/>
          <a:ext cx="265112" cy="325437"/>
        </p:xfrm>
        <a:graphic>
          <a:graphicData uri="http://schemas.openxmlformats.org/presentationml/2006/ole">
            <mc:AlternateContent xmlns:mc="http://schemas.openxmlformats.org/markup-compatibility/2006">
              <mc:Choice xmlns:v="urn:schemas-microsoft-com:vml" Requires="v">
                <p:oleObj spid="_x0000_s61165" name="公式" r:id="rId5" imgW="164957" imgH="203024" progId="Equation.3">
                  <p:embed/>
                </p:oleObj>
              </mc:Choice>
              <mc:Fallback>
                <p:oleObj name="公式" r:id="rId5" imgW="164957" imgH="203024" progId="Equation.3">
                  <p:embed/>
                  <p:pic>
                    <p:nvPicPr>
                      <p:cNvPr id="0" name="Object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8238" y="2801939"/>
                        <a:ext cx="265112"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9" name="Group 62"/>
          <p:cNvGrpSpPr>
            <a:grpSpLocks/>
          </p:cNvGrpSpPr>
          <p:nvPr/>
        </p:nvGrpSpPr>
        <p:grpSpPr bwMode="auto">
          <a:xfrm rot="19800000">
            <a:off x="8799513" y="2943225"/>
            <a:ext cx="1447800" cy="1447800"/>
            <a:chOff x="0" y="0"/>
            <a:chExt cx="20000" cy="20000"/>
          </a:xfrm>
        </p:grpSpPr>
        <p:sp>
          <p:nvSpPr>
            <p:cNvPr id="60440" name="Oval 63"/>
            <p:cNvSpPr>
              <a:spLocks noChangeArrowheads="1"/>
            </p:cNvSpPr>
            <p:nvPr/>
          </p:nvSpPr>
          <p:spPr bwMode="auto">
            <a:xfrm>
              <a:off x="0" y="0"/>
              <a:ext cx="20000" cy="20000"/>
            </a:xfrm>
            <a:prstGeom prst="ellipse">
              <a:avLst/>
            </a:prstGeom>
            <a:solidFill>
              <a:srgbClr val="FFFFFF"/>
            </a:solidFill>
            <a:ln w="25400">
              <a:solidFill>
                <a:srgbClr val="0000FF"/>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41" name="Line 64"/>
            <p:cNvSpPr>
              <a:spLocks noChangeShapeType="1"/>
            </p:cNvSpPr>
            <p:nvPr/>
          </p:nvSpPr>
          <p:spPr bwMode="auto">
            <a:xfrm>
              <a:off x="10171" y="3762"/>
              <a:ext cx="9" cy="11863"/>
            </a:xfrm>
            <a:prstGeom prst="line">
              <a:avLst/>
            </a:prstGeom>
            <a:noFill/>
            <a:ln w="2540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60442" name="Line 65"/>
            <p:cNvSpPr>
              <a:spLocks noChangeShapeType="1"/>
            </p:cNvSpPr>
            <p:nvPr/>
          </p:nvSpPr>
          <p:spPr bwMode="auto">
            <a:xfrm>
              <a:off x="3858" y="10075"/>
              <a:ext cx="12635" cy="8"/>
            </a:xfrm>
            <a:prstGeom prst="line">
              <a:avLst/>
            </a:prstGeom>
            <a:noFill/>
            <a:ln w="2540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grpSp>
      <p:sp>
        <p:nvSpPr>
          <p:cNvPr id="73" name="Line 66"/>
          <p:cNvSpPr>
            <a:spLocks noChangeAspect="1" noChangeShapeType="1"/>
          </p:cNvSpPr>
          <p:nvPr/>
        </p:nvSpPr>
        <p:spPr bwMode="auto">
          <a:xfrm rot="900000" flipV="1">
            <a:off x="7177088" y="3517901"/>
            <a:ext cx="1511300" cy="403225"/>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4" name="Object 67"/>
          <p:cNvGraphicFramePr>
            <a:graphicFrameLocks noChangeAspect="1"/>
          </p:cNvGraphicFramePr>
          <p:nvPr>
            <p:extLst>
              <p:ext uri="{D42A27DB-BD31-4B8C-83A1-F6EECF244321}">
                <p14:modId xmlns:p14="http://schemas.microsoft.com/office/powerpoint/2010/main" val="3394168133"/>
              </p:ext>
            </p:extLst>
          </p:nvPr>
        </p:nvGraphicFramePr>
        <p:xfrm>
          <a:off x="8539163" y="3768725"/>
          <a:ext cx="203200" cy="223838"/>
        </p:xfrm>
        <a:graphic>
          <a:graphicData uri="http://schemas.openxmlformats.org/presentationml/2006/ole">
            <mc:AlternateContent xmlns:mc="http://schemas.openxmlformats.org/markup-compatibility/2006">
              <mc:Choice xmlns:v="urn:schemas-microsoft-com:vml" Requires="v">
                <p:oleObj spid="_x0000_s61166" name="公式" r:id="rId7" imgW="126720" imgH="139680" progId="Equation.3">
                  <p:embed/>
                </p:oleObj>
              </mc:Choice>
              <mc:Fallback>
                <p:oleObj name="公式" r:id="rId7" imgW="126720" imgH="139680" progId="Equation.3">
                  <p:embed/>
                  <p:pic>
                    <p:nvPicPr>
                      <p:cNvPr id="0" name="Object 67"/>
                      <p:cNvPicPr>
                        <a:picLocks noChangeAspect="1" noChangeArrowheads="1"/>
                      </p:cNvPicPr>
                      <p:nvPr/>
                    </p:nvPicPr>
                    <p:blipFill>
                      <a:blip r:embed="rId8"/>
                      <a:srcRect/>
                      <a:stretch>
                        <a:fillRect/>
                      </a:stretch>
                    </p:blipFill>
                    <p:spPr bwMode="auto">
                      <a:xfrm>
                        <a:off x="8539163" y="3768725"/>
                        <a:ext cx="203200" cy="22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 name="Line 68"/>
          <p:cNvSpPr>
            <a:spLocks noChangeAspect="1" noChangeShapeType="1"/>
          </p:cNvSpPr>
          <p:nvPr/>
        </p:nvSpPr>
        <p:spPr bwMode="auto">
          <a:xfrm rot="17100000" flipV="1">
            <a:off x="7070726" y="3281363"/>
            <a:ext cx="1511300" cy="403225"/>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6" name="Object 69"/>
          <p:cNvGraphicFramePr>
            <a:graphicFrameLocks noChangeAspect="1"/>
          </p:cNvGraphicFramePr>
          <p:nvPr/>
        </p:nvGraphicFramePr>
        <p:xfrm>
          <a:off x="7496175" y="2717801"/>
          <a:ext cx="223838" cy="263525"/>
        </p:xfrm>
        <a:graphic>
          <a:graphicData uri="http://schemas.openxmlformats.org/presentationml/2006/ole">
            <mc:AlternateContent xmlns:mc="http://schemas.openxmlformats.org/markup-compatibility/2006">
              <mc:Choice xmlns:v="urn:schemas-microsoft-com:vml" Requires="v">
                <p:oleObj spid="_x0000_s61167" name="公式" r:id="rId9" imgW="139579" imgH="164957" progId="Equation.3">
                  <p:embed/>
                </p:oleObj>
              </mc:Choice>
              <mc:Fallback>
                <p:oleObj name="公式" r:id="rId9" imgW="139579" imgH="164957" progId="Equation.3">
                  <p:embed/>
                  <p:pic>
                    <p:nvPicPr>
                      <p:cNvPr id="0" name="Object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96175" y="2717801"/>
                        <a:ext cx="223838" cy="26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7" name="Group 70"/>
          <p:cNvGrpSpPr>
            <a:grpSpLocks/>
          </p:cNvGrpSpPr>
          <p:nvPr/>
        </p:nvGrpSpPr>
        <p:grpSpPr bwMode="auto">
          <a:xfrm>
            <a:off x="6980239" y="2994025"/>
            <a:ext cx="1838325" cy="1862138"/>
            <a:chOff x="3024" y="384"/>
            <a:chExt cx="1158" cy="1173"/>
          </a:xfrm>
        </p:grpSpPr>
        <p:grpSp>
          <p:nvGrpSpPr>
            <p:cNvPr id="60435" name="Group 71"/>
            <p:cNvGrpSpPr>
              <a:grpSpLocks/>
            </p:cNvGrpSpPr>
            <p:nvPr/>
          </p:nvGrpSpPr>
          <p:grpSpPr bwMode="auto">
            <a:xfrm>
              <a:off x="3093" y="384"/>
              <a:ext cx="912" cy="912"/>
              <a:chOff x="0" y="0"/>
              <a:chExt cx="20000" cy="20000"/>
            </a:xfrm>
          </p:grpSpPr>
          <p:sp>
            <p:nvSpPr>
              <p:cNvPr id="60437" name="Oval 72"/>
              <p:cNvSpPr>
                <a:spLocks noChangeArrowheads="1"/>
              </p:cNvSpPr>
              <p:nvPr/>
            </p:nvSpPr>
            <p:spPr bwMode="auto">
              <a:xfrm>
                <a:off x="0" y="0"/>
                <a:ext cx="20000" cy="20000"/>
              </a:xfrm>
              <a:prstGeom prst="ellipse">
                <a:avLst/>
              </a:prstGeom>
              <a:solidFill>
                <a:srgbClr val="FFFFFF"/>
              </a:solidFill>
              <a:ln w="25400">
                <a:solidFill>
                  <a:srgbClr val="0000FF"/>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0438" name="Line 73"/>
              <p:cNvSpPr>
                <a:spLocks noChangeShapeType="1"/>
              </p:cNvSpPr>
              <p:nvPr/>
            </p:nvSpPr>
            <p:spPr bwMode="auto">
              <a:xfrm>
                <a:off x="10171" y="3762"/>
                <a:ext cx="9" cy="11863"/>
              </a:xfrm>
              <a:prstGeom prst="line">
                <a:avLst/>
              </a:prstGeom>
              <a:noFill/>
              <a:ln w="2540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60439" name="Line 74"/>
              <p:cNvSpPr>
                <a:spLocks noChangeShapeType="1"/>
              </p:cNvSpPr>
              <p:nvPr/>
            </p:nvSpPr>
            <p:spPr bwMode="auto">
              <a:xfrm>
                <a:off x="3858" y="10075"/>
                <a:ext cx="12635" cy="8"/>
              </a:xfrm>
              <a:prstGeom prst="line">
                <a:avLst/>
              </a:prstGeom>
              <a:noFill/>
              <a:ln w="2540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grpSp>
        <p:sp>
          <p:nvSpPr>
            <p:cNvPr id="60436" name="Text Box 75"/>
            <p:cNvSpPr txBox="1">
              <a:spLocks noChangeArrowheads="1"/>
            </p:cNvSpPr>
            <p:nvPr/>
          </p:nvSpPr>
          <p:spPr bwMode="auto">
            <a:xfrm>
              <a:off x="3024" y="1287"/>
              <a:ext cx="115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000">
                  <a:solidFill>
                    <a:srgbClr val="000000"/>
                  </a:solidFill>
                  <a:latin typeface="方正书宋简体"/>
                </a:rPr>
                <a:t>自然光的分解</a:t>
              </a:r>
              <a:endParaRPr lang="zh-CN" altLang="en-US" sz="2000"/>
            </a:p>
          </p:txBody>
        </p:sp>
      </p:grpSp>
      <p:sp>
        <p:nvSpPr>
          <p:cNvPr id="83" name="AutoShape 28"/>
          <p:cNvSpPr>
            <a:spLocks noChangeArrowheads="1"/>
          </p:cNvSpPr>
          <p:nvPr/>
        </p:nvSpPr>
        <p:spPr bwMode="auto">
          <a:xfrm>
            <a:off x="2719388" y="5300663"/>
            <a:ext cx="1524000" cy="216569"/>
          </a:xfrm>
          <a:prstGeom prst="rightArrow">
            <a:avLst>
              <a:gd name="adj1" fmla="val 50000"/>
              <a:gd name="adj2" fmla="val 250000"/>
            </a:avLst>
          </a:prstGeom>
          <a:solidFill>
            <a:srgbClr val="00FFFF"/>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aphicFrame>
        <p:nvGraphicFramePr>
          <p:cNvPr id="2" name="对象 1"/>
          <p:cNvGraphicFramePr>
            <a:graphicFrameLocks noChangeAspect="1"/>
          </p:cNvGraphicFramePr>
          <p:nvPr/>
        </p:nvGraphicFramePr>
        <p:xfrm>
          <a:off x="5164138" y="5011738"/>
          <a:ext cx="2360612" cy="730250"/>
        </p:xfrm>
        <a:graphic>
          <a:graphicData uri="http://schemas.openxmlformats.org/presentationml/2006/ole">
            <mc:AlternateContent xmlns:mc="http://schemas.openxmlformats.org/markup-compatibility/2006">
              <mc:Choice xmlns:v="urn:schemas-microsoft-com:vml" Requires="v">
                <p:oleObj spid="_x0000_s61168" name="公式" r:id="rId11" imgW="850531" imgH="241195" progId="Equation.3">
                  <p:embed/>
                </p:oleObj>
              </mc:Choice>
              <mc:Fallback>
                <p:oleObj name="公式" r:id="rId11" imgW="850531" imgH="241195" progId="Equation.3">
                  <p:embed/>
                  <p:pic>
                    <p:nvPicPr>
                      <p:cNvPr id="0" name="对象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4138" y="5011738"/>
                        <a:ext cx="236061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34" name="矩形 43"/>
          <p:cNvSpPr>
            <a:spLocks noChangeArrowheads="1"/>
          </p:cNvSpPr>
          <p:nvPr/>
        </p:nvSpPr>
        <p:spPr bwMode="auto">
          <a:xfrm>
            <a:off x="1749426" y="347663"/>
            <a:ext cx="84296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00CC"/>
                </a:solidFill>
              </a:rPr>
              <a:t>普通光源</a:t>
            </a:r>
            <a:r>
              <a:rPr lang="en-US" altLang="zh-CN" sz="2800" dirty="0">
                <a:solidFill>
                  <a:srgbClr val="0000CC"/>
                </a:solidFill>
              </a:rPr>
              <a:t> </a:t>
            </a:r>
            <a:r>
              <a:rPr lang="zh-CN" altLang="en-US" sz="2800" dirty="0">
                <a:solidFill>
                  <a:srgbClr val="0000CC"/>
                </a:solidFill>
              </a:rPr>
              <a:t>由随机取向的大量分子组成，这些分子发出的光各自具有随机变化的初位相和振动面，所以</a:t>
            </a:r>
            <a:r>
              <a:rPr lang="zh-CN" altLang="en-US" sz="2800" dirty="0">
                <a:solidFill>
                  <a:srgbClr val="FF0000"/>
                </a:solidFill>
              </a:rPr>
              <a:t>平均来讲</a:t>
            </a:r>
            <a:r>
              <a:rPr lang="zh-CN" altLang="en-US" sz="2800" dirty="0">
                <a:solidFill>
                  <a:srgbClr val="0000CC"/>
                </a:solidFill>
              </a:rPr>
              <a:t>，普通光源发出的光的光矢量对于光的传播方向是对称而又均匀分布的。</a:t>
            </a:r>
            <a:endParaRPr lang="en-US" altLang="zh-CN" sz="28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5548"/>
                                        </p:tgtEl>
                                        <p:attrNameLst>
                                          <p:attrName>style.visibility</p:attrName>
                                        </p:attrNameLst>
                                      </p:cBhvr>
                                      <p:to>
                                        <p:strVal val="visible"/>
                                      </p:to>
                                    </p:set>
                                    <p:animEffect transition="in" filter="wipe(down)">
                                      <p:cBhvr>
                                        <p:cTn id="7" dur="500"/>
                                        <p:tgtEl>
                                          <p:spTgt spid="65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down)">
                                      <p:cBhvr>
                                        <p:cTn id="17" dur="500"/>
                                        <p:tgtEl>
                                          <p:spTgt spid="73"/>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wipe(down)">
                                      <p:cBhvr>
                                        <p:cTn id="26" dur="500"/>
                                        <p:tgtEl>
                                          <p:spTgt spid="75"/>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wipe(left)">
                                      <p:cBhvr>
                                        <p:cTn id="30" dur="500"/>
                                        <p:tgtEl>
                                          <p:spTgt spid="7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wipe(left)">
                                      <p:cBhvr>
                                        <p:cTn id="35" dur="500"/>
                                        <p:tgtEl>
                                          <p:spTgt spid="7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wipe(left)">
                                      <p:cBhvr>
                                        <p:cTn id="44" dur="500"/>
                                        <p:tgtEl>
                                          <p:spTgt spid="6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wipe(down)">
                                      <p:cBhvr>
                                        <p:cTn id="49" dur="500"/>
                                        <p:tgtEl>
                                          <p:spTgt spid="67"/>
                                        </p:tgtEl>
                                      </p:cBhvr>
                                    </p:animEffect>
                                  </p:childTnLst>
                                </p:cTn>
                              </p:par>
                            </p:childTnLst>
                          </p:cTn>
                        </p:par>
                        <p:par>
                          <p:cTn id="50" fill="hold" nodeType="afterGroup">
                            <p:stCondLst>
                              <p:cond delay="500"/>
                            </p:stCondLst>
                            <p:childTnLst>
                              <p:par>
                                <p:cTn id="51" presetID="22" presetClass="entr" presetSubtype="8" fill="hold" nodeType="after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wipe(left)">
                                      <p:cBhvr>
                                        <p:cTn id="53" dur="500"/>
                                        <p:tgtEl>
                                          <p:spTgt spid="6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down)">
                                      <p:cBhvr>
                                        <p:cTn id="58" dur="500"/>
                                        <p:tgtEl>
                                          <p:spTgt spid="6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83"/>
                                        </p:tgtEl>
                                        <p:attrNameLst>
                                          <p:attrName>style.visibility</p:attrName>
                                        </p:attrNameLst>
                                      </p:cBhvr>
                                      <p:to>
                                        <p:strVal val="visible"/>
                                      </p:to>
                                    </p:set>
                                    <p:animEffect transition="in" filter="randombar(horizontal)">
                                      <p:cBhvr>
                                        <p:cTn id="63" dur="500"/>
                                        <p:tgtEl>
                                          <p:spTgt spid="8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21" fill="hold"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barn(inVertical)">
                                      <p:cBhvr>
                                        <p:cTn id="68" dur="500"/>
                                        <p:tgtEl>
                                          <p:spTgt spid="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41315"/>
                                        </p:tgtEl>
                                        <p:attrNameLst>
                                          <p:attrName>style.visibility</p:attrName>
                                        </p:attrNameLst>
                                      </p:cBhvr>
                                      <p:to>
                                        <p:strVal val="visible"/>
                                      </p:to>
                                    </p:set>
                                    <p:animEffect transition="in" filter="fade">
                                      <p:cBhvr>
                                        <p:cTn id="73" dur="1000"/>
                                        <p:tgtEl>
                                          <p:spTgt spid="141315"/>
                                        </p:tgtEl>
                                      </p:cBhvr>
                                    </p:animEffect>
                                    <p:anim calcmode="lin" valueType="num">
                                      <p:cBhvr>
                                        <p:cTn id="74" dur="1000" fill="hold"/>
                                        <p:tgtEl>
                                          <p:spTgt spid="141315"/>
                                        </p:tgtEl>
                                        <p:attrNameLst>
                                          <p:attrName>ppt_x</p:attrName>
                                        </p:attrNameLst>
                                      </p:cBhvr>
                                      <p:tavLst>
                                        <p:tav tm="0">
                                          <p:val>
                                            <p:strVal val="#ppt_x"/>
                                          </p:val>
                                        </p:tav>
                                        <p:tav tm="100000">
                                          <p:val>
                                            <p:strVal val="#ppt_x"/>
                                          </p:val>
                                        </p:tav>
                                      </p:tavLst>
                                    </p:anim>
                                    <p:anim calcmode="lin" valueType="num">
                                      <p:cBhvr>
                                        <p:cTn id="75" dur="1000" fill="hold"/>
                                        <p:tgtEl>
                                          <p:spTgt spid="141315"/>
                                        </p:tgtEl>
                                        <p:attrNameLst>
                                          <p:attrName>ppt_y</p:attrName>
                                        </p:attrNameLst>
                                      </p:cBhvr>
                                      <p:tavLst>
                                        <p:tav tm="0">
                                          <p:val>
                                            <p:strVal val="#ppt_y+.1"/>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1" presetClass="entr" presetSubtype="1" fill="hold" nodeType="click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wheel(1)">
                                      <p:cBhvr>
                                        <p:cTn id="8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p:bldP spid="65548" grpId="0"/>
      <p:bldP spid="65" grpId="0" animBg="1"/>
      <p:bldP spid="67" grpId="0" animBg="1"/>
      <p:bldP spid="73" grpId="0" animBg="1"/>
      <p:bldP spid="75" grpId="0" animBg="1"/>
      <p:bldP spid="8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2466977" y="113945"/>
            <a:ext cx="3657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dirty="0">
                <a:solidFill>
                  <a:srgbClr val="FF0000"/>
                </a:solidFill>
                <a:latin typeface="方正书宋简体"/>
              </a:rPr>
              <a:t>七</a:t>
            </a:r>
            <a:r>
              <a:rPr lang="en-US" altLang="zh-CN" dirty="0">
                <a:solidFill>
                  <a:srgbClr val="FF0000"/>
                </a:solidFill>
                <a:latin typeface="方正书宋简体"/>
              </a:rPr>
              <a:t>. </a:t>
            </a:r>
            <a:r>
              <a:rPr lang="zh-CN" altLang="en-US" dirty="0">
                <a:solidFill>
                  <a:srgbClr val="FF0000"/>
                </a:solidFill>
                <a:latin typeface="方正书宋简体"/>
              </a:rPr>
              <a:t>部分偏振光</a:t>
            </a:r>
            <a:endParaRPr lang="zh-CN" altLang="en-US" b="0" dirty="0">
              <a:solidFill>
                <a:srgbClr val="FF0000"/>
              </a:solidFill>
            </a:endParaRPr>
          </a:p>
        </p:txBody>
      </p:sp>
      <p:sp>
        <p:nvSpPr>
          <p:cNvPr id="104" name="Text Box 3"/>
          <p:cNvSpPr txBox="1">
            <a:spLocks noChangeArrowheads="1"/>
          </p:cNvSpPr>
          <p:nvPr/>
        </p:nvSpPr>
        <p:spPr bwMode="auto">
          <a:xfrm>
            <a:off x="1754841" y="614001"/>
            <a:ext cx="362996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00CC"/>
                </a:solidFill>
                <a:latin typeface="宋体" panose="02010600030101010101" pitchFamily="2" charset="-122"/>
              </a:rPr>
              <a:t>完全偏振光和自然光是两种极端情形，介于二者之间的一般情形称为</a:t>
            </a:r>
            <a:r>
              <a:rPr lang="zh-CN" altLang="en-US" sz="2800" dirty="0">
                <a:solidFill>
                  <a:srgbClr val="FF0066"/>
                </a:solidFill>
                <a:latin typeface="楷体_GB2312" pitchFamily="49" charset="-122"/>
              </a:rPr>
              <a:t>部分偏振光</a:t>
            </a:r>
            <a:r>
              <a:rPr lang="zh-CN" altLang="en-US" sz="2800" dirty="0">
                <a:solidFill>
                  <a:srgbClr val="0000FF"/>
                </a:solidFill>
                <a:latin typeface="楷体_GB2312" pitchFamily="49" charset="-122"/>
              </a:rPr>
              <a:t>。</a:t>
            </a:r>
          </a:p>
        </p:txBody>
      </p:sp>
      <p:grpSp>
        <p:nvGrpSpPr>
          <p:cNvPr id="105" name="Group 22"/>
          <p:cNvGrpSpPr>
            <a:grpSpLocks/>
          </p:cNvGrpSpPr>
          <p:nvPr/>
        </p:nvGrpSpPr>
        <p:grpSpPr bwMode="auto">
          <a:xfrm>
            <a:off x="5116203" y="304055"/>
            <a:ext cx="3138487" cy="2087562"/>
            <a:chOff x="748" y="1525"/>
            <a:chExt cx="1977" cy="1315"/>
          </a:xfrm>
        </p:grpSpPr>
        <p:sp>
          <p:nvSpPr>
            <p:cNvPr id="106" name="Rectangle 23"/>
            <p:cNvSpPr>
              <a:spLocks noChangeArrowheads="1"/>
            </p:cNvSpPr>
            <p:nvPr/>
          </p:nvSpPr>
          <p:spPr bwMode="auto">
            <a:xfrm>
              <a:off x="1098" y="1979"/>
              <a:ext cx="908" cy="861"/>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07" name="Line 24"/>
            <p:cNvSpPr>
              <a:spLocks noChangeShapeType="1"/>
            </p:cNvSpPr>
            <p:nvPr/>
          </p:nvSpPr>
          <p:spPr bwMode="auto">
            <a:xfrm flipV="1">
              <a:off x="2018" y="1933"/>
              <a:ext cx="272" cy="136"/>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Text Box 25"/>
            <p:cNvSpPr txBox="1">
              <a:spLocks noChangeArrowheads="1"/>
            </p:cNvSpPr>
            <p:nvPr/>
          </p:nvSpPr>
          <p:spPr bwMode="auto">
            <a:xfrm>
              <a:off x="2245" y="225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0000FF"/>
                  </a:solidFill>
                </a:rPr>
                <a:t>y</a:t>
              </a:r>
            </a:p>
          </p:txBody>
        </p:sp>
        <p:sp>
          <p:nvSpPr>
            <p:cNvPr id="109" name="Rectangle 26"/>
            <p:cNvSpPr>
              <a:spLocks noChangeArrowheads="1"/>
            </p:cNvSpPr>
            <p:nvPr/>
          </p:nvSpPr>
          <p:spPr bwMode="auto">
            <a:xfrm>
              <a:off x="1333" y="2031"/>
              <a:ext cx="13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10" name="Oval 27"/>
            <p:cNvSpPr>
              <a:spLocks noChangeArrowheads="1"/>
            </p:cNvSpPr>
            <p:nvPr/>
          </p:nvSpPr>
          <p:spPr bwMode="auto">
            <a:xfrm>
              <a:off x="1377" y="2037"/>
              <a:ext cx="369" cy="726"/>
            </a:xfrm>
            <a:prstGeom prst="ellipse">
              <a:avLst/>
            </a:prstGeom>
            <a:solidFill>
              <a:schemeClr val="bg1"/>
            </a:solidFill>
            <a:ln w="9525">
              <a:solidFill>
                <a:srgbClr val="FF3300"/>
              </a:solidFill>
              <a:prstDash val="sysDot"/>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11" name="Line 28"/>
            <p:cNvSpPr>
              <a:spLocks noChangeShapeType="1"/>
            </p:cNvSpPr>
            <p:nvPr/>
          </p:nvSpPr>
          <p:spPr bwMode="auto">
            <a:xfrm flipV="1">
              <a:off x="1562" y="2037"/>
              <a:ext cx="0" cy="362"/>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 name="Line 29"/>
            <p:cNvSpPr>
              <a:spLocks noChangeShapeType="1"/>
            </p:cNvSpPr>
            <p:nvPr/>
          </p:nvSpPr>
          <p:spPr bwMode="auto">
            <a:xfrm flipV="1">
              <a:off x="1562" y="2037"/>
              <a:ext cx="0" cy="362"/>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 name="Line 30"/>
            <p:cNvSpPr>
              <a:spLocks noChangeShapeType="1"/>
            </p:cNvSpPr>
            <p:nvPr/>
          </p:nvSpPr>
          <p:spPr bwMode="auto">
            <a:xfrm flipH="1">
              <a:off x="1377" y="2399"/>
              <a:ext cx="185"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 name="Line 31"/>
            <p:cNvSpPr>
              <a:spLocks noChangeShapeType="1"/>
            </p:cNvSpPr>
            <p:nvPr/>
          </p:nvSpPr>
          <p:spPr bwMode="auto">
            <a:xfrm>
              <a:off x="1562" y="2399"/>
              <a:ext cx="184"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5" name="Line 32"/>
            <p:cNvSpPr>
              <a:spLocks noChangeShapeType="1"/>
            </p:cNvSpPr>
            <p:nvPr/>
          </p:nvSpPr>
          <p:spPr bwMode="auto">
            <a:xfrm>
              <a:off x="1562" y="2399"/>
              <a:ext cx="0" cy="364"/>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 name="Line 33"/>
            <p:cNvSpPr>
              <a:spLocks noChangeShapeType="1"/>
            </p:cNvSpPr>
            <p:nvPr/>
          </p:nvSpPr>
          <p:spPr bwMode="auto">
            <a:xfrm flipV="1">
              <a:off x="1562" y="2088"/>
              <a:ext cx="105" cy="311"/>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 name="Line 34"/>
            <p:cNvSpPr>
              <a:spLocks noChangeShapeType="1"/>
            </p:cNvSpPr>
            <p:nvPr/>
          </p:nvSpPr>
          <p:spPr bwMode="auto">
            <a:xfrm flipV="1">
              <a:off x="1562" y="2244"/>
              <a:ext cx="158" cy="155"/>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 name="Line 35"/>
            <p:cNvSpPr>
              <a:spLocks noChangeShapeType="1"/>
            </p:cNvSpPr>
            <p:nvPr/>
          </p:nvSpPr>
          <p:spPr bwMode="auto">
            <a:xfrm>
              <a:off x="1562" y="2399"/>
              <a:ext cx="184" cy="157"/>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 name="Line 36"/>
            <p:cNvSpPr>
              <a:spLocks noChangeShapeType="1"/>
            </p:cNvSpPr>
            <p:nvPr/>
          </p:nvSpPr>
          <p:spPr bwMode="auto">
            <a:xfrm>
              <a:off x="1562" y="2399"/>
              <a:ext cx="105" cy="313"/>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 name="Line 37"/>
            <p:cNvSpPr>
              <a:spLocks noChangeShapeType="1"/>
            </p:cNvSpPr>
            <p:nvPr/>
          </p:nvSpPr>
          <p:spPr bwMode="auto">
            <a:xfrm flipH="1">
              <a:off x="1403" y="2399"/>
              <a:ext cx="159" cy="209"/>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 name="Line 38"/>
            <p:cNvSpPr>
              <a:spLocks noChangeShapeType="1"/>
            </p:cNvSpPr>
            <p:nvPr/>
          </p:nvSpPr>
          <p:spPr bwMode="auto">
            <a:xfrm flipH="1">
              <a:off x="1456" y="2399"/>
              <a:ext cx="106" cy="313"/>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 name="Line 39"/>
            <p:cNvSpPr>
              <a:spLocks noChangeShapeType="1"/>
            </p:cNvSpPr>
            <p:nvPr/>
          </p:nvSpPr>
          <p:spPr bwMode="auto">
            <a:xfrm flipH="1" flipV="1">
              <a:off x="1483" y="2088"/>
              <a:ext cx="79" cy="311"/>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 name="Line 40"/>
            <p:cNvSpPr>
              <a:spLocks noChangeShapeType="1"/>
            </p:cNvSpPr>
            <p:nvPr/>
          </p:nvSpPr>
          <p:spPr bwMode="auto">
            <a:xfrm flipH="1" flipV="1">
              <a:off x="1403" y="2244"/>
              <a:ext cx="159" cy="155"/>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 name="Line 41"/>
            <p:cNvSpPr>
              <a:spLocks noChangeShapeType="1"/>
            </p:cNvSpPr>
            <p:nvPr/>
          </p:nvSpPr>
          <p:spPr bwMode="auto">
            <a:xfrm flipH="1">
              <a:off x="748" y="2386"/>
              <a:ext cx="817" cy="40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 name="Line 42"/>
            <p:cNvSpPr>
              <a:spLocks noChangeShapeType="1"/>
            </p:cNvSpPr>
            <p:nvPr/>
          </p:nvSpPr>
          <p:spPr bwMode="auto">
            <a:xfrm flipV="1">
              <a:off x="2018" y="1979"/>
              <a:ext cx="363" cy="18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 name="Line 43"/>
            <p:cNvSpPr>
              <a:spLocks noChangeShapeType="1"/>
            </p:cNvSpPr>
            <p:nvPr/>
          </p:nvSpPr>
          <p:spPr bwMode="auto">
            <a:xfrm>
              <a:off x="1565" y="2386"/>
              <a:ext cx="68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 name="Line 44"/>
            <p:cNvSpPr>
              <a:spLocks noChangeShapeType="1"/>
            </p:cNvSpPr>
            <p:nvPr/>
          </p:nvSpPr>
          <p:spPr bwMode="auto">
            <a:xfrm flipH="1" flipV="1">
              <a:off x="1565" y="1797"/>
              <a:ext cx="0" cy="589"/>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 name="Text Box 45"/>
            <p:cNvSpPr txBox="1">
              <a:spLocks noChangeArrowheads="1"/>
            </p:cNvSpPr>
            <p:nvPr/>
          </p:nvSpPr>
          <p:spPr bwMode="auto">
            <a:xfrm>
              <a:off x="1398" y="152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0000FF"/>
                  </a:solidFill>
                </a:rPr>
                <a:t>x</a:t>
              </a:r>
            </a:p>
          </p:txBody>
        </p:sp>
        <p:sp>
          <p:nvSpPr>
            <p:cNvPr id="129" name="Text Box 46"/>
            <p:cNvSpPr txBox="1">
              <a:spLocks noChangeArrowheads="1"/>
            </p:cNvSpPr>
            <p:nvPr/>
          </p:nvSpPr>
          <p:spPr bwMode="auto">
            <a:xfrm>
              <a:off x="2309" y="1946"/>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0000FF"/>
                  </a:solidFill>
                </a:rPr>
                <a:t>z</a:t>
              </a:r>
            </a:p>
          </p:txBody>
        </p:sp>
        <p:sp>
          <p:nvSpPr>
            <p:cNvPr id="130" name="Line 47"/>
            <p:cNvSpPr>
              <a:spLocks noChangeShapeType="1"/>
            </p:cNvSpPr>
            <p:nvPr/>
          </p:nvSpPr>
          <p:spPr bwMode="auto">
            <a:xfrm>
              <a:off x="2005" y="2024"/>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7" name="对象 76"/>
          <p:cNvGraphicFramePr>
            <a:graphicFrameLocks noChangeAspect="1"/>
          </p:cNvGraphicFramePr>
          <p:nvPr>
            <p:extLst>
              <p:ext uri="{D42A27DB-BD31-4B8C-83A1-F6EECF244321}">
                <p14:modId xmlns:p14="http://schemas.microsoft.com/office/powerpoint/2010/main" val="1698893085"/>
              </p:ext>
            </p:extLst>
          </p:nvPr>
        </p:nvGraphicFramePr>
        <p:xfrm>
          <a:off x="7859403" y="201915"/>
          <a:ext cx="874713" cy="1326103"/>
        </p:xfrm>
        <a:graphic>
          <a:graphicData uri="http://schemas.openxmlformats.org/presentationml/2006/ole">
            <mc:AlternateContent xmlns:mc="http://schemas.openxmlformats.org/markup-compatibility/2006">
              <mc:Choice xmlns:v="urn:schemas-microsoft-com:vml" Requires="v">
                <p:oleObj spid="_x0000_s107553" name="Image" r:id="rId3" imgW="736248" imgH="1117460" progId="Photoshop.Image.6">
                  <p:embed/>
                </p:oleObj>
              </mc:Choice>
              <mc:Fallback>
                <p:oleObj name="Image" r:id="rId3" imgW="736248" imgH="1117460"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9403" y="201915"/>
                        <a:ext cx="874713" cy="1326103"/>
                      </a:xfrm>
                      <a:prstGeom prst="rect">
                        <a:avLst/>
                      </a:prstGeom>
                      <a:noFill/>
                      <a:ln>
                        <a:noFill/>
                      </a:ln>
                      <a:effectLst/>
                      <a:extLst/>
                    </p:spPr>
                  </p:pic>
                </p:oleObj>
              </mc:Fallback>
            </mc:AlternateContent>
          </a:graphicData>
        </a:graphic>
      </p:graphicFrame>
      <p:grpSp>
        <p:nvGrpSpPr>
          <p:cNvPr id="78" name="Group 8"/>
          <p:cNvGrpSpPr>
            <a:grpSpLocks/>
          </p:cNvGrpSpPr>
          <p:nvPr/>
        </p:nvGrpSpPr>
        <p:grpSpPr bwMode="auto">
          <a:xfrm>
            <a:off x="8697602" y="415179"/>
            <a:ext cx="1757363" cy="1963738"/>
            <a:chOff x="1440" y="520"/>
            <a:chExt cx="1107" cy="1237"/>
          </a:xfrm>
        </p:grpSpPr>
        <p:sp>
          <p:nvSpPr>
            <p:cNvPr id="79" name="Line 9"/>
            <p:cNvSpPr>
              <a:spLocks noChangeShapeType="1"/>
            </p:cNvSpPr>
            <p:nvPr/>
          </p:nvSpPr>
          <p:spPr bwMode="auto">
            <a:xfrm>
              <a:off x="1667" y="1023"/>
              <a:ext cx="543" cy="0"/>
            </a:xfrm>
            <a:prstGeom prst="line">
              <a:avLst/>
            </a:prstGeom>
            <a:noFill/>
            <a:ln w="3175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sz="2400"/>
            </a:p>
          </p:txBody>
        </p:sp>
        <p:sp>
          <p:nvSpPr>
            <p:cNvPr id="80" name="Line 10"/>
            <p:cNvSpPr>
              <a:spLocks noChangeShapeType="1"/>
            </p:cNvSpPr>
            <p:nvPr/>
          </p:nvSpPr>
          <p:spPr bwMode="auto">
            <a:xfrm>
              <a:off x="1943" y="617"/>
              <a:ext cx="0" cy="782"/>
            </a:xfrm>
            <a:prstGeom prst="line">
              <a:avLst/>
            </a:prstGeom>
            <a:noFill/>
            <a:ln w="3175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sz="2400"/>
            </a:p>
          </p:txBody>
        </p:sp>
        <p:sp>
          <p:nvSpPr>
            <p:cNvPr id="81" name="Line 11"/>
            <p:cNvSpPr>
              <a:spLocks noChangeShapeType="1"/>
            </p:cNvSpPr>
            <p:nvPr/>
          </p:nvSpPr>
          <p:spPr bwMode="auto">
            <a:xfrm flipV="1">
              <a:off x="1740" y="765"/>
              <a:ext cx="418" cy="498"/>
            </a:xfrm>
            <a:prstGeom prst="line">
              <a:avLst/>
            </a:prstGeom>
            <a:noFill/>
            <a:ln w="3175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sz="2400"/>
            </a:p>
          </p:txBody>
        </p:sp>
        <p:sp>
          <p:nvSpPr>
            <p:cNvPr id="82" name="Line 12"/>
            <p:cNvSpPr>
              <a:spLocks noChangeShapeType="1"/>
            </p:cNvSpPr>
            <p:nvPr/>
          </p:nvSpPr>
          <p:spPr bwMode="auto">
            <a:xfrm flipH="1" flipV="1">
              <a:off x="1733" y="766"/>
              <a:ext cx="417" cy="499"/>
            </a:xfrm>
            <a:prstGeom prst="line">
              <a:avLst/>
            </a:prstGeom>
            <a:noFill/>
            <a:ln w="3175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sz="2400"/>
            </a:p>
          </p:txBody>
        </p:sp>
        <p:sp>
          <p:nvSpPr>
            <p:cNvPr id="83" name="Oval 13"/>
            <p:cNvSpPr>
              <a:spLocks noChangeArrowheads="1"/>
            </p:cNvSpPr>
            <p:nvPr/>
          </p:nvSpPr>
          <p:spPr bwMode="auto">
            <a:xfrm>
              <a:off x="1563" y="520"/>
              <a:ext cx="768" cy="976"/>
            </a:xfrm>
            <a:prstGeom prst="ellipse">
              <a:avLst/>
            </a:pr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0000CC"/>
                </a:solidFill>
              </a:endParaRPr>
            </a:p>
          </p:txBody>
        </p:sp>
        <p:sp>
          <p:nvSpPr>
            <p:cNvPr id="84" name="Text Box 14"/>
            <p:cNvSpPr txBox="1">
              <a:spLocks noChangeArrowheads="1"/>
            </p:cNvSpPr>
            <p:nvPr/>
          </p:nvSpPr>
          <p:spPr bwMode="auto">
            <a:xfrm>
              <a:off x="1440" y="1505"/>
              <a:ext cx="11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dirty="0">
                  <a:solidFill>
                    <a:srgbClr val="CC0099"/>
                  </a:solidFill>
                  <a:latin typeface="方正书宋简体"/>
                </a:rPr>
                <a:t>部分偏振光</a:t>
              </a:r>
              <a:endParaRPr lang="zh-CN" altLang="en-US" sz="2400" u="sng" dirty="0">
                <a:solidFill>
                  <a:srgbClr val="CC0099"/>
                </a:solidFill>
                <a:latin typeface="方正书宋简体"/>
              </a:endParaRPr>
            </a:p>
            <a:p>
              <a:pPr algn="just" eaLnBrk="1" hangingPunct="1">
                <a:spcBef>
                  <a:spcPct val="0"/>
                </a:spcBef>
                <a:buFontTx/>
                <a:buNone/>
              </a:pPr>
              <a:endParaRPr lang="en-US" altLang="zh-CN" sz="2400" dirty="0">
                <a:solidFill>
                  <a:srgbClr val="CC0099"/>
                </a:solidFill>
              </a:endParaRPr>
            </a:p>
          </p:txBody>
        </p:sp>
      </p:grpSp>
      <p:sp>
        <p:nvSpPr>
          <p:cNvPr id="85" name="Text Box 15"/>
          <p:cNvSpPr txBox="1">
            <a:spLocks noChangeArrowheads="1"/>
          </p:cNvSpPr>
          <p:nvPr/>
        </p:nvSpPr>
        <p:spPr bwMode="auto">
          <a:xfrm>
            <a:off x="1770417" y="3496461"/>
            <a:ext cx="64098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dirty="0">
                <a:solidFill>
                  <a:srgbClr val="6600CC"/>
                </a:solidFill>
                <a:latin typeface="方正书宋简体"/>
              </a:rPr>
              <a:t>部分偏振光可分解为两束</a:t>
            </a:r>
            <a:r>
              <a:rPr lang="zh-CN" altLang="en-US" sz="2800" dirty="0">
                <a:solidFill>
                  <a:srgbClr val="FF33CC"/>
                </a:solidFill>
                <a:latin typeface="方正书宋简体"/>
              </a:rPr>
              <a:t>振动方向相互垂直的</a:t>
            </a:r>
            <a:r>
              <a:rPr lang="zh-CN" altLang="en-US" sz="2800" dirty="0">
                <a:solidFill>
                  <a:srgbClr val="6600CC"/>
                </a:solidFill>
                <a:latin typeface="方正书宋简体"/>
              </a:rPr>
              <a:t>、</a:t>
            </a:r>
            <a:r>
              <a:rPr lang="zh-CN" altLang="en-US" sz="2800" dirty="0">
                <a:solidFill>
                  <a:srgbClr val="FF0000"/>
                </a:solidFill>
                <a:latin typeface="方正书宋简体"/>
              </a:rPr>
              <a:t>不等幅的</a:t>
            </a:r>
            <a:r>
              <a:rPr lang="zh-CN" altLang="en-US" sz="2800" dirty="0">
                <a:solidFill>
                  <a:srgbClr val="6600CC"/>
                </a:solidFill>
                <a:latin typeface="方正书宋简体"/>
              </a:rPr>
              <a:t>、不相干的线偏振光。</a:t>
            </a:r>
            <a:endParaRPr lang="zh-CN" altLang="en-US" sz="2800" dirty="0">
              <a:solidFill>
                <a:srgbClr val="6600CC"/>
              </a:solidFill>
            </a:endParaRPr>
          </a:p>
        </p:txBody>
      </p:sp>
      <p:sp>
        <p:nvSpPr>
          <p:cNvPr id="86" name="Text Box 45"/>
          <p:cNvSpPr txBox="1">
            <a:spLocks noChangeArrowheads="1"/>
          </p:cNvSpPr>
          <p:nvPr/>
        </p:nvSpPr>
        <p:spPr bwMode="auto">
          <a:xfrm>
            <a:off x="1919536" y="2482899"/>
            <a:ext cx="861462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800" dirty="0">
                <a:solidFill>
                  <a:srgbClr val="009900"/>
                </a:solidFill>
              </a:rPr>
              <a:t>在垂直于光传播方向的平面上，含有各种振动方向的光矢量，但光振动在某一方向更显著。</a:t>
            </a:r>
            <a:endParaRPr lang="zh-CN" altLang="en-US" sz="2800" dirty="0">
              <a:latin typeface="Book Antiqua" panose="02040602050305030304" pitchFamily="18" charset="0"/>
            </a:endParaRPr>
          </a:p>
        </p:txBody>
      </p:sp>
      <p:grpSp>
        <p:nvGrpSpPr>
          <p:cNvPr id="87" name="Group 3"/>
          <p:cNvGrpSpPr>
            <a:grpSpLocks/>
          </p:cNvGrpSpPr>
          <p:nvPr/>
        </p:nvGrpSpPr>
        <p:grpSpPr bwMode="auto">
          <a:xfrm>
            <a:off x="7696887" y="3129541"/>
            <a:ext cx="2805113" cy="1965324"/>
            <a:chOff x="2536" y="520"/>
            <a:chExt cx="1767" cy="1238"/>
          </a:xfrm>
        </p:grpSpPr>
        <p:sp>
          <p:nvSpPr>
            <p:cNvPr id="88" name="Text Box 4"/>
            <p:cNvSpPr txBox="1">
              <a:spLocks noChangeArrowheads="1"/>
            </p:cNvSpPr>
            <p:nvPr/>
          </p:nvSpPr>
          <p:spPr bwMode="auto">
            <a:xfrm>
              <a:off x="2536" y="1506"/>
              <a:ext cx="1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dirty="0">
                  <a:solidFill>
                    <a:srgbClr val="009900"/>
                  </a:solidFill>
                  <a:latin typeface="方正书宋简体"/>
                </a:rPr>
                <a:t>部分偏振光的分解</a:t>
              </a:r>
              <a:endParaRPr lang="zh-CN" altLang="en-US" sz="2400" u="sng" dirty="0">
                <a:solidFill>
                  <a:srgbClr val="009900"/>
                </a:solidFill>
                <a:latin typeface="方正书宋简体"/>
              </a:endParaRPr>
            </a:p>
            <a:p>
              <a:pPr algn="just" eaLnBrk="1" hangingPunct="1">
                <a:spcBef>
                  <a:spcPct val="0"/>
                </a:spcBef>
                <a:buFontTx/>
                <a:buNone/>
              </a:pPr>
              <a:endParaRPr lang="en-US" altLang="zh-CN" sz="2400" dirty="0">
                <a:solidFill>
                  <a:srgbClr val="009900"/>
                </a:solidFill>
              </a:endParaRPr>
            </a:p>
          </p:txBody>
        </p:sp>
        <p:sp>
          <p:nvSpPr>
            <p:cNvPr id="89" name="Line 5"/>
            <p:cNvSpPr>
              <a:spLocks noChangeShapeType="1"/>
            </p:cNvSpPr>
            <p:nvPr/>
          </p:nvSpPr>
          <p:spPr bwMode="auto">
            <a:xfrm>
              <a:off x="3235" y="1013"/>
              <a:ext cx="528" cy="1"/>
            </a:xfrm>
            <a:prstGeom prst="line">
              <a:avLst/>
            </a:prstGeom>
            <a:noFill/>
            <a:ln w="3175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90" name="Line 6"/>
            <p:cNvSpPr>
              <a:spLocks noChangeShapeType="1"/>
            </p:cNvSpPr>
            <p:nvPr/>
          </p:nvSpPr>
          <p:spPr bwMode="auto">
            <a:xfrm flipH="1">
              <a:off x="3501" y="639"/>
              <a:ext cx="6" cy="707"/>
            </a:xfrm>
            <a:prstGeom prst="line">
              <a:avLst/>
            </a:prstGeom>
            <a:noFill/>
            <a:ln w="3175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91" name="Oval 7"/>
            <p:cNvSpPr>
              <a:spLocks noChangeArrowheads="1"/>
            </p:cNvSpPr>
            <p:nvPr/>
          </p:nvSpPr>
          <p:spPr bwMode="auto">
            <a:xfrm>
              <a:off x="3123" y="520"/>
              <a:ext cx="768" cy="976"/>
            </a:xfrm>
            <a:prstGeom prst="ellipse">
              <a:avLst/>
            </a:pr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sp>
        <p:nvSpPr>
          <p:cNvPr id="92" name="Text Box 16"/>
          <p:cNvSpPr txBox="1">
            <a:spLocks noChangeArrowheads="1"/>
          </p:cNvSpPr>
          <p:nvPr/>
        </p:nvSpPr>
        <p:spPr bwMode="auto">
          <a:xfrm>
            <a:off x="2136821" y="4463182"/>
            <a:ext cx="518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70C0"/>
                </a:solidFill>
                <a:latin typeface="方正书宋简体"/>
              </a:rPr>
              <a:t>部分偏振光的表示方法：</a:t>
            </a:r>
          </a:p>
        </p:txBody>
      </p:sp>
      <p:grpSp>
        <p:nvGrpSpPr>
          <p:cNvPr id="93" name="Group 6"/>
          <p:cNvGrpSpPr>
            <a:grpSpLocks/>
          </p:cNvGrpSpPr>
          <p:nvPr/>
        </p:nvGrpSpPr>
        <p:grpSpPr bwMode="auto">
          <a:xfrm>
            <a:off x="6396724" y="5183767"/>
            <a:ext cx="3730625" cy="1028699"/>
            <a:chOff x="2789" y="3436"/>
            <a:chExt cx="2350" cy="648"/>
          </a:xfrm>
        </p:grpSpPr>
        <p:sp>
          <p:nvSpPr>
            <p:cNvPr id="94" name="Text Box 7"/>
            <p:cNvSpPr txBox="1">
              <a:spLocks noChangeArrowheads="1"/>
            </p:cNvSpPr>
            <p:nvPr/>
          </p:nvSpPr>
          <p:spPr bwMode="auto">
            <a:xfrm>
              <a:off x="2966" y="3793"/>
              <a:ext cx="20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C00000"/>
                  </a:solidFill>
                </a:rPr>
                <a:t>垂直屏幕的光振动较强</a:t>
              </a:r>
            </a:p>
          </p:txBody>
        </p:sp>
        <p:sp>
          <p:nvSpPr>
            <p:cNvPr id="95" name="Rectangle 8"/>
            <p:cNvSpPr>
              <a:spLocks noChangeArrowheads="1"/>
            </p:cNvSpPr>
            <p:nvPr/>
          </p:nvSpPr>
          <p:spPr bwMode="auto">
            <a:xfrm>
              <a:off x="3436" y="3618"/>
              <a:ext cx="144"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96" name="Oval 9"/>
            <p:cNvSpPr>
              <a:spLocks noChangeArrowheads="1"/>
            </p:cNvSpPr>
            <p:nvPr/>
          </p:nvSpPr>
          <p:spPr bwMode="auto">
            <a:xfrm>
              <a:off x="4422" y="3566"/>
              <a:ext cx="107" cy="111"/>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97" name="Rectangle 10"/>
            <p:cNvSpPr>
              <a:spLocks noChangeArrowheads="1"/>
            </p:cNvSpPr>
            <p:nvPr/>
          </p:nvSpPr>
          <p:spPr bwMode="auto">
            <a:xfrm>
              <a:off x="4322" y="3548"/>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98" name="Line 11"/>
            <p:cNvSpPr>
              <a:spLocks noChangeShapeType="1"/>
            </p:cNvSpPr>
            <p:nvPr/>
          </p:nvSpPr>
          <p:spPr bwMode="auto">
            <a:xfrm>
              <a:off x="2789" y="3626"/>
              <a:ext cx="1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Line 12"/>
            <p:cNvSpPr>
              <a:spLocks noChangeShapeType="1"/>
            </p:cNvSpPr>
            <p:nvPr/>
          </p:nvSpPr>
          <p:spPr bwMode="auto">
            <a:xfrm>
              <a:off x="3198" y="3443"/>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Line 13"/>
            <p:cNvSpPr>
              <a:spLocks noChangeShapeType="1"/>
            </p:cNvSpPr>
            <p:nvPr/>
          </p:nvSpPr>
          <p:spPr bwMode="auto">
            <a:xfrm>
              <a:off x="3788" y="3443"/>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4332" y="3436"/>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15"/>
            <p:cNvSpPr>
              <a:spLocks noChangeShapeType="1"/>
            </p:cNvSpPr>
            <p:nvPr/>
          </p:nvSpPr>
          <p:spPr bwMode="auto">
            <a:xfrm>
              <a:off x="4322" y="3626"/>
              <a:ext cx="8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 name="Oval 17"/>
            <p:cNvSpPr>
              <a:spLocks noChangeArrowheads="1"/>
            </p:cNvSpPr>
            <p:nvPr/>
          </p:nvSpPr>
          <p:spPr bwMode="auto">
            <a:xfrm>
              <a:off x="4694" y="3566"/>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64" name="Oval 18"/>
            <p:cNvSpPr>
              <a:spLocks noChangeArrowheads="1"/>
            </p:cNvSpPr>
            <p:nvPr/>
          </p:nvSpPr>
          <p:spPr bwMode="auto">
            <a:xfrm>
              <a:off x="4150" y="3579"/>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65" name="Oval 19"/>
            <p:cNvSpPr>
              <a:spLocks noChangeArrowheads="1"/>
            </p:cNvSpPr>
            <p:nvPr/>
          </p:nvSpPr>
          <p:spPr bwMode="auto">
            <a:xfrm>
              <a:off x="3923" y="3573"/>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66" name="Oval 20"/>
            <p:cNvSpPr>
              <a:spLocks noChangeArrowheads="1"/>
            </p:cNvSpPr>
            <p:nvPr/>
          </p:nvSpPr>
          <p:spPr bwMode="auto">
            <a:xfrm>
              <a:off x="3560" y="3579"/>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67" name="Oval 21"/>
            <p:cNvSpPr>
              <a:spLocks noChangeArrowheads="1"/>
            </p:cNvSpPr>
            <p:nvPr/>
          </p:nvSpPr>
          <p:spPr bwMode="auto">
            <a:xfrm>
              <a:off x="3334" y="3579"/>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grpSp>
        <p:nvGrpSpPr>
          <p:cNvPr id="168" name="Group 48"/>
          <p:cNvGrpSpPr>
            <a:grpSpLocks/>
          </p:cNvGrpSpPr>
          <p:nvPr/>
        </p:nvGrpSpPr>
        <p:grpSpPr bwMode="auto">
          <a:xfrm>
            <a:off x="2169211" y="5102654"/>
            <a:ext cx="3673475" cy="1039813"/>
            <a:chOff x="2789" y="1842"/>
            <a:chExt cx="2314" cy="655"/>
          </a:xfrm>
        </p:grpSpPr>
        <p:sp>
          <p:nvSpPr>
            <p:cNvPr id="169" name="Text Box 49"/>
            <p:cNvSpPr txBox="1">
              <a:spLocks noChangeArrowheads="1"/>
            </p:cNvSpPr>
            <p:nvPr/>
          </p:nvSpPr>
          <p:spPr bwMode="auto">
            <a:xfrm>
              <a:off x="2971" y="2206"/>
              <a:ext cx="20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C00000"/>
                  </a:solidFill>
                </a:rPr>
                <a:t>在屏幕内的光振动较强</a:t>
              </a:r>
            </a:p>
          </p:txBody>
        </p:sp>
        <p:sp>
          <p:nvSpPr>
            <p:cNvPr id="170" name="Oval 50"/>
            <p:cNvSpPr>
              <a:spLocks noChangeArrowheads="1"/>
            </p:cNvSpPr>
            <p:nvPr/>
          </p:nvSpPr>
          <p:spPr bwMode="auto">
            <a:xfrm>
              <a:off x="2978" y="1995"/>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71" name="Rectangle 51"/>
            <p:cNvSpPr>
              <a:spLocks noChangeArrowheads="1"/>
            </p:cNvSpPr>
            <p:nvPr/>
          </p:nvSpPr>
          <p:spPr bwMode="auto">
            <a:xfrm>
              <a:off x="3436" y="2030"/>
              <a:ext cx="144"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72" name="Rectangle 52"/>
            <p:cNvSpPr>
              <a:spLocks noChangeArrowheads="1"/>
            </p:cNvSpPr>
            <p:nvPr/>
          </p:nvSpPr>
          <p:spPr bwMode="auto">
            <a:xfrm>
              <a:off x="4322" y="1960"/>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73" name="Line 53"/>
            <p:cNvSpPr>
              <a:spLocks noChangeShapeType="1"/>
            </p:cNvSpPr>
            <p:nvPr/>
          </p:nvSpPr>
          <p:spPr bwMode="auto">
            <a:xfrm>
              <a:off x="2789" y="2037"/>
              <a:ext cx="1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 name="Line 54"/>
            <p:cNvSpPr>
              <a:spLocks noChangeShapeType="1"/>
            </p:cNvSpPr>
            <p:nvPr/>
          </p:nvSpPr>
          <p:spPr bwMode="auto">
            <a:xfrm>
              <a:off x="3198" y="1855"/>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 name="Line 55"/>
            <p:cNvSpPr>
              <a:spLocks noChangeShapeType="1"/>
            </p:cNvSpPr>
            <p:nvPr/>
          </p:nvSpPr>
          <p:spPr bwMode="auto">
            <a:xfrm>
              <a:off x="3379" y="1849"/>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 name="Line 56"/>
            <p:cNvSpPr>
              <a:spLocks noChangeShapeType="1"/>
            </p:cNvSpPr>
            <p:nvPr/>
          </p:nvSpPr>
          <p:spPr bwMode="auto">
            <a:xfrm>
              <a:off x="3788" y="1855"/>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 name="Line 57"/>
            <p:cNvSpPr>
              <a:spLocks noChangeShapeType="1"/>
            </p:cNvSpPr>
            <p:nvPr/>
          </p:nvSpPr>
          <p:spPr bwMode="auto">
            <a:xfrm>
              <a:off x="3969" y="1849"/>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 name="Line 58"/>
            <p:cNvSpPr>
              <a:spLocks noChangeShapeType="1"/>
            </p:cNvSpPr>
            <p:nvPr/>
          </p:nvSpPr>
          <p:spPr bwMode="auto">
            <a:xfrm>
              <a:off x="4332" y="1848"/>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 name="Line 59"/>
            <p:cNvSpPr>
              <a:spLocks noChangeShapeType="1"/>
            </p:cNvSpPr>
            <p:nvPr/>
          </p:nvSpPr>
          <p:spPr bwMode="auto">
            <a:xfrm>
              <a:off x="4513" y="1842"/>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 name="Line 60"/>
            <p:cNvSpPr>
              <a:spLocks noChangeShapeType="1"/>
            </p:cNvSpPr>
            <p:nvPr/>
          </p:nvSpPr>
          <p:spPr bwMode="auto">
            <a:xfrm>
              <a:off x="4286" y="2037"/>
              <a:ext cx="8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 name="Oval 61"/>
            <p:cNvSpPr>
              <a:spLocks noChangeArrowheads="1"/>
            </p:cNvSpPr>
            <p:nvPr/>
          </p:nvSpPr>
          <p:spPr bwMode="auto">
            <a:xfrm>
              <a:off x="3515" y="1985"/>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82" name="Oval 62"/>
            <p:cNvSpPr>
              <a:spLocks noChangeArrowheads="1"/>
            </p:cNvSpPr>
            <p:nvPr/>
          </p:nvSpPr>
          <p:spPr bwMode="auto">
            <a:xfrm>
              <a:off x="4092" y="1985"/>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83" name="Oval 63"/>
            <p:cNvSpPr>
              <a:spLocks noChangeArrowheads="1"/>
            </p:cNvSpPr>
            <p:nvPr/>
          </p:nvSpPr>
          <p:spPr bwMode="auto">
            <a:xfrm>
              <a:off x="4655" y="1979"/>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sp>
        <p:nvSpPr>
          <p:cNvPr id="184" name="Text Box 4"/>
          <p:cNvSpPr txBox="1">
            <a:spLocks noChangeArrowheads="1"/>
          </p:cNvSpPr>
          <p:nvPr/>
        </p:nvSpPr>
        <p:spPr bwMode="auto">
          <a:xfrm>
            <a:off x="2223154" y="6286501"/>
            <a:ext cx="7685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9900FF"/>
                </a:solidFill>
              </a:rPr>
              <a:t>部分偏振光可以看成自然光和线偏振光的混合。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wipe(down)">
                                      <p:cBhvr>
                                        <p:cTn id="7" dur="500"/>
                                        <p:tgtEl>
                                          <p:spTgt spid="14233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anim calcmode="lin" valueType="num">
                                      <p:cBhvr additive="base">
                                        <p:cTn id="12" dur="500" fill="hold"/>
                                        <p:tgtEl>
                                          <p:spTgt spid="105"/>
                                        </p:tgtEl>
                                        <p:attrNameLst>
                                          <p:attrName>ppt_x</p:attrName>
                                        </p:attrNameLst>
                                      </p:cBhvr>
                                      <p:tavLst>
                                        <p:tav tm="0">
                                          <p:val>
                                            <p:strVal val="#ppt_x"/>
                                          </p:val>
                                        </p:tav>
                                        <p:tav tm="100000">
                                          <p:val>
                                            <p:strVal val="#ppt_x"/>
                                          </p:val>
                                        </p:tav>
                                      </p:tavLst>
                                    </p:anim>
                                    <p:anim calcmode="lin" valueType="num">
                                      <p:cBhvr additive="base">
                                        <p:cTn id="13"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04"/>
                                        </p:tgtEl>
                                        <p:attrNameLst>
                                          <p:attrName>style.visibility</p:attrName>
                                        </p:attrNameLst>
                                      </p:cBhvr>
                                      <p:to>
                                        <p:strVal val="visible"/>
                                      </p:to>
                                    </p:set>
                                    <p:animEffect transition="in" filter="circle(in)">
                                      <p:cBhvr>
                                        <p:cTn id="18" dur="2000"/>
                                        <p:tgtEl>
                                          <p:spTgt spid="104"/>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wipe(down)">
                                      <p:cBhvr>
                                        <p:cTn id="23" dur="580">
                                          <p:stCondLst>
                                            <p:cond delay="0"/>
                                          </p:stCondLst>
                                        </p:cTn>
                                        <p:tgtEl>
                                          <p:spTgt spid="77"/>
                                        </p:tgtEl>
                                      </p:cBhvr>
                                    </p:animEffect>
                                    <p:anim calcmode="lin" valueType="num">
                                      <p:cBhvr>
                                        <p:cTn id="24" dur="1822" tmFilter="0,0; 0.14,0.36; 0.43,0.73; 0.71,0.91; 1.0,1.0">
                                          <p:stCondLst>
                                            <p:cond delay="0"/>
                                          </p:stCondLst>
                                        </p:cTn>
                                        <p:tgtEl>
                                          <p:spTgt spid="7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7"/>
                                        </p:tgtEl>
                                        <p:attrNameLst>
                                          <p:attrName>ppt_y</p:attrName>
                                        </p:attrNameLst>
                                      </p:cBhvr>
                                      <p:tavLst>
                                        <p:tav tm="0" fmla="#ppt_y-sin(pi*$)/81">
                                          <p:val>
                                            <p:fltVal val="0"/>
                                          </p:val>
                                        </p:tav>
                                        <p:tav tm="100000">
                                          <p:val>
                                            <p:fltVal val="1"/>
                                          </p:val>
                                        </p:tav>
                                      </p:tavLst>
                                    </p:anim>
                                    <p:animScale>
                                      <p:cBhvr>
                                        <p:cTn id="29" dur="26">
                                          <p:stCondLst>
                                            <p:cond delay="650"/>
                                          </p:stCondLst>
                                        </p:cTn>
                                        <p:tgtEl>
                                          <p:spTgt spid="77"/>
                                        </p:tgtEl>
                                      </p:cBhvr>
                                      <p:to x="100000" y="60000"/>
                                    </p:animScale>
                                    <p:animScale>
                                      <p:cBhvr>
                                        <p:cTn id="30" dur="166" decel="50000">
                                          <p:stCondLst>
                                            <p:cond delay="676"/>
                                          </p:stCondLst>
                                        </p:cTn>
                                        <p:tgtEl>
                                          <p:spTgt spid="77"/>
                                        </p:tgtEl>
                                      </p:cBhvr>
                                      <p:to x="100000" y="100000"/>
                                    </p:animScale>
                                    <p:animScale>
                                      <p:cBhvr>
                                        <p:cTn id="31" dur="26">
                                          <p:stCondLst>
                                            <p:cond delay="1312"/>
                                          </p:stCondLst>
                                        </p:cTn>
                                        <p:tgtEl>
                                          <p:spTgt spid="77"/>
                                        </p:tgtEl>
                                      </p:cBhvr>
                                      <p:to x="100000" y="80000"/>
                                    </p:animScale>
                                    <p:animScale>
                                      <p:cBhvr>
                                        <p:cTn id="32" dur="166" decel="50000">
                                          <p:stCondLst>
                                            <p:cond delay="1338"/>
                                          </p:stCondLst>
                                        </p:cTn>
                                        <p:tgtEl>
                                          <p:spTgt spid="77"/>
                                        </p:tgtEl>
                                      </p:cBhvr>
                                      <p:to x="100000" y="100000"/>
                                    </p:animScale>
                                    <p:animScale>
                                      <p:cBhvr>
                                        <p:cTn id="33" dur="26">
                                          <p:stCondLst>
                                            <p:cond delay="1642"/>
                                          </p:stCondLst>
                                        </p:cTn>
                                        <p:tgtEl>
                                          <p:spTgt spid="77"/>
                                        </p:tgtEl>
                                      </p:cBhvr>
                                      <p:to x="100000" y="90000"/>
                                    </p:animScale>
                                    <p:animScale>
                                      <p:cBhvr>
                                        <p:cTn id="34" dur="166" decel="50000">
                                          <p:stCondLst>
                                            <p:cond delay="1668"/>
                                          </p:stCondLst>
                                        </p:cTn>
                                        <p:tgtEl>
                                          <p:spTgt spid="77"/>
                                        </p:tgtEl>
                                      </p:cBhvr>
                                      <p:to x="100000" y="100000"/>
                                    </p:animScale>
                                    <p:animScale>
                                      <p:cBhvr>
                                        <p:cTn id="35" dur="26">
                                          <p:stCondLst>
                                            <p:cond delay="1808"/>
                                          </p:stCondLst>
                                        </p:cTn>
                                        <p:tgtEl>
                                          <p:spTgt spid="77"/>
                                        </p:tgtEl>
                                      </p:cBhvr>
                                      <p:to x="100000" y="95000"/>
                                    </p:animScale>
                                    <p:animScale>
                                      <p:cBhvr>
                                        <p:cTn id="36" dur="166" decel="50000">
                                          <p:stCondLst>
                                            <p:cond delay="1834"/>
                                          </p:stCondLst>
                                        </p:cTn>
                                        <p:tgtEl>
                                          <p:spTgt spid="77"/>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1000"/>
                                        <p:tgtEl>
                                          <p:spTgt spid="78"/>
                                        </p:tgtEl>
                                      </p:cBhvr>
                                    </p:animEffect>
                                    <p:anim calcmode="lin" valueType="num">
                                      <p:cBhvr>
                                        <p:cTn id="42" dur="1000" fill="hold"/>
                                        <p:tgtEl>
                                          <p:spTgt spid="78"/>
                                        </p:tgtEl>
                                        <p:attrNameLst>
                                          <p:attrName>ppt_x</p:attrName>
                                        </p:attrNameLst>
                                      </p:cBhvr>
                                      <p:tavLst>
                                        <p:tav tm="0">
                                          <p:val>
                                            <p:strVal val="#ppt_x"/>
                                          </p:val>
                                        </p:tav>
                                        <p:tav tm="100000">
                                          <p:val>
                                            <p:strVal val="#ppt_x"/>
                                          </p:val>
                                        </p:tav>
                                      </p:tavLst>
                                    </p:anim>
                                    <p:anim calcmode="lin" valueType="num">
                                      <p:cBhvr>
                                        <p:cTn id="43"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86"/>
                                        </p:tgtEl>
                                        <p:attrNameLst>
                                          <p:attrName>style.visibility</p:attrName>
                                        </p:attrNameLst>
                                      </p:cBhvr>
                                      <p:to>
                                        <p:strVal val="visible"/>
                                      </p:to>
                                    </p:set>
                                    <p:anim calcmode="lin" valueType="num">
                                      <p:cBhvr>
                                        <p:cTn id="48" dur="500" fill="hold"/>
                                        <p:tgtEl>
                                          <p:spTgt spid="86"/>
                                        </p:tgtEl>
                                        <p:attrNameLst>
                                          <p:attrName>ppt_w</p:attrName>
                                        </p:attrNameLst>
                                      </p:cBhvr>
                                      <p:tavLst>
                                        <p:tav tm="0">
                                          <p:val>
                                            <p:fltVal val="0"/>
                                          </p:val>
                                        </p:tav>
                                        <p:tav tm="100000">
                                          <p:val>
                                            <p:strVal val="#ppt_w"/>
                                          </p:val>
                                        </p:tav>
                                      </p:tavLst>
                                    </p:anim>
                                    <p:anim calcmode="lin" valueType="num">
                                      <p:cBhvr>
                                        <p:cTn id="49" dur="500" fill="hold"/>
                                        <p:tgtEl>
                                          <p:spTgt spid="86"/>
                                        </p:tgtEl>
                                        <p:attrNameLst>
                                          <p:attrName>ppt_h</p:attrName>
                                        </p:attrNameLst>
                                      </p:cBhvr>
                                      <p:tavLst>
                                        <p:tav tm="0">
                                          <p:val>
                                            <p:fltVal val="0"/>
                                          </p:val>
                                        </p:tav>
                                        <p:tav tm="100000">
                                          <p:val>
                                            <p:strVal val="#ppt_h"/>
                                          </p:val>
                                        </p:tav>
                                      </p:tavLst>
                                    </p:anim>
                                    <p:animEffect transition="in" filter="fade">
                                      <p:cBhvr>
                                        <p:cTn id="50" dur="500"/>
                                        <p:tgtEl>
                                          <p:spTgt spid="86"/>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wheel(1)">
                                      <p:cBhvr>
                                        <p:cTn id="55" dur="2000"/>
                                        <p:tgtEl>
                                          <p:spTgt spid="85"/>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87"/>
                                        </p:tgtEl>
                                        <p:attrNameLst>
                                          <p:attrName>style.visibility</p:attrName>
                                        </p:attrNameLst>
                                      </p:cBhvr>
                                      <p:to>
                                        <p:strVal val="visible"/>
                                      </p:to>
                                    </p:set>
                                    <p:anim calcmode="lin" valueType="num">
                                      <p:cBhvr additive="base">
                                        <p:cTn id="60" dur="500" fill="hold"/>
                                        <p:tgtEl>
                                          <p:spTgt spid="87"/>
                                        </p:tgtEl>
                                        <p:attrNameLst>
                                          <p:attrName>ppt_x</p:attrName>
                                        </p:attrNameLst>
                                      </p:cBhvr>
                                      <p:tavLst>
                                        <p:tav tm="0">
                                          <p:val>
                                            <p:strVal val="#ppt_x"/>
                                          </p:val>
                                        </p:tav>
                                        <p:tav tm="100000">
                                          <p:val>
                                            <p:strVal val="#ppt_x"/>
                                          </p:val>
                                        </p:tav>
                                      </p:tavLst>
                                    </p:anim>
                                    <p:anim calcmode="lin" valueType="num">
                                      <p:cBhvr additive="base">
                                        <p:cTn id="61"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1" presetClass="entr" presetSubtype="1" fill="hold" grpId="0" nodeType="clickEffect">
                                  <p:stCondLst>
                                    <p:cond delay="0"/>
                                  </p:stCondLst>
                                  <p:childTnLst>
                                    <p:set>
                                      <p:cBhvr>
                                        <p:cTn id="65" dur="1" fill="hold">
                                          <p:stCondLst>
                                            <p:cond delay="0"/>
                                          </p:stCondLst>
                                        </p:cTn>
                                        <p:tgtEl>
                                          <p:spTgt spid="92"/>
                                        </p:tgtEl>
                                        <p:attrNameLst>
                                          <p:attrName>style.visibility</p:attrName>
                                        </p:attrNameLst>
                                      </p:cBhvr>
                                      <p:to>
                                        <p:strVal val="visible"/>
                                      </p:to>
                                    </p:set>
                                    <p:animEffect transition="in" filter="wheel(1)">
                                      <p:cBhvr>
                                        <p:cTn id="66" dur="2000"/>
                                        <p:tgtEl>
                                          <p:spTgt spid="92"/>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68"/>
                                        </p:tgtEl>
                                        <p:attrNameLst>
                                          <p:attrName>style.visibility</p:attrName>
                                        </p:attrNameLst>
                                      </p:cBhvr>
                                      <p:to>
                                        <p:strVal val="visible"/>
                                      </p:to>
                                    </p:set>
                                    <p:anim calcmode="lin" valueType="num">
                                      <p:cBhvr additive="base">
                                        <p:cTn id="71" dur="500" fill="hold"/>
                                        <p:tgtEl>
                                          <p:spTgt spid="168"/>
                                        </p:tgtEl>
                                        <p:attrNameLst>
                                          <p:attrName>ppt_x</p:attrName>
                                        </p:attrNameLst>
                                      </p:cBhvr>
                                      <p:tavLst>
                                        <p:tav tm="0">
                                          <p:val>
                                            <p:strVal val="#ppt_x"/>
                                          </p:val>
                                        </p:tav>
                                        <p:tav tm="100000">
                                          <p:val>
                                            <p:strVal val="#ppt_x"/>
                                          </p:val>
                                        </p:tav>
                                      </p:tavLst>
                                    </p:anim>
                                    <p:anim calcmode="lin" valueType="num">
                                      <p:cBhvr additive="base">
                                        <p:cTn id="72" dur="500" fill="hold"/>
                                        <p:tgtEl>
                                          <p:spTgt spid="16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nodeType="clickEffect">
                                  <p:stCondLst>
                                    <p:cond delay="0"/>
                                  </p:stCondLst>
                                  <p:childTnLst>
                                    <p:set>
                                      <p:cBhvr>
                                        <p:cTn id="76" dur="1" fill="hold">
                                          <p:stCondLst>
                                            <p:cond delay="0"/>
                                          </p:stCondLst>
                                        </p:cTn>
                                        <p:tgtEl>
                                          <p:spTgt spid="93"/>
                                        </p:tgtEl>
                                        <p:attrNameLst>
                                          <p:attrName>style.visibility</p:attrName>
                                        </p:attrNameLst>
                                      </p:cBhvr>
                                      <p:to>
                                        <p:strVal val="visible"/>
                                      </p:to>
                                    </p:set>
                                    <p:animEffect transition="in" filter="circle(in)">
                                      <p:cBhvr>
                                        <p:cTn id="77" dur="2000"/>
                                        <p:tgtEl>
                                          <p:spTgt spid="93"/>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grpId="0" nodeType="clickEffect">
                                  <p:stCondLst>
                                    <p:cond delay="0"/>
                                  </p:stCondLst>
                                  <p:childTnLst>
                                    <p:set>
                                      <p:cBhvr>
                                        <p:cTn id="81" dur="1" fill="hold">
                                          <p:stCondLst>
                                            <p:cond delay="0"/>
                                          </p:stCondLst>
                                        </p:cTn>
                                        <p:tgtEl>
                                          <p:spTgt spid="184"/>
                                        </p:tgtEl>
                                        <p:attrNameLst>
                                          <p:attrName>style.visibility</p:attrName>
                                        </p:attrNameLst>
                                      </p:cBhvr>
                                      <p:to>
                                        <p:strVal val="visible"/>
                                      </p:to>
                                    </p:set>
                                    <p:animEffect transition="in" filter="circle(in)">
                                      <p:cBhvr>
                                        <p:cTn id="82" dur="2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04" grpId="0"/>
      <p:bldP spid="85" grpId="0"/>
      <p:bldP spid="86" grpId="0"/>
      <p:bldP spid="92" grpId="0"/>
      <p:bldP spid="18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矩形 3"/>
          <p:cNvSpPr>
            <a:spLocks noChangeArrowheads="1"/>
          </p:cNvSpPr>
          <p:nvPr/>
        </p:nvSpPr>
        <p:spPr bwMode="auto">
          <a:xfrm>
            <a:off x="2095500" y="142875"/>
            <a:ext cx="25298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FF0000"/>
                </a:solidFill>
                <a:latin typeface="方正书宋简体"/>
              </a:rPr>
              <a:t>八</a:t>
            </a:r>
            <a:r>
              <a:rPr lang="en-US" altLang="zh-CN" sz="2800" dirty="0">
                <a:solidFill>
                  <a:srgbClr val="FF0000"/>
                </a:solidFill>
                <a:latin typeface="方正书宋简体"/>
              </a:rPr>
              <a:t>.</a:t>
            </a:r>
            <a:r>
              <a:rPr lang="zh-CN" altLang="en-US" sz="2800" dirty="0">
                <a:solidFill>
                  <a:srgbClr val="FF0000"/>
                </a:solidFill>
                <a:latin typeface="方正书宋简体"/>
              </a:rPr>
              <a:t>椭圆偏振光</a:t>
            </a:r>
          </a:p>
        </p:txBody>
      </p:sp>
      <p:sp>
        <p:nvSpPr>
          <p:cNvPr id="2" name="矩形 1"/>
          <p:cNvSpPr>
            <a:spLocks noChangeArrowheads="1"/>
          </p:cNvSpPr>
          <p:nvPr/>
        </p:nvSpPr>
        <p:spPr bwMode="auto">
          <a:xfrm>
            <a:off x="1950770" y="895671"/>
            <a:ext cx="8491538"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00CC"/>
                </a:solidFill>
              </a:rPr>
              <a:t>在光的传播过程中，空间每个点的电矢量均以光线为轴作旋转运动，且电矢量端点描出一个椭圆轨迹，这种光称为</a:t>
            </a:r>
            <a:r>
              <a:rPr lang="zh-CN" altLang="en-US" sz="2800" dirty="0">
                <a:solidFill>
                  <a:srgbClr val="CC3300"/>
                </a:solidFill>
              </a:rPr>
              <a:t>椭圆偏振光</a:t>
            </a:r>
            <a:r>
              <a:rPr lang="zh-CN" altLang="en-US" sz="2800" dirty="0">
                <a:solidFill>
                  <a:srgbClr val="0000CC"/>
                </a:solidFill>
              </a:rPr>
              <a:t>。</a:t>
            </a:r>
          </a:p>
        </p:txBody>
      </p:sp>
      <p:sp>
        <p:nvSpPr>
          <p:cNvPr id="3" name="矩形 2"/>
          <p:cNvSpPr>
            <a:spLocks noChangeArrowheads="1"/>
          </p:cNvSpPr>
          <p:nvPr/>
        </p:nvSpPr>
        <p:spPr bwMode="auto">
          <a:xfrm>
            <a:off x="2095501" y="2180393"/>
            <a:ext cx="83486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9900"/>
                </a:solidFill>
              </a:rPr>
              <a:t>迎着光线方向看，凡电矢量顺时针旋转的称右旋椭圆偏振光，</a:t>
            </a:r>
            <a:r>
              <a:rPr lang="zh-CN" altLang="en-US" sz="2800" dirty="0">
                <a:solidFill>
                  <a:srgbClr val="FF00FF"/>
                </a:solidFill>
              </a:rPr>
              <a:t>凡逆时针旋转的称左旋椭圆偏振光</a:t>
            </a:r>
            <a:r>
              <a:rPr lang="zh-CN" altLang="en-US" sz="2800" dirty="0">
                <a:solidFill>
                  <a:srgbClr val="0000CC"/>
                </a:solidFill>
              </a:rPr>
              <a:t>。</a:t>
            </a:r>
          </a:p>
        </p:txBody>
      </p:sp>
      <p:sp>
        <p:nvSpPr>
          <p:cNvPr id="51" name="Text Box 3"/>
          <p:cNvSpPr txBox="1">
            <a:spLocks noChangeArrowheads="1"/>
          </p:cNvSpPr>
          <p:nvPr/>
        </p:nvSpPr>
        <p:spPr bwMode="auto">
          <a:xfrm>
            <a:off x="2188334" y="3091118"/>
            <a:ext cx="8156138"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600" dirty="0">
                <a:latin typeface="Book Antiqua" panose="02040602050305030304" pitchFamily="18" charset="0"/>
              </a:rPr>
              <a:t>光矢量绕着光的传播方向</a:t>
            </a:r>
            <a:r>
              <a:rPr lang="zh-CN" altLang="en-US" sz="2600" dirty="0">
                <a:solidFill>
                  <a:schemeClr val="accent2"/>
                </a:solidFill>
                <a:latin typeface="Book Antiqua" panose="02040602050305030304" pitchFamily="18" charset="0"/>
              </a:rPr>
              <a:t>旋转</a:t>
            </a:r>
            <a:r>
              <a:rPr lang="zh-CN" altLang="en-US" sz="2600" dirty="0">
                <a:latin typeface="Book Antiqua" panose="02040602050305030304" pitchFamily="18" charset="0"/>
              </a:rPr>
              <a:t>，其旋转角速度等于光的角频率；光矢量</a:t>
            </a:r>
            <a:r>
              <a:rPr lang="zh-CN" altLang="en-US" sz="2600" dirty="0">
                <a:solidFill>
                  <a:schemeClr val="accent2"/>
                </a:solidFill>
                <a:latin typeface="Book Antiqua" panose="02040602050305030304" pitchFamily="18" charset="0"/>
              </a:rPr>
              <a:t>端点的轨迹</a:t>
            </a:r>
            <a:r>
              <a:rPr lang="zh-CN" altLang="en-US" sz="2600" dirty="0">
                <a:latin typeface="Book Antiqua" panose="02040602050305030304" pitchFamily="18" charset="0"/>
              </a:rPr>
              <a:t>是一个</a:t>
            </a:r>
            <a:r>
              <a:rPr lang="zh-CN" altLang="en-US" sz="2600" dirty="0">
                <a:solidFill>
                  <a:schemeClr val="accent2"/>
                </a:solidFill>
                <a:latin typeface="Book Antiqua" panose="02040602050305030304" pitchFamily="18" charset="0"/>
              </a:rPr>
              <a:t>椭圆</a:t>
            </a:r>
            <a:r>
              <a:rPr lang="zh-CN" altLang="en-US" sz="2600" dirty="0">
                <a:latin typeface="Book Antiqua" panose="02040602050305030304" pitchFamily="18" charset="0"/>
              </a:rPr>
              <a:t>。</a:t>
            </a:r>
          </a:p>
        </p:txBody>
      </p:sp>
      <p:grpSp>
        <p:nvGrpSpPr>
          <p:cNvPr id="52" name="Group 82"/>
          <p:cNvGrpSpPr>
            <a:grpSpLocks/>
          </p:cNvGrpSpPr>
          <p:nvPr/>
        </p:nvGrpSpPr>
        <p:grpSpPr bwMode="auto">
          <a:xfrm>
            <a:off x="1969063" y="4896718"/>
            <a:ext cx="4095750" cy="1689100"/>
            <a:chOff x="584" y="1001"/>
            <a:chExt cx="2580" cy="1064"/>
          </a:xfrm>
        </p:grpSpPr>
        <p:grpSp>
          <p:nvGrpSpPr>
            <p:cNvPr id="53" name="Group 2"/>
            <p:cNvGrpSpPr>
              <a:grpSpLocks/>
            </p:cNvGrpSpPr>
            <p:nvPr/>
          </p:nvGrpSpPr>
          <p:grpSpPr bwMode="auto">
            <a:xfrm>
              <a:off x="584" y="1001"/>
              <a:ext cx="1740" cy="1064"/>
              <a:chOff x="1057" y="1077"/>
              <a:chExt cx="1740" cy="1064"/>
            </a:xfrm>
          </p:grpSpPr>
          <p:sp>
            <p:nvSpPr>
              <p:cNvPr id="57" name="Line 3"/>
              <p:cNvSpPr>
                <a:spLocks noChangeShapeType="1"/>
              </p:cNvSpPr>
              <p:nvPr/>
            </p:nvSpPr>
            <p:spPr bwMode="auto">
              <a:xfrm>
                <a:off x="1473" y="1272"/>
                <a:ext cx="0" cy="736"/>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8" name="Line 4"/>
              <p:cNvSpPr>
                <a:spLocks noChangeShapeType="1"/>
              </p:cNvSpPr>
              <p:nvPr/>
            </p:nvSpPr>
            <p:spPr bwMode="auto">
              <a:xfrm>
                <a:off x="2025" y="1077"/>
                <a:ext cx="1" cy="735"/>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9" name="Line 5"/>
              <p:cNvSpPr>
                <a:spLocks noChangeShapeType="1"/>
              </p:cNvSpPr>
              <p:nvPr/>
            </p:nvSpPr>
            <p:spPr bwMode="auto">
              <a:xfrm flipV="1">
                <a:off x="1467" y="1079"/>
                <a:ext cx="553" cy="192"/>
              </a:xfrm>
              <a:prstGeom prst="line">
                <a:avLst/>
              </a:prstGeom>
              <a:noFill/>
              <a:ln w="38100">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60" name="Line 6"/>
              <p:cNvSpPr>
                <a:spLocks noChangeShapeType="1"/>
              </p:cNvSpPr>
              <p:nvPr/>
            </p:nvSpPr>
            <p:spPr bwMode="auto">
              <a:xfrm flipV="1">
                <a:off x="1473" y="1812"/>
                <a:ext cx="553" cy="192"/>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61" name="Line 7"/>
              <p:cNvSpPr>
                <a:spLocks noChangeShapeType="1"/>
              </p:cNvSpPr>
              <p:nvPr/>
            </p:nvSpPr>
            <p:spPr bwMode="auto">
              <a:xfrm>
                <a:off x="1057" y="1546"/>
                <a:ext cx="408" cy="1"/>
              </a:xfrm>
              <a:prstGeom prst="line">
                <a:avLst/>
              </a:prstGeom>
              <a:noFill/>
              <a:ln w="34925">
                <a:solidFill>
                  <a:srgbClr val="FF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62" name="Line 8"/>
              <p:cNvSpPr>
                <a:spLocks noChangeShapeType="1"/>
              </p:cNvSpPr>
              <p:nvPr/>
            </p:nvSpPr>
            <p:spPr bwMode="auto">
              <a:xfrm>
                <a:off x="1747" y="1549"/>
                <a:ext cx="809" cy="0"/>
              </a:xfrm>
              <a:prstGeom prst="line">
                <a:avLst/>
              </a:prstGeom>
              <a:noFill/>
              <a:ln w="34925">
                <a:solidFill>
                  <a:srgbClr val="FF0000"/>
                </a:solidFill>
                <a:round/>
                <a:headEnd type="none" w="med" len="sm"/>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3" name="Oval 9"/>
              <p:cNvSpPr>
                <a:spLocks noChangeArrowheads="1"/>
              </p:cNvSpPr>
              <p:nvPr/>
            </p:nvSpPr>
            <p:spPr bwMode="auto">
              <a:xfrm>
                <a:off x="1545" y="1325"/>
                <a:ext cx="393" cy="448"/>
              </a:xfrm>
              <a:prstGeom prst="ellipse">
                <a:avLst/>
              </a:prstGeom>
              <a:noFill/>
              <a:ln w="28575">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4" name="Line 10"/>
              <p:cNvSpPr>
                <a:spLocks noChangeShapeType="1"/>
              </p:cNvSpPr>
              <p:nvPr/>
            </p:nvSpPr>
            <p:spPr bwMode="auto">
              <a:xfrm flipV="1">
                <a:off x="1751" y="1337"/>
                <a:ext cx="71" cy="204"/>
              </a:xfrm>
              <a:prstGeom prst="line">
                <a:avLst/>
              </a:prstGeom>
              <a:noFill/>
              <a:ln w="28575">
                <a:solidFill>
                  <a:srgbClr val="FF00FF"/>
                </a:solidFill>
                <a:round/>
                <a:headEnd type="none" w="med" len="sm"/>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5" name="Rectangle 11"/>
              <p:cNvSpPr>
                <a:spLocks noChangeArrowheads="1"/>
              </p:cNvSpPr>
              <p:nvPr/>
            </p:nvSpPr>
            <p:spPr bwMode="auto">
              <a:xfrm>
                <a:off x="2058" y="1595"/>
                <a:ext cx="739"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0000CC"/>
                    </a:solidFill>
                  </a:rPr>
                  <a:t>右旋圆</a:t>
                </a:r>
              </a:p>
              <a:p>
                <a:pPr eaLnBrk="1" hangingPunct="1">
                  <a:spcBef>
                    <a:spcPct val="0"/>
                  </a:spcBef>
                  <a:buFontTx/>
                  <a:buNone/>
                </a:pPr>
                <a:r>
                  <a:rPr lang="zh-CN" altLang="en-US" sz="2400">
                    <a:solidFill>
                      <a:srgbClr val="0000CC"/>
                    </a:solidFill>
                  </a:rPr>
                  <a:t>偏振光</a:t>
                </a:r>
              </a:p>
            </p:txBody>
          </p:sp>
          <p:sp>
            <p:nvSpPr>
              <p:cNvPr id="66" name="Freeform 12"/>
              <p:cNvSpPr>
                <a:spLocks/>
              </p:cNvSpPr>
              <p:nvPr/>
            </p:nvSpPr>
            <p:spPr bwMode="auto">
              <a:xfrm>
                <a:off x="1778" y="1254"/>
                <a:ext cx="174" cy="126"/>
              </a:xfrm>
              <a:custGeom>
                <a:avLst/>
                <a:gdLst>
                  <a:gd name="T0" fmla="*/ 0 w 435"/>
                  <a:gd name="T1" fmla="*/ 0 h 315"/>
                  <a:gd name="T2" fmla="*/ 0 w 435"/>
                  <a:gd name="T3" fmla="*/ 0 h 315"/>
                  <a:gd name="T4" fmla="*/ 0 w 435"/>
                  <a:gd name="T5" fmla="*/ 0 h 315"/>
                  <a:gd name="T6" fmla="*/ 0 60000 65536"/>
                  <a:gd name="T7" fmla="*/ 0 60000 65536"/>
                  <a:gd name="T8" fmla="*/ 0 60000 65536"/>
                  <a:gd name="T9" fmla="*/ 0 w 435"/>
                  <a:gd name="T10" fmla="*/ 0 h 315"/>
                  <a:gd name="T11" fmla="*/ 435 w 435"/>
                  <a:gd name="T12" fmla="*/ 315 h 315"/>
                </a:gdLst>
                <a:ahLst/>
                <a:cxnLst>
                  <a:cxn ang="T6">
                    <a:pos x="T0" y="T1"/>
                  </a:cxn>
                  <a:cxn ang="T7">
                    <a:pos x="T2" y="T3"/>
                  </a:cxn>
                  <a:cxn ang="T8">
                    <a:pos x="T4" y="T5"/>
                  </a:cxn>
                </a:cxnLst>
                <a:rect l="T9" t="T10" r="T11" b="T12"/>
                <a:pathLst>
                  <a:path w="435" h="315">
                    <a:moveTo>
                      <a:pt x="0" y="0"/>
                    </a:moveTo>
                    <a:cubicBezTo>
                      <a:pt x="99" y="26"/>
                      <a:pt x="198" y="53"/>
                      <a:pt x="270" y="105"/>
                    </a:cubicBezTo>
                    <a:cubicBezTo>
                      <a:pt x="342" y="157"/>
                      <a:pt x="388" y="236"/>
                      <a:pt x="435" y="315"/>
                    </a:cubicBezTo>
                  </a:path>
                </a:pathLst>
              </a:custGeom>
              <a:noFill/>
              <a:ln w="2857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4" name="Group 78"/>
            <p:cNvGrpSpPr>
              <a:grpSpLocks/>
            </p:cNvGrpSpPr>
            <p:nvPr/>
          </p:nvGrpSpPr>
          <p:grpSpPr bwMode="auto">
            <a:xfrm>
              <a:off x="2143" y="1333"/>
              <a:ext cx="1021" cy="288"/>
              <a:chOff x="2256" y="1333"/>
              <a:chExt cx="1021" cy="288"/>
            </a:xfrm>
          </p:grpSpPr>
          <p:sp>
            <p:nvSpPr>
              <p:cNvPr id="55" name="Line 76"/>
              <p:cNvSpPr>
                <a:spLocks noChangeShapeType="1"/>
              </p:cNvSpPr>
              <p:nvPr/>
            </p:nvSpPr>
            <p:spPr bwMode="auto">
              <a:xfrm flipH="1">
                <a:off x="2256" y="1480"/>
                <a:ext cx="397" cy="0"/>
              </a:xfrm>
              <a:prstGeom prst="line">
                <a:avLst/>
              </a:prstGeom>
              <a:noFill/>
              <a:ln w="3810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6" name="Text Box 77"/>
              <p:cNvSpPr txBox="1">
                <a:spLocks noChangeArrowheads="1"/>
              </p:cNvSpPr>
              <p:nvPr/>
            </p:nvSpPr>
            <p:spPr bwMode="auto">
              <a:xfrm>
                <a:off x="2625" y="1333"/>
                <a:ext cx="6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a:solidFill>
                      <a:schemeClr val="accent2"/>
                    </a:solidFill>
                  </a:rPr>
                  <a:t>观测</a:t>
                </a:r>
              </a:p>
            </p:txBody>
          </p:sp>
        </p:grpSp>
      </p:grpSp>
      <p:graphicFrame>
        <p:nvGraphicFramePr>
          <p:cNvPr id="67" name="对象 66"/>
          <p:cNvGraphicFramePr>
            <a:graphicFrameLocks noChangeAspect="1"/>
          </p:cNvGraphicFramePr>
          <p:nvPr>
            <p:extLst>
              <p:ext uri="{D42A27DB-BD31-4B8C-83A1-F6EECF244321}">
                <p14:modId xmlns:p14="http://schemas.microsoft.com/office/powerpoint/2010/main" val="102469807"/>
              </p:ext>
            </p:extLst>
          </p:nvPr>
        </p:nvGraphicFramePr>
        <p:xfrm>
          <a:off x="4280463" y="4091636"/>
          <a:ext cx="874713" cy="1326103"/>
        </p:xfrm>
        <a:graphic>
          <a:graphicData uri="http://schemas.openxmlformats.org/presentationml/2006/ole">
            <mc:AlternateContent xmlns:mc="http://schemas.openxmlformats.org/markup-compatibility/2006">
              <mc:Choice xmlns:v="urn:schemas-microsoft-com:vml" Requires="v">
                <p:oleObj spid="_x0000_s81130" name="Image" r:id="rId3" imgW="736248" imgH="1117460" progId="Photoshop.Image.6">
                  <p:embed/>
                </p:oleObj>
              </mc:Choice>
              <mc:Fallback>
                <p:oleObj name="Image" r:id="rId3" imgW="736248" imgH="1117460"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0463" y="4091636"/>
                        <a:ext cx="874713" cy="1326103"/>
                      </a:xfrm>
                      <a:prstGeom prst="rect">
                        <a:avLst/>
                      </a:prstGeom>
                      <a:noFill/>
                      <a:ln>
                        <a:noFill/>
                      </a:ln>
                      <a:effectLst/>
                      <a:extLst/>
                    </p:spPr>
                  </p:pic>
                </p:oleObj>
              </mc:Fallback>
            </mc:AlternateContent>
          </a:graphicData>
        </a:graphic>
      </p:graphicFrame>
      <p:grpSp>
        <p:nvGrpSpPr>
          <p:cNvPr id="68" name="Group 74"/>
          <p:cNvGrpSpPr>
            <a:grpSpLocks/>
          </p:cNvGrpSpPr>
          <p:nvPr/>
        </p:nvGrpSpPr>
        <p:grpSpPr bwMode="auto">
          <a:xfrm>
            <a:off x="6471213" y="4941168"/>
            <a:ext cx="3035300" cy="1636712"/>
            <a:chOff x="2925" y="998"/>
            <a:chExt cx="1912" cy="1031"/>
          </a:xfrm>
        </p:grpSpPr>
        <p:sp>
          <p:nvSpPr>
            <p:cNvPr id="69" name="Line 64"/>
            <p:cNvSpPr>
              <a:spLocks noChangeShapeType="1"/>
            </p:cNvSpPr>
            <p:nvPr/>
          </p:nvSpPr>
          <p:spPr bwMode="auto">
            <a:xfrm flipH="1">
              <a:off x="3868" y="998"/>
              <a:ext cx="0" cy="736"/>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70" name="Line 65"/>
            <p:cNvSpPr>
              <a:spLocks noChangeShapeType="1"/>
            </p:cNvSpPr>
            <p:nvPr/>
          </p:nvSpPr>
          <p:spPr bwMode="auto">
            <a:xfrm flipV="1">
              <a:off x="3310" y="1000"/>
              <a:ext cx="553" cy="192"/>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71" name="Line 66"/>
            <p:cNvSpPr>
              <a:spLocks noChangeShapeType="1"/>
            </p:cNvSpPr>
            <p:nvPr/>
          </p:nvSpPr>
          <p:spPr bwMode="auto">
            <a:xfrm flipV="1">
              <a:off x="3322" y="1721"/>
              <a:ext cx="553" cy="193"/>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72" name="Line 67"/>
            <p:cNvSpPr>
              <a:spLocks noChangeShapeType="1"/>
            </p:cNvSpPr>
            <p:nvPr/>
          </p:nvSpPr>
          <p:spPr bwMode="auto">
            <a:xfrm>
              <a:off x="2925" y="1474"/>
              <a:ext cx="409" cy="0"/>
            </a:xfrm>
            <a:prstGeom prst="line">
              <a:avLst/>
            </a:prstGeom>
            <a:noFill/>
            <a:ln w="34925">
              <a:solidFill>
                <a:srgbClr val="FF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73" name="Line 68"/>
            <p:cNvSpPr>
              <a:spLocks noChangeShapeType="1"/>
            </p:cNvSpPr>
            <p:nvPr/>
          </p:nvSpPr>
          <p:spPr bwMode="auto">
            <a:xfrm>
              <a:off x="3590" y="1470"/>
              <a:ext cx="809" cy="0"/>
            </a:xfrm>
            <a:prstGeom prst="line">
              <a:avLst/>
            </a:prstGeom>
            <a:noFill/>
            <a:ln w="34925">
              <a:solidFill>
                <a:srgbClr val="FF0000"/>
              </a:solidFill>
              <a:round/>
              <a:headEnd type="none" w="med" len="sm"/>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4" name="Oval 69"/>
            <p:cNvSpPr>
              <a:spLocks noChangeArrowheads="1"/>
            </p:cNvSpPr>
            <p:nvPr/>
          </p:nvSpPr>
          <p:spPr bwMode="auto">
            <a:xfrm>
              <a:off x="3454" y="1165"/>
              <a:ext cx="265" cy="600"/>
            </a:xfrm>
            <a:prstGeom prst="ellipse">
              <a:avLst/>
            </a:prstGeom>
            <a:noFill/>
            <a:ln w="28575">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5" name="Line 70"/>
            <p:cNvSpPr>
              <a:spLocks noChangeShapeType="1"/>
            </p:cNvSpPr>
            <p:nvPr/>
          </p:nvSpPr>
          <p:spPr bwMode="auto">
            <a:xfrm flipV="1">
              <a:off x="3598" y="1237"/>
              <a:ext cx="73" cy="233"/>
            </a:xfrm>
            <a:prstGeom prst="line">
              <a:avLst/>
            </a:prstGeom>
            <a:noFill/>
            <a:ln w="28575">
              <a:solidFill>
                <a:srgbClr val="FF00FF"/>
              </a:solidFill>
              <a:round/>
              <a:headEnd type="none" w="med" len="sm"/>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 name="Rectangle 71"/>
            <p:cNvSpPr>
              <a:spLocks noChangeArrowheads="1"/>
            </p:cNvSpPr>
            <p:nvPr/>
          </p:nvSpPr>
          <p:spPr bwMode="auto">
            <a:xfrm>
              <a:off x="3912" y="1513"/>
              <a:ext cx="925"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400">
                  <a:solidFill>
                    <a:srgbClr val="0000CC"/>
                  </a:solidFill>
                  <a:latin typeface="Tahoma" panose="020B0604030504040204" pitchFamily="34" charset="0"/>
                </a:rPr>
                <a:t>左</a:t>
              </a:r>
              <a:r>
                <a:rPr lang="zh-CN" altLang="en-US" sz="2400">
                  <a:solidFill>
                    <a:srgbClr val="0000CC"/>
                  </a:solidFill>
                </a:rPr>
                <a:t>旋椭圆</a:t>
              </a:r>
            </a:p>
            <a:p>
              <a:pPr eaLnBrk="1" hangingPunct="1">
                <a:spcBef>
                  <a:spcPct val="0"/>
                </a:spcBef>
                <a:buFontTx/>
                <a:buNone/>
              </a:pPr>
              <a:r>
                <a:rPr lang="zh-CN" altLang="en-US" sz="2400">
                  <a:solidFill>
                    <a:srgbClr val="0000CC"/>
                  </a:solidFill>
                </a:rPr>
                <a:t>偏振光</a:t>
              </a:r>
            </a:p>
            <a:p>
              <a:pPr eaLnBrk="1" hangingPunct="1">
                <a:lnSpc>
                  <a:spcPct val="120000"/>
                </a:lnSpc>
                <a:spcBef>
                  <a:spcPct val="0"/>
                </a:spcBef>
                <a:buFontTx/>
                <a:buNone/>
              </a:pPr>
              <a:endParaRPr lang="zh-CN" altLang="en-US" sz="2400">
                <a:solidFill>
                  <a:srgbClr val="0000CC"/>
                </a:solidFill>
              </a:endParaRPr>
            </a:p>
          </p:txBody>
        </p:sp>
        <p:sp>
          <p:nvSpPr>
            <p:cNvPr id="77" name="Freeform 72"/>
            <p:cNvSpPr>
              <a:spLocks/>
            </p:cNvSpPr>
            <p:nvPr/>
          </p:nvSpPr>
          <p:spPr bwMode="auto">
            <a:xfrm rot="1047641">
              <a:off x="3620" y="1149"/>
              <a:ext cx="174" cy="126"/>
            </a:xfrm>
            <a:custGeom>
              <a:avLst/>
              <a:gdLst>
                <a:gd name="T0" fmla="*/ 0 w 435"/>
                <a:gd name="T1" fmla="*/ 0 h 315"/>
                <a:gd name="T2" fmla="*/ 0 w 435"/>
                <a:gd name="T3" fmla="*/ 0 h 315"/>
                <a:gd name="T4" fmla="*/ 0 w 435"/>
                <a:gd name="T5" fmla="*/ 0 h 315"/>
                <a:gd name="T6" fmla="*/ 0 60000 65536"/>
                <a:gd name="T7" fmla="*/ 0 60000 65536"/>
                <a:gd name="T8" fmla="*/ 0 60000 65536"/>
                <a:gd name="T9" fmla="*/ 0 w 435"/>
                <a:gd name="T10" fmla="*/ 0 h 315"/>
                <a:gd name="T11" fmla="*/ 435 w 435"/>
                <a:gd name="T12" fmla="*/ 315 h 315"/>
              </a:gdLst>
              <a:ahLst/>
              <a:cxnLst>
                <a:cxn ang="T6">
                  <a:pos x="T0" y="T1"/>
                </a:cxn>
                <a:cxn ang="T7">
                  <a:pos x="T2" y="T3"/>
                </a:cxn>
                <a:cxn ang="T8">
                  <a:pos x="T4" y="T5"/>
                </a:cxn>
              </a:cxnLst>
              <a:rect l="T9" t="T10" r="T11" b="T12"/>
              <a:pathLst>
                <a:path w="435" h="315">
                  <a:moveTo>
                    <a:pt x="0" y="0"/>
                  </a:moveTo>
                  <a:cubicBezTo>
                    <a:pt x="99" y="26"/>
                    <a:pt x="198" y="53"/>
                    <a:pt x="270" y="105"/>
                  </a:cubicBezTo>
                  <a:cubicBezTo>
                    <a:pt x="342" y="157"/>
                    <a:pt x="388" y="236"/>
                    <a:pt x="435" y="315"/>
                  </a:cubicBezTo>
                </a:path>
              </a:pathLst>
            </a:custGeom>
            <a:noFill/>
            <a:ln w="28575">
              <a:solidFill>
                <a:srgbClr val="0000FF"/>
              </a:solidFill>
              <a:round/>
              <a:headEnd type="arrow"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 name="Line 73"/>
            <p:cNvSpPr>
              <a:spLocks noChangeShapeType="1"/>
            </p:cNvSpPr>
            <p:nvPr/>
          </p:nvSpPr>
          <p:spPr bwMode="auto">
            <a:xfrm flipH="1">
              <a:off x="3330" y="1190"/>
              <a:ext cx="0" cy="736"/>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grpSp>
      <p:sp>
        <p:nvSpPr>
          <p:cNvPr id="79" name="Line 76"/>
          <p:cNvSpPr>
            <a:spLocks noChangeShapeType="1"/>
          </p:cNvSpPr>
          <p:nvPr/>
        </p:nvSpPr>
        <p:spPr bwMode="auto">
          <a:xfrm flipH="1">
            <a:off x="8876275" y="5699993"/>
            <a:ext cx="630238" cy="0"/>
          </a:xfrm>
          <a:prstGeom prst="line">
            <a:avLst/>
          </a:prstGeom>
          <a:noFill/>
          <a:ln w="3810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0" name="Text Box 77"/>
          <p:cNvSpPr txBox="1">
            <a:spLocks noChangeArrowheads="1"/>
          </p:cNvSpPr>
          <p:nvPr/>
        </p:nvSpPr>
        <p:spPr bwMode="auto">
          <a:xfrm>
            <a:off x="9563663" y="5466630"/>
            <a:ext cx="103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a:solidFill>
                  <a:schemeClr val="accent2"/>
                </a:solidFill>
              </a:rPr>
              <a:t>观测</a:t>
            </a:r>
          </a:p>
        </p:txBody>
      </p:sp>
      <p:graphicFrame>
        <p:nvGraphicFramePr>
          <p:cNvPr id="81" name="对象 80"/>
          <p:cNvGraphicFramePr>
            <a:graphicFrameLocks noChangeAspect="1"/>
          </p:cNvGraphicFramePr>
          <p:nvPr>
            <p:extLst>
              <p:ext uri="{D42A27DB-BD31-4B8C-83A1-F6EECF244321}">
                <p14:modId xmlns:p14="http://schemas.microsoft.com/office/powerpoint/2010/main" val="2336759542"/>
              </p:ext>
            </p:extLst>
          </p:nvPr>
        </p:nvGraphicFramePr>
        <p:xfrm>
          <a:off x="8733400" y="4102996"/>
          <a:ext cx="938214" cy="1422373"/>
        </p:xfrm>
        <a:graphic>
          <a:graphicData uri="http://schemas.openxmlformats.org/presentationml/2006/ole">
            <mc:AlternateContent xmlns:mc="http://schemas.openxmlformats.org/markup-compatibility/2006">
              <mc:Choice xmlns:v="urn:schemas-microsoft-com:vml" Requires="v">
                <p:oleObj spid="_x0000_s81131" name="Image" r:id="rId5" imgW="736248" imgH="1117460" progId="Photoshop.Image.6">
                  <p:embed/>
                </p:oleObj>
              </mc:Choice>
              <mc:Fallback>
                <p:oleObj name="Image" r:id="rId5" imgW="736248" imgH="1117460"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3400" y="4102996"/>
                        <a:ext cx="938214" cy="1422373"/>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 calcmode="lin" valueType="num">
                                      <p:cBhvr additive="base">
                                        <p:cTn id="7" dur="500" fill="hold"/>
                                        <p:tgtEl>
                                          <p:spTgt spid="71684"/>
                                        </p:tgtEl>
                                        <p:attrNameLst>
                                          <p:attrName>ppt_x</p:attrName>
                                        </p:attrNameLst>
                                      </p:cBhvr>
                                      <p:tavLst>
                                        <p:tav tm="0">
                                          <p:val>
                                            <p:strVal val="#ppt_x"/>
                                          </p:val>
                                        </p:tav>
                                        <p:tav tm="100000">
                                          <p:val>
                                            <p:strVal val="#ppt_x"/>
                                          </p:val>
                                        </p:tav>
                                      </p:tavLst>
                                    </p:anim>
                                    <p:anim calcmode="lin" valueType="num">
                                      <p:cBhvr additive="base">
                                        <p:cTn id="8" dur="500" fill="hold"/>
                                        <p:tgtEl>
                                          <p:spTgt spid="716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heel(1)">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wipe(down)">
                                      <p:cBhvr>
                                        <p:cTn id="34" dur="580">
                                          <p:stCondLst>
                                            <p:cond delay="0"/>
                                          </p:stCondLst>
                                        </p:cTn>
                                        <p:tgtEl>
                                          <p:spTgt spid="67"/>
                                        </p:tgtEl>
                                      </p:cBhvr>
                                    </p:animEffect>
                                    <p:anim calcmode="lin" valueType="num">
                                      <p:cBhvr>
                                        <p:cTn id="35" dur="1822" tmFilter="0,0; 0.14,0.36; 0.43,0.73; 0.71,0.91; 1.0,1.0">
                                          <p:stCondLst>
                                            <p:cond delay="0"/>
                                          </p:stCondLst>
                                        </p:cTn>
                                        <p:tgtEl>
                                          <p:spTgt spid="67"/>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67"/>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67"/>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67"/>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67"/>
                                        </p:tgtEl>
                                        <p:attrNameLst>
                                          <p:attrName>ppt_y</p:attrName>
                                        </p:attrNameLst>
                                      </p:cBhvr>
                                      <p:tavLst>
                                        <p:tav tm="0" fmla="#ppt_y-sin(pi*$)/81">
                                          <p:val>
                                            <p:fltVal val="0"/>
                                          </p:val>
                                        </p:tav>
                                        <p:tav tm="100000">
                                          <p:val>
                                            <p:fltVal val="1"/>
                                          </p:val>
                                        </p:tav>
                                      </p:tavLst>
                                    </p:anim>
                                    <p:animScale>
                                      <p:cBhvr>
                                        <p:cTn id="40" dur="26">
                                          <p:stCondLst>
                                            <p:cond delay="650"/>
                                          </p:stCondLst>
                                        </p:cTn>
                                        <p:tgtEl>
                                          <p:spTgt spid="67"/>
                                        </p:tgtEl>
                                      </p:cBhvr>
                                      <p:to x="100000" y="60000"/>
                                    </p:animScale>
                                    <p:animScale>
                                      <p:cBhvr>
                                        <p:cTn id="41" dur="166" decel="50000">
                                          <p:stCondLst>
                                            <p:cond delay="676"/>
                                          </p:stCondLst>
                                        </p:cTn>
                                        <p:tgtEl>
                                          <p:spTgt spid="67"/>
                                        </p:tgtEl>
                                      </p:cBhvr>
                                      <p:to x="100000" y="100000"/>
                                    </p:animScale>
                                    <p:animScale>
                                      <p:cBhvr>
                                        <p:cTn id="42" dur="26">
                                          <p:stCondLst>
                                            <p:cond delay="1312"/>
                                          </p:stCondLst>
                                        </p:cTn>
                                        <p:tgtEl>
                                          <p:spTgt spid="67"/>
                                        </p:tgtEl>
                                      </p:cBhvr>
                                      <p:to x="100000" y="80000"/>
                                    </p:animScale>
                                    <p:animScale>
                                      <p:cBhvr>
                                        <p:cTn id="43" dur="166" decel="50000">
                                          <p:stCondLst>
                                            <p:cond delay="1338"/>
                                          </p:stCondLst>
                                        </p:cTn>
                                        <p:tgtEl>
                                          <p:spTgt spid="67"/>
                                        </p:tgtEl>
                                      </p:cBhvr>
                                      <p:to x="100000" y="100000"/>
                                    </p:animScale>
                                    <p:animScale>
                                      <p:cBhvr>
                                        <p:cTn id="44" dur="26">
                                          <p:stCondLst>
                                            <p:cond delay="1642"/>
                                          </p:stCondLst>
                                        </p:cTn>
                                        <p:tgtEl>
                                          <p:spTgt spid="67"/>
                                        </p:tgtEl>
                                      </p:cBhvr>
                                      <p:to x="100000" y="90000"/>
                                    </p:animScale>
                                    <p:animScale>
                                      <p:cBhvr>
                                        <p:cTn id="45" dur="166" decel="50000">
                                          <p:stCondLst>
                                            <p:cond delay="1668"/>
                                          </p:stCondLst>
                                        </p:cTn>
                                        <p:tgtEl>
                                          <p:spTgt spid="67"/>
                                        </p:tgtEl>
                                      </p:cBhvr>
                                      <p:to x="100000" y="100000"/>
                                    </p:animScale>
                                    <p:animScale>
                                      <p:cBhvr>
                                        <p:cTn id="46" dur="26">
                                          <p:stCondLst>
                                            <p:cond delay="1808"/>
                                          </p:stCondLst>
                                        </p:cTn>
                                        <p:tgtEl>
                                          <p:spTgt spid="67"/>
                                        </p:tgtEl>
                                      </p:cBhvr>
                                      <p:to x="100000" y="95000"/>
                                    </p:animScale>
                                    <p:animScale>
                                      <p:cBhvr>
                                        <p:cTn id="47" dur="166" decel="50000">
                                          <p:stCondLst>
                                            <p:cond delay="1834"/>
                                          </p:stCondLst>
                                        </p:cTn>
                                        <p:tgtEl>
                                          <p:spTgt spid="67"/>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down)">
                                      <p:cBhvr>
                                        <p:cTn id="52" dur="500"/>
                                        <p:tgtEl>
                                          <p:spTgt spid="6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wipe(down)">
                                      <p:cBhvr>
                                        <p:cTn id="55" dur="500"/>
                                        <p:tgtEl>
                                          <p:spTgt spid="7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80"/>
                                        </p:tgtEl>
                                        <p:attrNameLst>
                                          <p:attrName>style.visibility</p:attrName>
                                        </p:attrNameLst>
                                      </p:cBhvr>
                                      <p:to>
                                        <p:strVal val="visible"/>
                                      </p:to>
                                    </p:set>
                                    <p:animEffect transition="in" filter="wipe(down)">
                                      <p:cBhvr>
                                        <p:cTn id="58" dur="500"/>
                                        <p:tgtEl>
                                          <p:spTgt spid="80"/>
                                        </p:tgtEl>
                                      </p:cBhvr>
                                    </p:animEffect>
                                  </p:childTnLst>
                                </p:cTn>
                              </p:par>
                            </p:childTnLst>
                          </p:cTn>
                        </p:par>
                      </p:childTnLst>
                    </p:cTn>
                  </p:par>
                  <p:par>
                    <p:cTn id="59" fill="hold">
                      <p:stCondLst>
                        <p:cond delay="indefinite"/>
                      </p:stCondLst>
                      <p:childTnLst>
                        <p:par>
                          <p:cTn id="60" fill="hold">
                            <p:stCondLst>
                              <p:cond delay="0"/>
                            </p:stCondLst>
                            <p:childTnLst>
                              <p:par>
                                <p:cTn id="61" presetID="26"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animEffect transition="in" filter="wipe(down)">
                                      <p:cBhvr>
                                        <p:cTn id="63" dur="580">
                                          <p:stCondLst>
                                            <p:cond delay="0"/>
                                          </p:stCondLst>
                                        </p:cTn>
                                        <p:tgtEl>
                                          <p:spTgt spid="81"/>
                                        </p:tgtEl>
                                      </p:cBhvr>
                                    </p:animEffect>
                                    <p:anim calcmode="lin" valueType="num">
                                      <p:cBhvr>
                                        <p:cTn id="64" dur="1822" tmFilter="0,0; 0.14,0.36; 0.43,0.73; 0.71,0.91; 1.0,1.0">
                                          <p:stCondLst>
                                            <p:cond delay="0"/>
                                          </p:stCondLst>
                                        </p:cTn>
                                        <p:tgtEl>
                                          <p:spTgt spid="81"/>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81"/>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81"/>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81"/>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81"/>
                                        </p:tgtEl>
                                        <p:attrNameLst>
                                          <p:attrName>ppt_y</p:attrName>
                                        </p:attrNameLst>
                                      </p:cBhvr>
                                      <p:tavLst>
                                        <p:tav tm="0" fmla="#ppt_y-sin(pi*$)/81">
                                          <p:val>
                                            <p:fltVal val="0"/>
                                          </p:val>
                                        </p:tav>
                                        <p:tav tm="100000">
                                          <p:val>
                                            <p:fltVal val="1"/>
                                          </p:val>
                                        </p:tav>
                                      </p:tavLst>
                                    </p:anim>
                                    <p:animScale>
                                      <p:cBhvr>
                                        <p:cTn id="69" dur="26">
                                          <p:stCondLst>
                                            <p:cond delay="650"/>
                                          </p:stCondLst>
                                        </p:cTn>
                                        <p:tgtEl>
                                          <p:spTgt spid="81"/>
                                        </p:tgtEl>
                                      </p:cBhvr>
                                      <p:to x="100000" y="60000"/>
                                    </p:animScale>
                                    <p:animScale>
                                      <p:cBhvr>
                                        <p:cTn id="70" dur="166" decel="50000">
                                          <p:stCondLst>
                                            <p:cond delay="676"/>
                                          </p:stCondLst>
                                        </p:cTn>
                                        <p:tgtEl>
                                          <p:spTgt spid="81"/>
                                        </p:tgtEl>
                                      </p:cBhvr>
                                      <p:to x="100000" y="100000"/>
                                    </p:animScale>
                                    <p:animScale>
                                      <p:cBhvr>
                                        <p:cTn id="71" dur="26">
                                          <p:stCondLst>
                                            <p:cond delay="1312"/>
                                          </p:stCondLst>
                                        </p:cTn>
                                        <p:tgtEl>
                                          <p:spTgt spid="81"/>
                                        </p:tgtEl>
                                      </p:cBhvr>
                                      <p:to x="100000" y="80000"/>
                                    </p:animScale>
                                    <p:animScale>
                                      <p:cBhvr>
                                        <p:cTn id="72" dur="166" decel="50000">
                                          <p:stCondLst>
                                            <p:cond delay="1338"/>
                                          </p:stCondLst>
                                        </p:cTn>
                                        <p:tgtEl>
                                          <p:spTgt spid="81"/>
                                        </p:tgtEl>
                                      </p:cBhvr>
                                      <p:to x="100000" y="100000"/>
                                    </p:animScale>
                                    <p:animScale>
                                      <p:cBhvr>
                                        <p:cTn id="73" dur="26">
                                          <p:stCondLst>
                                            <p:cond delay="1642"/>
                                          </p:stCondLst>
                                        </p:cTn>
                                        <p:tgtEl>
                                          <p:spTgt spid="81"/>
                                        </p:tgtEl>
                                      </p:cBhvr>
                                      <p:to x="100000" y="90000"/>
                                    </p:animScale>
                                    <p:animScale>
                                      <p:cBhvr>
                                        <p:cTn id="74" dur="166" decel="50000">
                                          <p:stCondLst>
                                            <p:cond delay="1668"/>
                                          </p:stCondLst>
                                        </p:cTn>
                                        <p:tgtEl>
                                          <p:spTgt spid="81"/>
                                        </p:tgtEl>
                                      </p:cBhvr>
                                      <p:to x="100000" y="100000"/>
                                    </p:animScale>
                                    <p:animScale>
                                      <p:cBhvr>
                                        <p:cTn id="75" dur="26">
                                          <p:stCondLst>
                                            <p:cond delay="1808"/>
                                          </p:stCondLst>
                                        </p:cTn>
                                        <p:tgtEl>
                                          <p:spTgt spid="81"/>
                                        </p:tgtEl>
                                      </p:cBhvr>
                                      <p:to x="100000" y="95000"/>
                                    </p:animScale>
                                    <p:animScale>
                                      <p:cBhvr>
                                        <p:cTn id="76" dur="166" decel="50000">
                                          <p:stCondLst>
                                            <p:cond delay="1834"/>
                                          </p:stCondLst>
                                        </p:cTn>
                                        <p:tgtEl>
                                          <p:spTgt spid="8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P spid="2" grpId="0"/>
      <p:bldP spid="3" grpId="0"/>
      <p:bldP spid="51" grpId="0"/>
      <p:bldP spid="79" grpId="0" animBg="1"/>
      <p:bldP spid="8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2"/>
          <p:cNvGrpSpPr>
            <a:grpSpLocks/>
          </p:cNvGrpSpPr>
          <p:nvPr/>
        </p:nvGrpSpPr>
        <p:grpSpPr bwMode="auto">
          <a:xfrm>
            <a:off x="1877430" y="1163632"/>
            <a:ext cx="3271838" cy="1689100"/>
            <a:chOff x="1057" y="1077"/>
            <a:chExt cx="2061" cy="1064"/>
          </a:xfrm>
        </p:grpSpPr>
        <p:sp>
          <p:nvSpPr>
            <p:cNvPr id="156" name="Line 3"/>
            <p:cNvSpPr>
              <a:spLocks noChangeShapeType="1"/>
            </p:cNvSpPr>
            <p:nvPr/>
          </p:nvSpPr>
          <p:spPr bwMode="auto">
            <a:xfrm>
              <a:off x="1473" y="1272"/>
              <a:ext cx="0" cy="736"/>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57" name="Line 4"/>
            <p:cNvSpPr>
              <a:spLocks noChangeShapeType="1"/>
            </p:cNvSpPr>
            <p:nvPr/>
          </p:nvSpPr>
          <p:spPr bwMode="auto">
            <a:xfrm>
              <a:off x="2025" y="1077"/>
              <a:ext cx="1" cy="735"/>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58" name="Line 5"/>
            <p:cNvSpPr>
              <a:spLocks noChangeShapeType="1"/>
            </p:cNvSpPr>
            <p:nvPr/>
          </p:nvSpPr>
          <p:spPr bwMode="auto">
            <a:xfrm flipV="1">
              <a:off x="1467" y="1079"/>
              <a:ext cx="553" cy="192"/>
            </a:xfrm>
            <a:prstGeom prst="line">
              <a:avLst/>
            </a:prstGeom>
            <a:noFill/>
            <a:ln w="38100">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59" name="Line 6"/>
            <p:cNvSpPr>
              <a:spLocks noChangeShapeType="1"/>
            </p:cNvSpPr>
            <p:nvPr/>
          </p:nvSpPr>
          <p:spPr bwMode="auto">
            <a:xfrm flipV="1">
              <a:off x="1473" y="1812"/>
              <a:ext cx="553" cy="192"/>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60" name="Line 7"/>
            <p:cNvSpPr>
              <a:spLocks noChangeShapeType="1"/>
            </p:cNvSpPr>
            <p:nvPr/>
          </p:nvSpPr>
          <p:spPr bwMode="auto">
            <a:xfrm>
              <a:off x="1057" y="1546"/>
              <a:ext cx="408" cy="1"/>
            </a:xfrm>
            <a:prstGeom prst="line">
              <a:avLst/>
            </a:prstGeom>
            <a:noFill/>
            <a:ln w="34925">
              <a:solidFill>
                <a:srgbClr val="FF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61" name="Line 8"/>
            <p:cNvSpPr>
              <a:spLocks noChangeShapeType="1"/>
            </p:cNvSpPr>
            <p:nvPr/>
          </p:nvSpPr>
          <p:spPr bwMode="auto">
            <a:xfrm>
              <a:off x="1747" y="1549"/>
              <a:ext cx="809" cy="0"/>
            </a:xfrm>
            <a:prstGeom prst="line">
              <a:avLst/>
            </a:prstGeom>
            <a:noFill/>
            <a:ln w="34925">
              <a:solidFill>
                <a:srgbClr val="FF0000"/>
              </a:solidFill>
              <a:round/>
              <a:headEnd type="none" w="med" len="sm"/>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2" name="Oval 9"/>
            <p:cNvSpPr>
              <a:spLocks noChangeArrowheads="1"/>
            </p:cNvSpPr>
            <p:nvPr/>
          </p:nvSpPr>
          <p:spPr bwMode="auto">
            <a:xfrm>
              <a:off x="1545" y="1325"/>
              <a:ext cx="393" cy="448"/>
            </a:xfrm>
            <a:prstGeom prst="ellipse">
              <a:avLst/>
            </a:prstGeom>
            <a:noFill/>
            <a:ln w="28575">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63" name="Line 10"/>
            <p:cNvSpPr>
              <a:spLocks noChangeShapeType="1"/>
            </p:cNvSpPr>
            <p:nvPr/>
          </p:nvSpPr>
          <p:spPr bwMode="auto">
            <a:xfrm flipV="1">
              <a:off x="1751" y="1337"/>
              <a:ext cx="71" cy="204"/>
            </a:xfrm>
            <a:prstGeom prst="line">
              <a:avLst/>
            </a:prstGeom>
            <a:noFill/>
            <a:ln w="28575">
              <a:solidFill>
                <a:srgbClr val="FF00FF"/>
              </a:solidFill>
              <a:round/>
              <a:headEnd type="none" w="med" len="sm"/>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64" name="Rectangle 11"/>
            <p:cNvSpPr>
              <a:spLocks noChangeArrowheads="1"/>
            </p:cNvSpPr>
            <p:nvPr/>
          </p:nvSpPr>
          <p:spPr bwMode="auto">
            <a:xfrm>
              <a:off x="2058" y="1595"/>
              <a:ext cx="1060"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0000CC"/>
                  </a:solidFill>
                </a:rPr>
                <a:t>右旋椭圆</a:t>
              </a:r>
            </a:p>
            <a:p>
              <a:pPr eaLnBrk="1" hangingPunct="1">
                <a:spcBef>
                  <a:spcPct val="0"/>
                </a:spcBef>
                <a:buFontTx/>
                <a:buNone/>
              </a:pPr>
              <a:r>
                <a:rPr lang="zh-CN" altLang="en-US" sz="2400" dirty="0">
                  <a:solidFill>
                    <a:srgbClr val="0000CC"/>
                  </a:solidFill>
                </a:rPr>
                <a:t>偏振光</a:t>
              </a:r>
            </a:p>
          </p:txBody>
        </p:sp>
        <p:sp>
          <p:nvSpPr>
            <p:cNvPr id="165" name="Freeform 12"/>
            <p:cNvSpPr>
              <a:spLocks/>
            </p:cNvSpPr>
            <p:nvPr/>
          </p:nvSpPr>
          <p:spPr bwMode="auto">
            <a:xfrm>
              <a:off x="1778" y="1254"/>
              <a:ext cx="174" cy="126"/>
            </a:xfrm>
            <a:custGeom>
              <a:avLst/>
              <a:gdLst>
                <a:gd name="T0" fmla="*/ 0 w 435"/>
                <a:gd name="T1" fmla="*/ 0 h 315"/>
                <a:gd name="T2" fmla="*/ 0 w 435"/>
                <a:gd name="T3" fmla="*/ 0 h 315"/>
                <a:gd name="T4" fmla="*/ 0 w 435"/>
                <a:gd name="T5" fmla="*/ 0 h 315"/>
                <a:gd name="T6" fmla="*/ 0 60000 65536"/>
                <a:gd name="T7" fmla="*/ 0 60000 65536"/>
                <a:gd name="T8" fmla="*/ 0 60000 65536"/>
                <a:gd name="T9" fmla="*/ 0 w 435"/>
                <a:gd name="T10" fmla="*/ 0 h 315"/>
                <a:gd name="T11" fmla="*/ 435 w 435"/>
                <a:gd name="T12" fmla="*/ 315 h 315"/>
              </a:gdLst>
              <a:ahLst/>
              <a:cxnLst>
                <a:cxn ang="T6">
                  <a:pos x="T0" y="T1"/>
                </a:cxn>
                <a:cxn ang="T7">
                  <a:pos x="T2" y="T3"/>
                </a:cxn>
                <a:cxn ang="T8">
                  <a:pos x="T4" y="T5"/>
                </a:cxn>
              </a:cxnLst>
              <a:rect l="T9" t="T10" r="T11" b="T12"/>
              <a:pathLst>
                <a:path w="435" h="315">
                  <a:moveTo>
                    <a:pt x="0" y="0"/>
                  </a:moveTo>
                  <a:cubicBezTo>
                    <a:pt x="99" y="26"/>
                    <a:pt x="198" y="53"/>
                    <a:pt x="270" y="105"/>
                  </a:cubicBezTo>
                  <a:cubicBezTo>
                    <a:pt x="342" y="157"/>
                    <a:pt x="388" y="236"/>
                    <a:pt x="435" y="315"/>
                  </a:cubicBezTo>
                </a:path>
              </a:pathLst>
            </a:custGeom>
            <a:noFill/>
            <a:ln w="2857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166" name="对象 165"/>
          <p:cNvGraphicFramePr>
            <a:graphicFrameLocks noChangeAspect="1"/>
          </p:cNvGraphicFramePr>
          <p:nvPr>
            <p:extLst>
              <p:ext uri="{D42A27DB-BD31-4B8C-83A1-F6EECF244321}">
                <p14:modId xmlns:p14="http://schemas.microsoft.com/office/powerpoint/2010/main" val="2374345801"/>
              </p:ext>
            </p:extLst>
          </p:nvPr>
        </p:nvGraphicFramePr>
        <p:xfrm>
          <a:off x="4360701" y="401092"/>
          <a:ext cx="874713" cy="1326103"/>
        </p:xfrm>
        <a:graphic>
          <a:graphicData uri="http://schemas.openxmlformats.org/presentationml/2006/ole">
            <mc:AlternateContent xmlns:mc="http://schemas.openxmlformats.org/markup-compatibility/2006">
              <mc:Choice xmlns:v="urn:schemas-microsoft-com:vml" Requires="v">
                <p:oleObj spid="_x0000_s82158" name="Image" r:id="rId3" imgW="736248" imgH="1117460" progId="Photoshop.Image.6">
                  <p:embed/>
                </p:oleObj>
              </mc:Choice>
              <mc:Fallback>
                <p:oleObj name="Image" r:id="rId3" imgW="736248" imgH="1117460"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0701" y="401092"/>
                        <a:ext cx="874713" cy="1326103"/>
                      </a:xfrm>
                      <a:prstGeom prst="rect">
                        <a:avLst/>
                      </a:prstGeom>
                      <a:noFill/>
                      <a:ln>
                        <a:noFill/>
                      </a:ln>
                      <a:effectLst/>
                      <a:extLst/>
                    </p:spPr>
                  </p:pic>
                </p:oleObj>
              </mc:Fallback>
            </mc:AlternateContent>
          </a:graphicData>
        </a:graphic>
      </p:graphicFrame>
      <p:sp>
        <p:nvSpPr>
          <p:cNvPr id="167" name="Line 76"/>
          <p:cNvSpPr>
            <a:spLocks noChangeShapeType="1"/>
          </p:cNvSpPr>
          <p:nvPr/>
        </p:nvSpPr>
        <p:spPr bwMode="auto">
          <a:xfrm flipH="1">
            <a:off x="4352343" y="1924045"/>
            <a:ext cx="630238" cy="0"/>
          </a:xfrm>
          <a:prstGeom prst="line">
            <a:avLst/>
          </a:prstGeom>
          <a:noFill/>
          <a:ln w="3810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8" name="Text Box 77"/>
          <p:cNvSpPr txBox="1">
            <a:spLocks noChangeArrowheads="1"/>
          </p:cNvSpPr>
          <p:nvPr/>
        </p:nvSpPr>
        <p:spPr bwMode="auto">
          <a:xfrm>
            <a:off x="4938130" y="1690682"/>
            <a:ext cx="103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dirty="0">
                <a:solidFill>
                  <a:schemeClr val="accent2"/>
                </a:solidFill>
              </a:rPr>
              <a:t>观测</a:t>
            </a:r>
          </a:p>
        </p:txBody>
      </p:sp>
      <p:sp>
        <p:nvSpPr>
          <p:cNvPr id="183" name="Oval 36"/>
          <p:cNvSpPr>
            <a:spLocks noChangeArrowheads="1"/>
          </p:cNvSpPr>
          <p:nvPr/>
        </p:nvSpPr>
        <p:spPr bwMode="auto">
          <a:xfrm>
            <a:off x="6366311" y="1158081"/>
            <a:ext cx="2378670" cy="1524000"/>
          </a:xfrm>
          <a:prstGeom prst="ellipse">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600"/>
          </a:p>
        </p:txBody>
      </p:sp>
      <p:grpSp>
        <p:nvGrpSpPr>
          <p:cNvPr id="184" name="Group 61"/>
          <p:cNvGrpSpPr>
            <a:grpSpLocks/>
          </p:cNvGrpSpPr>
          <p:nvPr/>
        </p:nvGrpSpPr>
        <p:grpSpPr bwMode="auto">
          <a:xfrm>
            <a:off x="5807969" y="332656"/>
            <a:ext cx="3425827" cy="2984500"/>
            <a:chOff x="3125" y="748"/>
            <a:chExt cx="2158" cy="1880"/>
          </a:xfrm>
        </p:grpSpPr>
        <p:sp>
          <p:nvSpPr>
            <p:cNvPr id="185" name="Line 62"/>
            <p:cNvSpPr>
              <a:spLocks noChangeShapeType="1"/>
            </p:cNvSpPr>
            <p:nvPr/>
          </p:nvSpPr>
          <p:spPr bwMode="auto">
            <a:xfrm flipH="1">
              <a:off x="3125" y="1730"/>
              <a:ext cx="2158" cy="15"/>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86" name="Line 63"/>
            <p:cNvSpPr>
              <a:spLocks noChangeShapeType="1"/>
            </p:cNvSpPr>
            <p:nvPr/>
          </p:nvSpPr>
          <p:spPr bwMode="auto">
            <a:xfrm rot="16200000">
              <a:off x="3329" y="1727"/>
              <a:ext cx="1798" cy="3"/>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7" name="Rectangle 64"/>
            <p:cNvSpPr>
              <a:spLocks noChangeArrowheads="1"/>
            </p:cNvSpPr>
            <p:nvPr/>
          </p:nvSpPr>
          <p:spPr bwMode="auto">
            <a:xfrm>
              <a:off x="3989" y="748"/>
              <a:ext cx="18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dirty="0"/>
                <a:t> </a:t>
              </a:r>
              <a:r>
                <a:rPr lang="en-US" altLang="zh-CN" sz="2000" i="1" dirty="0"/>
                <a:t>y</a:t>
              </a:r>
              <a:endParaRPr lang="en-US" altLang="zh-CN" sz="2000" dirty="0"/>
            </a:p>
          </p:txBody>
        </p:sp>
        <p:sp>
          <p:nvSpPr>
            <p:cNvPr id="188" name="Rectangle 65"/>
            <p:cNvSpPr>
              <a:spLocks noChangeArrowheads="1"/>
            </p:cNvSpPr>
            <p:nvPr/>
          </p:nvSpPr>
          <p:spPr bwMode="auto">
            <a:xfrm>
              <a:off x="3456" y="178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p>
          </p:txBody>
        </p:sp>
      </p:grpSp>
      <p:sp>
        <p:nvSpPr>
          <p:cNvPr id="189" name="Arc 97"/>
          <p:cNvSpPr>
            <a:spLocks/>
          </p:cNvSpPr>
          <p:nvPr/>
        </p:nvSpPr>
        <p:spPr bwMode="auto">
          <a:xfrm rot="20466291">
            <a:off x="8042648" y="684909"/>
            <a:ext cx="783593" cy="7575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0" name="Text Box 104"/>
          <p:cNvSpPr txBox="1">
            <a:spLocks noChangeArrowheads="1"/>
          </p:cNvSpPr>
          <p:nvPr/>
        </p:nvSpPr>
        <p:spPr bwMode="auto">
          <a:xfrm>
            <a:off x="8587365" y="400993"/>
            <a:ext cx="854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dirty="0">
                <a:solidFill>
                  <a:schemeClr val="accent2"/>
                </a:solidFill>
              </a:rPr>
              <a:t>右旋</a:t>
            </a:r>
          </a:p>
        </p:txBody>
      </p:sp>
      <p:sp>
        <p:nvSpPr>
          <p:cNvPr id="191" name="Rectangle 146"/>
          <p:cNvSpPr>
            <a:spLocks noChangeArrowheads="1"/>
          </p:cNvSpPr>
          <p:nvPr/>
        </p:nvSpPr>
        <p:spPr bwMode="auto">
          <a:xfrm>
            <a:off x="9431915" y="1722746"/>
            <a:ext cx="2127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i="1" dirty="0"/>
              <a:t>x</a:t>
            </a:r>
          </a:p>
        </p:txBody>
      </p:sp>
      <p:sp>
        <p:nvSpPr>
          <p:cNvPr id="192" name="Line 37"/>
          <p:cNvSpPr>
            <a:spLocks noChangeShapeType="1"/>
          </p:cNvSpPr>
          <p:nvPr/>
        </p:nvSpPr>
        <p:spPr bwMode="auto">
          <a:xfrm flipV="1">
            <a:off x="7554806" y="1132973"/>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93" name="Line 38"/>
          <p:cNvSpPr>
            <a:spLocks noChangeShapeType="1"/>
          </p:cNvSpPr>
          <p:nvPr/>
        </p:nvSpPr>
        <p:spPr bwMode="auto">
          <a:xfrm rot="900000" flipV="1">
            <a:off x="7650056" y="114726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94" name="Line 39"/>
          <p:cNvSpPr>
            <a:spLocks noChangeShapeType="1"/>
          </p:cNvSpPr>
          <p:nvPr/>
        </p:nvSpPr>
        <p:spPr bwMode="auto">
          <a:xfrm rot="1800000" flipV="1">
            <a:off x="7745306" y="1180598"/>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95" name="Line 40"/>
          <p:cNvSpPr>
            <a:spLocks noChangeShapeType="1"/>
          </p:cNvSpPr>
          <p:nvPr/>
        </p:nvSpPr>
        <p:spPr bwMode="auto">
          <a:xfrm rot="2700000" flipV="1">
            <a:off x="7858783" y="1152515"/>
            <a:ext cx="40212" cy="88409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96" name="Line 41"/>
          <p:cNvSpPr>
            <a:spLocks noChangeShapeType="1"/>
          </p:cNvSpPr>
          <p:nvPr/>
        </p:nvSpPr>
        <p:spPr bwMode="auto">
          <a:xfrm rot="3600000" flipV="1">
            <a:off x="7963525" y="1171712"/>
            <a:ext cx="18988" cy="96896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97" name="Line 42"/>
          <p:cNvSpPr>
            <a:spLocks noChangeShapeType="1"/>
          </p:cNvSpPr>
          <p:nvPr/>
        </p:nvSpPr>
        <p:spPr bwMode="auto">
          <a:xfrm rot="4500000" flipV="1">
            <a:off x="8099415" y="1177359"/>
            <a:ext cx="15926" cy="1142565"/>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98" name="Line 43"/>
          <p:cNvSpPr>
            <a:spLocks noChangeShapeType="1"/>
          </p:cNvSpPr>
          <p:nvPr/>
        </p:nvSpPr>
        <p:spPr bwMode="auto">
          <a:xfrm rot="5400000" flipV="1">
            <a:off x="8168516" y="1271738"/>
            <a:ext cx="10830" cy="1247775"/>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99" name="Line 44"/>
          <p:cNvSpPr>
            <a:spLocks noChangeShapeType="1"/>
          </p:cNvSpPr>
          <p:nvPr/>
        </p:nvSpPr>
        <p:spPr bwMode="auto">
          <a:xfrm rot="6300000" flipV="1">
            <a:off x="8103460" y="1474376"/>
            <a:ext cx="7837" cy="114893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0" name="Line 45"/>
          <p:cNvSpPr>
            <a:spLocks noChangeShapeType="1"/>
          </p:cNvSpPr>
          <p:nvPr/>
        </p:nvSpPr>
        <p:spPr bwMode="auto">
          <a:xfrm rot="7200000" flipH="1" flipV="1">
            <a:off x="8037713" y="1613951"/>
            <a:ext cx="10742" cy="112453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1" name="Line 46"/>
          <p:cNvSpPr>
            <a:spLocks noChangeShapeType="1"/>
          </p:cNvSpPr>
          <p:nvPr/>
        </p:nvSpPr>
        <p:spPr bwMode="auto">
          <a:xfrm rot="8100000" flipH="1" flipV="1">
            <a:off x="7897853" y="1732757"/>
            <a:ext cx="62328" cy="100376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2" name="Line 47"/>
          <p:cNvSpPr>
            <a:spLocks noChangeShapeType="1"/>
          </p:cNvSpPr>
          <p:nvPr/>
        </p:nvSpPr>
        <p:spPr bwMode="auto">
          <a:xfrm rot="9000000" flipH="1" flipV="1">
            <a:off x="7766679" y="1830331"/>
            <a:ext cx="19596" cy="87179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3" name="Line 48"/>
          <p:cNvSpPr>
            <a:spLocks noChangeShapeType="1"/>
          </p:cNvSpPr>
          <p:nvPr/>
        </p:nvSpPr>
        <p:spPr bwMode="auto">
          <a:xfrm rot="9900000" flipH="1" flipV="1">
            <a:off x="7664090" y="1883411"/>
            <a:ext cx="6206" cy="834459"/>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4" name="Line 49"/>
          <p:cNvSpPr>
            <a:spLocks noChangeShapeType="1"/>
          </p:cNvSpPr>
          <p:nvPr/>
        </p:nvSpPr>
        <p:spPr bwMode="auto">
          <a:xfrm rot="10800000" flipV="1">
            <a:off x="7554806" y="1904498"/>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5" name="Line 50"/>
          <p:cNvSpPr>
            <a:spLocks noChangeShapeType="1"/>
          </p:cNvSpPr>
          <p:nvPr/>
        </p:nvSpPr>
        <p:spPr bwMode="auto">
          <a:xfrm rot="20700000" flipH="1" flipV="1">
            <a:off x="7450031" y="114726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6" name="Line 51"/>
          <p:cNvSpPr>
            <a:spLocks noChangeShapeType="1"/>
          </p:cNvSpPr>
          <p:nvPr/>
        </p:nvSpPr>
        <p:spPr bwMode="auto">
          <a:xfrm rot="19800000" flipH="1" flipV="1">
            <a:off x="7309242" y="1156460"/>
            <a:ext cx="47320" cy="80565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7" name="Line 52"/>
          <p:cNvSpPr>
            <a:spLocks noChangeShapeType="1"/>
          </p:cNvSpPr>
          <p:nvPr/>
        </p:nvSpPr>
        <p:spPr bwMode="auto">
          <a:xfrm rot="18900000" flipH="1" flipV="1">
            <a:off x="7221077" y="1153628"/>
            <a:ext cx="33004" cy="885383"/>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8" name="Line 53"/>
          <p:cNvSpPr>
            <a:spLocks noChangeShapeType="1"/>
          </p:cNvSpPr>
          <p:nvPr/>
        </p:nvSpPr>
        <p:spPr bwMode="auto">
          <a:xfrm rot="18000000" flipH="1" flipV="1">
            <a:off x="7051749" y="1155950"/>
            <a:ext cx="85239" cy="1028227"/>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09" name="Line 54"/>
          <p:cNvSpPr>
            <a:spLocks noChangeShapeType="1"/>
          </p:cNvSpPr>
          <p:nvPr/>
        </p:nvSpPr>
        <p:spPr bwMode="auto">
          <a:xfrm rot="17100000" flipH="1" flipV="1">
            <a:off x="6965343" y="1224217"/>
            <a:ext cx="80810" cy="111790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0" name="Line 55"/>
          <p:cNvSpPr>
            <a:spLocks noChangeShapeType="1"/>
          </p:cNvSpPr>
          <p:nvPr/>
        </p:nvSpPr>
        <p:spPr bwMode="auto">
          <a:xfrm rot="16200000" flipH="1" flipV="1">
            <a:off x="6946552" y="1307824"/>
            <a:ext cx="25868" cy="119064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1" name="Line 56"/>
          <p:cNvSpPr>
            <a:spLocks noChangeShapeType="1"/>
          </p:cNvSpPr>
          <p:nvPr/>
        </p:nvSpPr>
        <p:spPr bwMode="auto">
          <a:xfrm rot="15300000" flipH="1" flipV="1">
            <a:off x="6997216" y="1479149"/>
            <a:ext cx="16600" cy="1134624"/>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2" name="Line 57"/>
          <p:cNvSpPr>
            <a:spLocks noChangeShapeType="1"/>
          </p:cNvSpPr>
          <p:nvPr/>
        </p:nvSpPr>
        <p:spPr bwMode="auto">
          <a:xfrm rot="14400000" flipH="1" flipV="1">
            <a:off x="7101182" y="1640375"/>
            <a:ext cx="9230" cy="1034376"/>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3" name="Line 58"/>
          <p:cNvSpPr>
            <a:spLocks noChangeShapeType="1"/>
          </p:cNvSpPr>
          <p:nvPr/>
        </p:nvSpPr>
        <p:spPr bwMode="auto">
          <a:xfrm rot="13500000" flipV="1">
            <a:off x="7198313" y="1745452"/>
            <a:ext cx="19718" cy="954903"/>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4" name="Line 59"/>
          <p:cNvSpPr>
            <a:spLocks noChangeShapeType="1"/>
          </p:cNvSpPr>
          <p:nvPr/>
        </p:nvSpPr>
        <p:spPr bwMode="auto">
          <a:xfrm rot="12600000" flipV="1">
            <a:off x="7310162" y="1829353"/>
            <a:ext cx="24153" cy="869389"/>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5" name="Line 60"/>
          <p:cNvSpPr>
            <a:spLocks noChangeShapeType="1"/>
          </p:cNvSpPr>
          <p:nvPr/>
        </p:nvSpPr>
        <p:spPr bwMode="auto">
          <a:xfrm rot="11700000" flipV="1">
            <a:off x="7446037" y="1884295"/>
            <a:ext cx="2053" cy="81408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249" name="Group 74"/>
          <p:cNvGrpSpPr>
            <a:grpSpLocks/>
          </p:cNvGrpSpPr>
          <p:nvPr/>
        </p:nvGrpSpPr>
        <p:grpSpPr bwMode="auto">
          <a:xfrm>
            <a:off x="2169964" y="4716611"/>
            <a:ext cx="3035300" cy="1636712"/>
            <a:chOff x="2925" y="998"/>
            <a:chExt cx="1912" cy="1031"/>
          </a:xfrm>
        </p:grpSpPr>
        <p:sp>
          <p:nvSpPr>
            <p:cNvPr id="250" name="Line 64"/>
            <p:cNvSpPr>
              <a:spLocks noChangeShapeType="1"/>
            </p:cNvSpPr>
            <p:nvPr/>
          </p:nvSpPr>
          <p:spPr bwMode="auto">
            <a:xfrm flipH="1">
              <a:off x="3868" y="998"/>
              <a:ext cx="0" cy="736"/>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251" name="Line 65"/>
            <p:cNvSpPr>
              <a:spLocks noChangeShapeType="1"/>
            </p:cNvSpPr>
            <p:nvPr/>
          </p:nvSpPr>
          <p:spPr bwMode="auto">
            <a:xfrm flipV="1">
              <a:off x="3310" y="1000"/>
              <a:ext cx="553" cy="192"/>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252" name="Line 66"/>
            <p:cNvSpPr>
              <a:spLocks noChangeShapeType="1"/>
            </p:cNvSpPr>
            <p:nvPr/>
          </p:nvSpPr>
          <p:spPr bwMode="auto">
            <a:xfrm flipV="1">
              <a:off x="3322" y="1721"/>
              <a:ext cx="553" cy="193"/>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253" name="Line 67"/>
            <p:cNvSpPr>
              <a:spLocks noChangeShapeType="1"/>
            </p:cNvSpPr>
            <p:nvPr/>
          </p:nvSpPr>
          <p:spPr bwMode="auto">
            <a:xfrm>
              <a:off x="2925" y="1474"/>
              <a:ext cx="409" cy="0"/>
            </a:xfrm>
            <a:prstGeom prst="line">
              <a:avLst/>
            </a:prstGeom>
            <a:noFill/>
            <a:ln w="34925">
              <a:solidFill>
                <a:srgbClr val="FF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254" name="Line 68"/>
            <p:cNvSpPr>
              <a:spLocks noChangeShapeType="1"/>
            </p:cNvSpPr>
            <p:nvPr/>
          </p:nvSpPr>
          <p:spPr bwMode="auto">
            <a:xfrm>
              <a:off x="3590" y="1470"/>
              <a:ext cx="809" cy="0"/>
            </a:xfrm>
            <a:prstGeom prst="line">
              <a:avLst/>
            </a:prstGeom>
            <a:noFill/>
            <a:ln w="34925">
              <a:solidFill>
                <a:srgbClr val="FF0000"/>
              </a:solidFill>
              <a:round/>
              <a:headEnd type="none" w="med" len="sm"/>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55" name="Oval 69"/>
            <p:cNvSpPr>
              <a:spLocks noChangeArrowheads="1"/>
            </p:cNvSpPr>
            <p:nvPr/>
          </p:nvSpPr>
          <p:spPr bwMode="auto">
            <a:xfrm>
              <a:off x="3454" y="1165"/>
              <a:ext cx="265" cy="600"/>
            </a:xfrm>
            <a:prstGeom prst="ellipse">
              <a:avLst/>
            </a:prstGeom>
            <a:noFill/>
            <a:ln w="28575">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256" name="Line 70"/>
            <p:cNvSpPr>
              <a:spLocks noChangeShapeType="1"/>
            </p:cNvSpPr>
            <p:nvPr/>
          </p:nvSpPr>
          <p:spPr bwMode="auto">
            <a:xfrm flipV="1">
              <a:off x="3598" y="1237"/>
              <a:ext cx="73" cy="233"/>
            </a:xfrm>
            <a:prstGeom prst="line">
              <a:avLst/>
            </a:prstGeom>
            <a:noFill/>
            <a:ln w="28575">
              <a:solidFill>
                <a:srgbClr val="FF00FF"/>
              </a:solidFill>
              <a:round/>
              <a:headEnd type="none" w="med" len="sm"/>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7" name="Rectangle 71"/>
            <p:cNvSpPr>
              <a:spLocks noChangeArrowheads="1"/>
            </p:cNvSpPr>
            <p:nvPr/>
          </p:nvSpPr>
          <p:spPr bwMode="auto">
            <a:xfrm>
              <a:off x="3912" y="1513"/>
              <a:ext cx="925"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400" dirty="0">
                  <a:solidFill>
                    <a:srgbClr val="0000CC"/>
                  </a:solidFill>
                  <a:latin typeface="Tahoma" panose="020B0604030504040204" pitchFamily="34" charset="0"/>
                </a:rPr>
                <a:t>左</a:t>
              </a:r>
              <a:r>
                <a:rPr lang="zh-CN" altLang="en-US" sz="2400" dirty="0">
                  <a:solidFill>
                    <a:srgbClr val="0000CC"/>
                  </a:solidFill>
                </a:rPr>
                <a:t>旋椭圆</a:t>
              </a:r>
            </a:p>
            <a:p>
              <a:pPr eaLnBrk="1" hangingPunct="1">
                <a:spcBef>
                  <a:spcPct val="0"/>
                </a:spcBef>
                <a:buFontTx/>
                <a:buNone/>
              </a:pPr>
              <a:r>
                <a:rPr lang="zh-CN" altLang="en-US" sz="2400" dirty="0">
                  <a:solidFill>
                    <a:srgbClr val="0000CC"/>
                  </a:solidFill>
                </a:rPr>
                <a:t>偏振光</a:t>
              </a:r>
            </a:p>
            <a:p>
              <a:pPr eaLnBrk="1" hangingPunct="1">
                <a:lnSpc>
                  <a:spcPct val="120000"/>
                </a:lnSpc>
                <a:spcBef>
                  <a:spcPct val="0"/>
                </a:spcBef>
                <a:buFontTx/>
                <a:buNone/>
              </a:pPr>
              <a:endParaRPr lang="zh-CN" altLang="en-US" sz="2400" dirty="0">
                <a:solidFill>
                  <a:srgbClr val="0000CC"/>
                </a:solidFill>
              </a:endParaRPr>
            </a:p>
          </p:txBody>
        </p:sp>
        <p:sp>
          <p:nvSpPr>
            <p:cNvPr id="258" name="Freeform 72"/>
            <p:cNvSpPr>
              <a:spLocks/>
            </p:cNvSpPr>
            <p:nvPr/>
          </p:nvSpPr>
          <p:spPr bwMode="auto">
            <a:xfrm rot="1047641">
              <a:off x="3620" y="1149"/>
              <a:ext cx="174" cy="126"/>
            </a:xfrm>
            <a:custGeom>
              <a:avLst/>
              <a:gdLst>
                <a:gd name="T0" fmla="*/ 0 w 435"/>
                <a:gd name="T1" fmla="*/ 0 h 315"/>
                <a:gd name="T2" fmla="*/ 0 w 435"/>
                <a:gd name="T3" fmla="*/ 0 h 315"/>
                <a:gd name="T4" fmla="*/ 0 w 435"/>
                <a:gd name="T5" fmla="*/ 0 h 315"/>
                <a:gd name="T6" fmla="*/ 0 60000 65536"/>
                <a:gd name="T7" fmla="*/ 0 60000 65536"/>
                <a:gd name="T8" fmla="*/ 0 60000 65536"/>
                <a:gd name="T9" fmla="*/ 0 w 435"/>
                <a:gd name="T10" fmla="*/ 0 h 315"/>
                <a:gd name="T11" fmla="*/ 435 w 435"/>
                <a:gd name="T12" fmla="*/ 315 h 315"/>
              </a:gdLst>
              <a:ahLst/>
              <a:cxnLst>
                <a:cxn ang="T6">
                  <a:pos x="T0" y="T1"/>
                </a:cxn>
                <a:cxn ang="T7">
                  <a:pos x="T2" y="T3"/>
                </a:cxn>
                <a:cxn ang="T8">
                  <a:pos x="T4" y="T5"/>
                </a:cxn>
              </a:cxnLst>
              <a:rect l="T9" t="T10" r="T11" b="T12"/>
              <a:pathLst>
                <a:path w="435" h="315">
                  <a:moveTo>
                    <a:pt x="0" y="0"/>
                  </a:moveTo>
                  <a:cubicBezTo>
                    <a:pt x="99" y="26"/>
                    <a:pt x="198" y="53"/>
                    <a:pt x="270" y="105"/>
                  </a:cubicBezTo>
                  <a:cubicBezTo>
                    <a:pt x="342" y="157"/>
                    <a:pt x="388" y="236"/>
                    <a:pt x="435" y="315"/>
                  </a:cubicBezTo>
                </a:path>
              </a:pathLst>
            </a:custGeom>
            <a:noFill/>
            <a:ln w="28575">
              <a:solidFill>
                <a:srgbClr val="0000FF"/>
              </a:solidFill>
              <a:round/>
              <a:headEnd type="arrow"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 name="Line 73"/>
            <p:cNvSpPr>
              <a:spLocks noChangeShapeType="1"/>
            </p:cNvSpPr>
            <p:nvPr/>
          </p:nvSpPr>
          <p:spPr bwMode="auto">
            <a:xfrm flipH="1">
              <a:off x="3330" y="1190"/>
              <a:ext cx="0" cy="736"/>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60" name="对象 259"/>
          <p:cNvGraphicFramePr>
            <a:graphicFrameLocks noChangeAspect="1"/>
          </p:cNvGraphicFramePr>
          <p:nvPr>
            <p:extLst>
              <p:ext uri="{D42A27DB-BD31-4B8C-83A1-F6EECF244321}">
                <p14:modId xmlns:p14="http://schemas.microsoft.com/office/powerpoint/2010/main" val="2593097039"/>
              </p:ext>
            </p:extLst>
          </p:nvPr>
        </p:nvGraphicFramePr>
        <p:xfrm>
          <a:off x="4432151" y="3878439"/>
          <a:ext cx="938214" cy="1422373"/>
        </p:xfrm>
        <a:graphic>
          <a:graphicData uri="http://schemas.openxmlformats.org/presentationml/2006/ole">
            <mc:AlternateContent xmlns:mc="http://schemas.openxmlformats.org/markup-compatibility/2006">
              <mc:Choice xmlns:v="urn:schemas-microsoft-com:vml" Requires="v">
                <p:oleObj spid="_x0000_s82159" name="Image" r:id="rId5" imgW="736248" imgH="1117460" progId="Photoshop.Image.6">
                  <p:embed/>
                </p:oleObj>
              </mc:Choice>
              <mc:Fallback>
                <p:oleObj name="Image" r:id="rId5" imgW="736248" imgH="1117460"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2151" y="3878439"/>
                        <a:ext cx="938214" cy="1422373"/>
                      </a:xfrm>
                      <a:prstGeom prst="rect">
                        <a:avLst/>
                      </a:prstGeom>
                      <a:noFill/>
                      <a:ln>
                        <a:noFill/>
                      </a:ln>
                      <a:effectLst/>
                      <a:extLst/>
                    </p:spPr>
                  </p:pic>
                </p:oleObj>
              </mc:Fallback>
            </mc:AlternateContent>
          </a:graphicData>
        </a:graphic>
      </p:graphicFrame>
      <p:sp>
        <p:nvSpPr>
          <p:cNvPr id="261" name="Line 76"/>
          <p:cNvSpPr>
            <a:spLocks noChangeShapeType="1"/>
          </p:cNvSpPr>
          <p:nvPr/>
        </p:nvSpPr>
        <p:spPr bwMode="auto">
          <a:xfrm flipH="1">
            <a:off x="4575026" y="5475436"/>
            <a:ext cx="630238" cy="0"/>
          </a:xfrm>
          <a:prstGeom prst="line">
            <a:avLst/>
          </a:prstGeom>
          <a:noFill/>
          <a:ln w="3810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2" name="Text Box 77"/>
          <p:cNvSpPr txBox="1">
            <a:spLocks noChangeArrowheads="1"/>
          </p:cNvSpPr>
          <p:nvPr/>
        </p:nvSpPr>
        <p:spPr bwMode="auto">
          <a:xfrm>
            <a:off x="5262414" y="5242073"/>
            <a:ext cx="103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dirty="0">
                <a:solidFill>
                  <a:schemeClr val="accent2"/>
                </a:solidFill>
              </a:rPr>
              <a:t>观测</a:t>
            </a:r>
          </a:p>
        </p:txBody>
      </p:sp>
      <p:sp>
        <p:nvSpPr>
          <p:cNvPr id="263" name="Oval 36"/>
          <p:cNvSpPr>
            <a:spLocks noChangeArrowheads="1"/>
          </p:cNvSpPr>
          <p:nvPr/>
        </p:nvSpPr>
        <p:spPr bwMode="auto">
          <a:xfrm>
            <a:off x="7023349" y="4379870"/>
            <a:ext cx="2378670" cy="1524000"/>
          </a:xfrm>
          <a:prstGeom prst="ellipse">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600"/>
          </a:p>
        </p:txBody>
      </p:sp>
      <p:grpSp>
        <p:nvGrpSpPr>
          <p:cNvPr id="264" name="Group 61"/>
          <p:cNvGrpSpPr>
            <a:grpSpLocks/>
          </p:cNvGrpSpPr>
          <p:nvPr/>
        </p:nvGrpSpPr>
        <p:grpSpPr bwMode="auto">
          <a:xfrm>
            <a:off x="6526105" y="3815823"/>
            <a:ext cx="3359151" cy="2619375"/>
            <a:chOff x="3456" y="901"/>
            <a:chExt cx="2116" cy="1650"/>
          </a:xfrm>
        </p:grpSpPr>
        <p:sp>
          <p:nvSpPr>
            <p:cNvPr id="265" name="Line 62"/>
            <p:cNvSpPr>
              <a:spLocks noChangeShapeType="1"/>
            </p:cNvSpPr>
            <p:nvPr/>
          </p:nvSpPr>
          <p:spPr bwMode="auto">
            <a:xfrm flipH="1">
              <a:off x="3507" y="1716"/>
              <a:ext cx="2065" cy="23"/>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66" name="Line 63"/>
            <p:cNvSpPr>
              <a:spLocks noChangeShapeType="1"/>
            </p:cNvSpPr>
            <p:nvPr/>
          </p:nvSpPr>
          <p:spPr bwMode="auto">
            <a:xfrm rot="16200000" flipV="1">
              <a:off x="3702" y="1722"/>
              <a:ext cx="1650" cy="8"/>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67" name="Rectangle 64"/>
            <p:cNvSpPr>
              <a:spLocks noChangeArrowheads="1"/>
            </p:cNvSpPr>
            <p:nvPr/>
          </p:nvSpPr>
          <p:spPr bwMode="auto">
            <a:xfrm>
              <a:off x="4291" y="911"/>
              <a:ext cx="18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dirty="0"/>
                <a:t> </a:t>
              </a:r>
              <a:r>
                <a:rPr lang="en-US" altLang="zh-CN" sz="2000" i="1" dirty="0"/>
                <a:t>y</a:t>
              </a:r>
              <a:endParaRPr lang="en-US" altLang="zh-CN" sz="2000" dirty="0"/>
            </a:p>
          </p:txBody>
        </p:sp>
        <p:sp>
          <p:nvSpPr>
            <p:cNvPr id="268" name="Rectangle 65"/>
            <p:cNvSpPr>
              <a:spLocks noChangeArrowheads="1"/>
            </p:cNvSpPr>
            <p:nvPr/>
          </p:nvSpPr>
          <p:spPr bwMode="auto">
            <a:xfrm>
              <a:off x="3456" y="178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p>
          </p:txBody>
        </p:sp>
      </p:grpSp>
      <p:sp>
        <p:nvSpPr>
          <p:cNvPr id="269" name="Arc 97"/>
          <p:cNvSpPr>
            <a:spLocks/>
          </p:cNvSpPr>
          <p:nvPr/>
        </p:nvSpPr>
        <p:spPr bwMode="auto">
          <a:xfrm rot="21318836">
            <a:off x="8676404" y="3925891"/>
            <a:ext cx="893404" cy="63369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FF"/>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0" name="Text Box 104"/>
          <p:cNvSpPr txBox="1">
            <a:spLocks noChangeArrowheads="1"/>
          </p:cNvSpPr>
          <p:nvPr/>
        </p:nvSpPr>
        <p:spPr bwMode="auto">
          <a:xfrm>
            <a:off x="9317246" y="3493829"/>
            <a:ext cx="854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dirty="0">
                <a:solidFill>
                  <a:schemeClr val="accent2"/>
                </a:solidFill>
              </a:rPr>
              <a:t>左旋</a:t>
            </a:r>
          </a:p>
        </p:txBody>
      </p:sp>
      <p:sp>
        <p:nvSpPr>
          <p:cNvPr id="271" name="Rectangle 146"/>
          <p:cNvSpPr>
            <a:spLocks noChangeArrowheads="1"/>
          </p:cNvSpPr>
          <p:nvPr/>
        </p:nvSpPr>
        <p:spPr bwMode="auto">
          <a:xfrm>
            <a:off x="9838470" y="5213859"/>
            <a:ext cx="2127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i="1" dirty="0"/>
              <a:t>x</a:t>
            </a:r>
          </a:p>
        </p:txBody>
      </p:sp>
      <p:sp>
        <p:nvSpPr>
          <p:cNvPr id="272" name="Line 37"/>
          <p:cNvSpPr>
            <a:spLocks noChangeShapeType="1"/>
          </p:cNvSpPr>
          <p:nvPr/>
        </p:nvSpPr>
        <p:spPr bwMode="auto">
          <a:xfrm flipV="1">
            <a:off x="8211844" y="435476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73" name="Line 50"/>
          <p:cNvSpPr>
            <a:spLocks noChangeShapeType="1"/>
          </p:cNvSpPr>
          <p:nvPr/>
        </p:nvSpPr>
        <p:spPr bwMode="auto">
          <a:xfrm rot="20700000" flipH="1" flipV="1">
            <a:off x="8107069" y="436904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74" name="Line 51"/>
          <p:cNvSpPr>
            <a:spLocks noChangeShapeType="1"/>
          </p:cNvSpPr>
          <p:nvPr/>
        </p:nvSpPr>
        <p:spPr bwMode="auto">
          <a:xfrm rot="19800000" flipH="1" flipV="1">
            <a:off x="7966280" y="4378249"/>
            <a:ext cx="47320" cy="80565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75" name="Line 52"/>
          <p:cNvSpPr>
            <a:spLocks noChangeShapeType="1"/>
          </p:cNvSpPr>
          <p:nvPr/>
        </p:nvSpPr>
        <p:spPr bwMode="auto">
          <a:xfrm rot="18900000" flipH="1" flipV="1">
            <a:off x="7878115" y="4375417"/>
            <a:ext cx="33004" cy="885383"/>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76" name="Line 53"/>
          <p:cNvSpPr>
            <a:spLocks noChangeShapeType="1"/>
          </p:cNvSpPr>
          <p:nvPr/>
        </p:nvSpPr>
        <p:spPr bwMode="auto">
          <a:xfrm rot="18000000" flipH="1" flipV="1">
            <a:off x="7708787" y="4377739"/>
            <a:ext cx="85239" cy="1028227"/>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77" name="Line 54"/>
          <p:cNvSpPr>
            <a:spLocks noChangeShapeType="1"/>
          </p:cNvSpPr>
          <p:nvPr/>
        </p:nvSpPr>
        <p:spPr bwMode="auto">
          <a:xfrm rot="17100000" flipH="1" flipV="1">
            <a:off x="7622381" y="4446006"/>
            <a:ext cx="80810" cy="111790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78" name="Line 55"/>
          <p:cNvSpPr>
            <a:spLocks noChangeShapeType="1"/>
          </p:cNvSpPr>
          <p:nvPr/>
        </p:nvSpPr>
        <p:spPr bwMode="auto">
          <a:xfrm rot="16200000" flipH="1" flipV="1">
            <a:off x="7603590" y="4529613"/>
            <a:ext cx="25868" cy="119064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79" name="Line 56"/>
          <p:cNvSpPr>
            <a:spLocks noChangeShapeType="1"/>
          </p:cNvSpPr>
          <p:nvPr/>
        </p:nvSpPr>
        <p:spPr bwMode="auto">
          <a:xfrm rot="15300000" flipH="1" flipV="1">
            <a:off x="7654254" y="4700938"/>
            <a:ext cx="16600" cy="1134624"/>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0" name="Line 57"/>
          <p:cNvSpPr>
            <a:spLocks noChangeShapeType="1"/>
          </p:cNvSpPr>
          <p:nvPr/>
        </p:nvSpPr>
        <p:spPr bwMode="auto">
          <a:xfrm rot="14400000" flipH="1" flipV="1">
            <a:off x="7758220" y="4862164"/>
            <a:ext cx="9230" cy="1034376"/>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1" name="Line 58"/>
          <p:cNvSpPr>
            <a:spLocks noChangeShapeType="1"/>
          </p:cNvSpPr>
          <p:nvPr/>
        </p:nvSpPr>
        <p:spPr bwMode="auto">
          <a:xfrm rot="13500000" flipV="1">
            <a:off x="7855351" y="4967241"/>
            <a:ext cx="19718" cy="954903"/>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2" name="Line 59"/>
          <p:cNvSpPr>
            <a:spLocks noChangeShapeType="1"/>
          </p:cNvSpPr>
          <p:nvPr/>
        </p:nvSpPr>
        <p:spPr bwMode="auto">
          <a:xfrm rot="12600000" flipV="1">
            <a:off x="7967200" y="5051142"/>
            <a:ext cx="24153" cy="869389"/>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3" name="Line 60"/>
          <p:cNvSpPr>
            <a:spLocks noChangeShapeType="1"/>
          </p:cNvSpPr>
          <p:nvPr/>
        </p:nvSpPr>
        <p:spPr bwMode="auto">
          <a:xfrm rot="11700000" flipV="1">
            <a:off x="8103075" y="5106084"/>
            <a:ext cx="2053" cy="81408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4" name="Line 49"/>
          <p:cNvSpPr>
            <a:spLocks noChangeShapeType="1"/>
          </p:cNvSpPr>
          <p:nvPr/>
        </p:nvSpPr>
        <p:spPr bwMode="auto">
          <a:xfrm rot="10800000" flipV="1">
            <a:off x="8211844" y="512628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5" name="Line 48"/>
          <p:cNvSpPr>
            <a:spLocks noChangeShapeType="1"/>
          </p:cNvSpPr>
          <p:nvPr/>
        </p:nvSpPr>
        <p:spPr bwMode="auto">
          <a:xfrm rot="9900000" flipH="1" flipV="1">
            <a:off x="8321128" y="5105200"/>
            <a:ext cx="6206" cy="834459"/>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 name="Line 47"/>
          <p:cNvSpPr>
            <a:spLocks noChangeShapeType="1"/>
          </p:cNvSpPr>
          <p:nvPr/>
        </p:nvSpPr>
        <p:spPr bwMode="auto">
          <a:xfrm rot="9000000" flipH="1" flipV="1">
            <a:off x="8423717" y="5052120"/>
            <a:ext cx="19596" cy="87179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7" name="Line 46"/>
          <p:cNvSpPr>
            <a:spLocks noChangeShapeType="1"/>
          </p:cNvSpPr>
          <p:nvPr/>
        </p:nvSpPr>
        <p:spPr bwMode="auto">
          <a:xfrm rot="8100000" flipH="1" flipV="1">
            <a:off x="8554891" y="4954546"/>
            <a:ext cx="62328" cy="100376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8" name="Line 45"/>
          <p:cNvSpPr>
            <a:spLocks noChangeShapeType="1"/>
          </p:cNvSpPr>
          <p:nvPr/>
        </p:nvSpPr>
        <p:spPr bwMode="auto">
          <a:xfrm rot="7200000" flipH="1" flipV="1">
            <a:off x="8694751" y="4835740"/>
            <a:ext cx="10742" cy="112453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9" name="Line 44"/>
          <p:cNvSpPr>
            <a:spLocks noChangeShapeType="1"/>
          </p:cNvSpPr>
          <p:nvPr/>
        </p:nvSpPr>
        <p:spPr bwMode="auto">
          <a:xfrm rot="6300000" flipV="1">
            <a:off x="8760498" y="4696165"/>
            <a:ext cx="7837" cy="114893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90" name="Line 43"/>
          <p:cNvSpPr>
            <a:spLocks noChangeShapeType="1"/>
          </p:cNvSpPr>
          <p:nvPr/>
        </p:nvSpPr>
        <p:spPr bwMode="auto">
          <a:xfrm rot="5400000" flipV="1">
            <a:off x="8825554" y="4493527"/>
            <a:ext cx="10830" cy="1247775"/>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91" name="Line 42"/>
          <p:cNvSpPr>
            <a:spLocks noChangeShapeType="1"/>
          </p:cNvSpPr>
          <p:nvPr/>
        </p:nvSpPr>
        <p:spPr bwMode="auto">
          <a:xfrm rot="4500000" flipV="1">
            <a:off x="8756453" y="4399148"/>
            <a:ext cx="15926" cy="1142565"/>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92" name="Line 41"/>
          <p:cNvSpPr>
            <a:spLocks noChangeShapeType="1"/>
          </p:cNvSpPr>
          <p:nvPr/>
        </p:nvSpPr>
        <p:spPr bwMode="auto">
          <a:xfrm rot="3600000" flipV="1">
            <a:off x="8620563" y="4393501"/>
            <a:ext cx="18988" cy="96896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93" name="Line 40"/>
          <p:cNvSpPr>
            <a:spLocks noChangeShapeType="1"/>
          </p:cNvSpPr>
          <p:nvPr/>
        </p:nvSpPr>
        <p:spPr bwMode="auto">
          <a:xfrm rot="2700000" flipV="1">
            <a:off x="8515821" y="4374304"/>
            <a:ext cx="40212" cy="88409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94" name="Line 39"/>
          <p:cNvSpPr>
            <a:spLocks noChangeShapeType="1"/>
          </p:cNvSpPr>
          <p:nvPr/>
        </p:nvSpPr>
        <p:spPr bwMode="auto">
          <a:xfrm rot="1800000" flipV="1">
            <a:off x="8402344" y="440238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95" name="Line 38"/>
          <p:cNvSpPr>
            <a:spLocks noChangeShapeType="1"/>
          </p:cNvSpPr>
          <p:nvPr/>
        </p:nvSpPr>
        <p:spPr bwMode="auto">
          <a:xfrm rot="900000" flipV="1">
            <a:off x="8307094" y="436904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2193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 calcmode="lin" valueType="num">
                                      <p:cBhvr additive="base">
                                        <p:cTn id="7" dur="500" fill="hold"/>
                                        <p:tgtEl>
                                          <p:spTgt spid="155"/>
                                        </p:tgtEl>
                                        <p:attrNameLst>
                                          <p:attrName>ppt_x</p:attrName>
                                        </p:attrNameLst>
                                      </p:cBhvr>
                                      <p:tavLst>
                                        <p:tav tm="0">
                                          <p:val>
                                            <p:strVal val="#ppt_x"/>
                                          </p:val>
                                        </p:tav>
                                        <p:tav tm="100000">
                                          <p:val>
                                            <p:strVal val="#ppt_x"/>
                                          </p:val>
                                        </p:tav>
                                      </p:tavLst>
                                    </p:anim>
                                    <p:anim calcmode="lin" valueType="num">
                                      <p:cBhvr additive="base">
                                        <p:cTn id="8" dur="500" fill="hold"/>
                                        <p:tgtEl>
                                          <p:spTgt spid="1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166"/>
                                        </p:tgtEl>
                                        <p:attrNameLst>
                                          <p:attrName>style.visibility</p:attrName>
                                        </p:attrNameLst>
                                      </p:cBhvr>
                                      <p:to>
                                        <p:strVal val="visible"/>
                                      </p:to>
                                    </p:set>
                                    <p:animEffect transition="in" filter="wipe(down)">
                                      <p:cBhvr>
                                        <p:cTn id="13" dur="580">
                                          <p:stCondLst>
                                            <p:cond delay="0"/>
                                          </p:stCondLst>
                                        </p:cTn>
                                        <p:tgtEl>
                                          <p:spTgt spid="166"/>
                                        </p:tgtEl>
                                      </p:cBhvr>
                                    </p:animEffect>
                                    <p:anim calcmode="lin" valueType="num">
                                      <p:cBhvr>
                                        <p:cTn id="14" dur="1822" tmFilter="0,0; 0.14,0.36; 0.43,0.73; 0.71,0.91; 1.0,1.0">
                                          <p:stCondLst>
                                            <p:cond delay="0"/>
                                          </p:stCondLst>
                                        </p:cTn>
                                        <p:tgtEl>
                                          <p:spTgt spid="16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6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6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6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66"/>
                                        </p:tgtEl>
                                        <p:attrNameLst>
                                          <p:attrName>ppt_y</p:attrName>
                                        </p:attrNameLst>
                                      </p:cBhvr>
                                      <p:tavLst>
                                        <p:tav tm="0" fmla="#ppt_y-sin(pi*$)/81">
                                          <p:val>
                                            <p:fltVal val="0"/>
                                          </p:val>
                                        </p:tav>
                                        <p:tav tm="100000">
                                          <p:val>
                                            <p:fltVal val="1"/>
                                          </p:val>
                                        </p:tav>
                                      </p:tavLst>
                                    </p:anim>
                                    <p:animScale>
                                      <p:cBhvr>
                                        <p:cTn id="19" dur="26">
                                          <p:stCondLst>
                                            <p:cond delay="650"/>
                                          </p:stCondLst>
                                        </p:cTn>
                                        <p:tgtEl>
                                          <p:spTgt spid="166"/>
                                        </p:tgtEl>
                                      </p:cBhvr>
                                      <p:to x="100000" y="60000"/>
                                    </p:animScale>
                                    <p:animScale>
                                      <p:cBhvr>
                                        <p:cTn id="20" dur="166" decel="50000">
                                          <p:stCondLst>
                                            <p:cond delay="676"/>
                                          </p:stCondLst>
                                        </p:cTn>
                                        <p:tgtEl>
                                          <p:spTgt spid="166"/>
                                        </p:tgtEl>
                                      </p:cBhvr>
                                      <p:to x="100000" y="100000"/>
                                    </p:animScale>
                                    <p:animScale>
                                      <p:cBhvr>
                                        <p:cTn id="21" dur="26">
                                          <p:stCondLst>
                                            <p:cond delay="1312"/>
                                          </p:stCondLst>
                                        </p:cTn>
                                        <p:tgtEl>
                                          <p:spTgt spid="166"/>
                                        </p:tgtEl>
                                      </p:cBhvr>
                                      <p:to x="100000" y="80000"/>
                                    </p:animScale>
                                    <p:animScale>
                                      <p:cBhvr>
                                        <p:cTn id="22" dur="166" decel="50000">
                                          <p:stCondLst>
                                            <p:cond delay="1338"/>
                                          </p:stCondLst>
                                        </p:cTn>
                                        <p:tgtEl>
                                          <p:spTgt spid="166"/>
                                        </p:tgtEl>
                                      </p:cBhvr>
                                      <p:to x="100000" y="100000"/>
                                    </p:animScale>
                                    <p:animScale>
                                      <p:cBhvr>
                                        <p:cTn id="23" dur="26">
                                          <p:stCondLst>
                                            <p:cond delay="1642"/>
                                          </p:stCondLst>
                                        </p:cTn>
                                        <p:tgtEl>
                                          <p:spTgt spid="166"/>
                                        </p:tgtEl>
                                      </p:cBhvr>
                                      <p:to x="100000" y="90000"/>
                                    </p:animScale>
                                    <p:animScale>
                                      <p:cBhvr>
                                        <p:cTn id="24" dur="166" decel="50000">
                                          <p:stCondLst>
                                            <p:cond delay="1668"/>
                                          </p:stCondLst>
                                        </p:cTn>
                                        <p:tgtEl>
                                          <p:spTgt spid="166"/>
                                        </p:tgtEl>
                                      </p:cBhvr>
                                      <p:to x="100000" y="100000"/>
                                    </p:animScale>
                                    <p:animScale>
                                      <p:cBhvr>
                                        <p:cTn id="25" dur="26">
                                          <p:stCondLst>
                                            <p:cond delay="1808"/>
                                          </p:stCondLst>
                                        </p:cTn>
                                        <p:tgtEl>
                                          <p:spTgt spid="166"/>
                                        </p:tgtEl>
                                      </p:cBhvr>
                                      <p:to x="100000" y="95000"/>
                                    </p:animScale>
                                    <p:animScale>
                                      <p:cBhvr>
                                        <p:cTn id="26" dur="166" decel="50000">
                                          <p:stCondLst>
                                            <p:cond delay="1834"/>
                                          </p:stCondLst>
                                        </p:cTn>
                                        <p:tgtEl>
                                          <p:spTgt spid="166"/>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7"/>
                                        </p:tgtEl>
                                        <p:attrNameLst>
                                          <p:attrName>style.visibility</p:attrName>
                                        </p:attrNameLst>
                                      </p:cBhvr>
                                      <p:to>
                                        <p:strVal val="visible"/>
                                      </p:to>
                                    </p:set>
                                    <p:anim calcmode="lin" valueType="num">
                                      <p:cBhvr additive="base">
                                        <p:cTn id="31" dur="500" fill="hold"/>
                                        <p:tgtEl>
                                          <p:spTgt spid="167"/>
                                        </p:tgtEl>
                                        <p:attrNameLst>
                                          <p:attrName>ppt_x</p:attrName>
                                        </p:attrNameLst>
                                      </p:cBhvr>
                                      <p:tavLst>
                                        <p:tav tm="0">
                                          <p:val>
                                            <p:strVal val="#ppt_x"/>
                                          </p:val>
                                        </p:tav>
                                        <p:tav tm="100000">
                                          <p:val>
                                            <p:strVal val="#ppt_x"/>
                                          </p:val>
                                        </p:tav>
                                      </p:tavLst>
                                    </p:anim>
                                    <p:anim calcmode="lin" valueType="num">
                                      <p:cBhvr additive="base">
                                        <p:cTn id="32" dur="500" fill="hold"/>
                                        <p:tgtEl>
                                          <p:spTgt spid="16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8"/>
                                        </p:tgtEl>
                                        <p:attrNameLst>
                                          <p:attrName>style.visibility</p:attrName>
                                        </p:attrNameLst>
                                      </p:cBhvr>
                                      <p:to>
                                        <p:strVal val="visible"/>
                                      </p:to>
                                    </p:set>
                                    <p:anim calcmode="lin" valueType="num">
                                      <p:cBhvr additive="base">
                                        <p:cTn id="35" dur="500" fill="hold"/>
                                        <p:tgtEl>
                                          <p:spTgt spid="168"/>
                                        </p:tgtEl>
                                        <p:attrNameLst>
                                          <p:attrName>ppt_x</p:attrName>
                                        </p:attrNameLst>
                                      </p:cBhvr>
                                      <p:tavLst>
                                        <p:tav tm="0">
                                          <p:val>
                                            <p:strVal val="#ppt_x"/>
                                          </p:val>
                                        </p:tav>
                                        <p:tav tm="100000">
                                          <p:val>
                                            <p:strVal val="#ppt_x"/>
                                          </p:val>
                                        </p:tav>
                                      </p:tavLst>
                                    </p:anim>
                                    <p:anim calcmode="lin" valueType="num">
                                      <p:cBhvr additive="base">
                                        <p:cTn id="36" dur="500" fill="hold"/>
                                        <p:tgtEl>
                                          <p:spTgt spid="16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84"/>
                                        </p:tgtEl>
                                        <p:attrNameLst>
                                          <p:attrName>style.visibility</p:attrName>
                                        </p:attrNameLst>
                                      </p:cBhvr>
                                      <p:to>
                                        <p:strVal val="visible"/>
                                      </p:to>
                                    </p:set>
                                    <p:anim calcmode="lin" valueType="num">
                                      <p:cBhvr additive="base">
                                        <p:cTn id="41" dur="500" fill="hold"/>
                                        <p:tgtEl>
                                          <p:spTgt spid="184"/>
                                        </p:tgtEl>
                                        <p:attrNameLst>
                                          <p:attrName>ppt_x</p:attrName>
                                        </p:attrNameLst>
                                      </p:cBhvr>
                                      <p:tavLst>
                                        <p:tav tm="0">
                                          <p:val>
                                            <p:strVal val="#ppt_x"/>
                                          </p:val>
                                        </p:tav>
                                        <p:tav tm="100000">
                                          <p:val>
                                            <p:strVal val="#ppt_x"/>
                                          </p:val>
                                        </p:tav>
                                      </p:tavLst>
                                    </p:anim>
                                    <p:anim calcmode="lin" valueType="num">
                                      <p:cBhvr additive="base">
                                        <p:cTn id="42"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91"/>
                                        </p:tgtEl>
                                        <p:attrNameLst>
                                          <p:attrName>style.visibility</p:attrName>
                                        </p:attrNameLst>
                                      </p:cBhvr>
                                      <p:to>
                                        <p:strVal val="visible"/>
                                      </p:to>
                                    </p:set>
                                    <p:animEffect transition="in" filter="fade">
                                      <p:cBhvr>
                                        <p:cTn id="47" dur="1000"/>
                                        <p:tgtEl>
                                          <p:spTgt spid="191"/>
                                        </p:tgtEl>
                                      </p:cBhvr>
                                    </p:animEffect>
                                    <p:anim calcmode="lin" valueType="num">
                                      <p:cBhvr>
                                        <p:cTn id="48" dur="1000" fill="hold"/>
                                        <p:tgtEl>
                                          <p:spTgt spid="191"/>
                                        </p:tgtEl>
                                        <p:attrNameLst>
                                          <p:attrName>ppt_x</p:attrName>
                                        </p:attrNameLst>
                                      </p:cBhvr>
                                      <p:tavLst>
                                        <p:tav tm="0">
                                          <p:val>
                                            <p:strVal val="#ppt_x"/>
                                          </p:val>
                                        </p:tav>
                                        <p:tav tm="100000">
                                          <p:val>
                                            <p:strVal val="#ppt_x"/>
                                          </p:val>
                                        </p:tav>
                                      </p:tavLst>
                                    </p:anim>
                                    <p:anim calcmode="lin" valueType="num">
                                      <p:cBhvr>
                                        <p:cTn id="49" dur="1000" fill="hold"/>
                                        <p:tgtEl>
                                          <p:spTgt spid="19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83"/>
                                        </p:tgtEl>
                                        <p:attrNameLst>
                                          <p:attrName>style.visibility</p:attrName>
                                        </p:attrNameLst>
                                      </p:cBhvr>
                                      <p:to>
                                        <p:strVal val="visible"/>
                                      </p:to>
                                    </p:set>
                                    <p:anim calcmode="lin" valueType="num">
                                      <p:cBhvr additive="base">
                                        <p:cTn id="54" dur="500" fill="hold"/>
                                        <p:tgtEl>
                                          <p:spTgt spid="183"/>
                                        </p:tgtEl>
                                        <p:attrNameLst>
                                          <p:attrName>ppt_x</p:attrName>
                                        </p:attrNameLst>
                                      </p:cBhvr>
                                      <p:tavLst>
                                        <p:tav tm="0">
                                          <p:val>
                                            <p:strVal val="#ppt_x"/>
                                          </p:val>
                                        </p:tav>
                                        <p:tav tm="100000">
                                          <p:val>
                                            <p:strVal val="#ppt_x"/>
                                          </p:val>
                                        </p:tav>
                                      </p:tavLst>
                                    </p:anim>
                                    <p:anim calcmode="lin" valueType="num">
                                      <p:cBhvr additive="base">
                                        <p:cTn id="55"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89"/>
                                        </p:tgtEl>
                                        <p:attrNameLst>
                                          <p:attrName>style.visibility</p:attrName>
                                        </p:attrNameLst>
                                      </p:cBhvr>
                                      <p:to>
                                        <p:strVal val="visible"/>
                                      </p:to>
                                    </p:set>
                                    <p:anim calcmode="lin" valueType="num">
                                      <p:cBhvr additive="base">
                                        <p:cTn id="60" dur="500" fill="hold"/>
                                        <p:tgtEl>
                                          <p:spTgt spid="189"/>
                                        </p:tgtEl>
                                        <p:attrNameLst>
                                          <p:attrName>ppt_x</p:attrName>
                                        </p:attrNameLst>
                                      </p:cBhvr>
                                      <p:tavLst>
                                        <p:tav tm="0">
                                          <p:val>
                                            <p:strVal val="#ppt_x"/>
                                          </p:val>
                                        </p:tav>
                                        <p:tav tm="100000">
                                          <p:val>
                                            <p:strVal val="#ppt_x"/>
                                          </p:val>
                                        </p:tav>
                                      </p:tavLst>
                                    </p:anim>
                                    <p:anim calcmode="lin" valueType="num">
                                      <p:cBhvr additive="base">
                                        <p:cTn id="61"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90"/>
                                        </p:tgtEl>
                                        <p:attrNameLst>
                                          <p:attrName>style.visibility</p:attrName>
                                        </p:attrNameLst>
                                      </p:cBhvr>
                                      <p:to>
                                        <p:strVal val="visible"/>
                                      </p:to>
                                    </p:set>
                                    <p:animEffect transition="in" filter="fade">
                                      <p:cBhvr>
                                        <p:cTn id="66" dur="1000"/>
                                        <p:tgtEl>
                                          <p:spTgt spid="190"/>
                                        </p:tgtEl>
                                      </p:cBhvr>
                                    </p:animEffect>
                                    <p:anim calcmode="lin" valueType="num">
                                      <p:cBhvr>
                                        <p:cTn id="67" dur="1000" fill="hold"/>
                                        <p:tgtEl>
                                          <p:spTgt spid="190"/>
                                        </p:tgtEl>
                                        <p:attrNameLst>
                                          <p:attrName>ppt_x</p:attrName>
                                        </p:attrNameLst>
                                      </p:cBhvr>
                                      <p:tavLst>
                                        <p:tav tm="0">
                                          <p:val>
                                            <p:strVal val="#ppt_x"/>
                                          </p:val>
                                        </p:tav>
                                        <p:tav tm="100000">
                                          <p:val>
                                            <p:strVal val="#ppt_x"/>
                                          </p:val>
                                        </p:tav>
                                      </p:tavLst>
                                    </p:anim>
                                    <p:anim calcmode="lin" valueType="num">
                                      <p:cBhvr>
                                        <p:cTn id="68" dur="1000" fill="hold"/>
                                        <p:tgtEl>
                                          <p:spTgt spid="190"/>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92"/>
                                        </p:tgtEl>
                                        <p:attrNameLst>
                                          <p:attrName>style.visibility</p:attrName>
                                        </p:attrNameLst>
                                      </p:cBhvr>
                                      <p:to>
                                        <p:strVal val="visible"/>
                                      </p:to>
                                    </p:set>
                                    <p:anim calcmode="lin" valueType="num">
                                      <p:cBhvr additive="base">
                                        <p:cTn id="73" dur="500" fill="hold"/>
                                        <p:tgtEl>
                                          <p:spTgt spid="192"/>
                                        </p:tgtEl>
                                        <p:attrNameLst>
                                          <p:attrName>ppt_x</p:attrName>
                                        </p:attrNameLst>
                                      </p:cBhvr>
                                      <p:tavLst>
                                        <p:tav tm="0">
                                          <p:val>
                                            <p:strVal val="#ppt_x"/>
                                          </p:val>
                                        </p:tav>
                                        <p:tav tm="100000">
                                          <p:val>
                                            <p:strVal val="#ppt_x"/>
                                          </p:val>
                                        </p:tav>
                                      </p:tavLst>
                                    </p:anim>
                                    <p:anim calcmode="lin" valueType="num">
                                      <p:cBhvr additive="base">
                                        <p:cTn id="74" dur="500" fill="hold"/>
                                        <p:tgtEl>
                                          <p:spTgt spid="19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193"/>
                                        </p:tgtEl>
                                        <p:attrNameLst>
                                          <p:attrName>style.visibility</p:attrName>
                                        </p:attrNameLst>
                                      </p:cBhvr>
                                      <p:to>
                                        <p:strVal val="visible"/>
                                      </p:to>
                                    </p:set>
                                    <p:animEffect transition="in" filter="fade">
                                      <p:cBhvr>
                                        <p:cTn id="79" dur="1000"/>
                                        <p:tgtEl>
                                          <p:spTgt spid="193"/>
                                        </p:tgtEl>
                                      </p:cBhvr>
                                    </p:animEffect>
                                    <p:anim calcmode="lin" valueType="num">
                                      <p:cBhvr>
                                        <p:cTn id="80" dur="1000" fill="hold"/>
                                        <p:tgtEl>
                                          <p:spTgt spid="193"/>
                                        </p:tgtEl>
                                        <p:attrNameLst>
                                          <p:attrName>ppt_x</p:attrName>
                                        </p:attrNameLst>
                                      </p:cBhvr>
                                      <p:tavLst>
                                        <p:tav tm="0">
                                          <p:val>
                                            <p:strVal val="#ppt_x"/>
                                          </p:val>
                                        </p:tav>
                                        <p:tav tm="100000">
                                          <p:val>
                                            <p:strVal val="#ppt_x"/>
                                          </p:val>
                                        </p:tav>
                                      </p:tavLst>
                                    </p:anim>
                                    <p:anim calcmode="lin" valueType="num">
                                      <p:cBhvr>
                                        <p:cTn id="81" dur="1000" fill="hold"/>
                                        <p:tgtEl>
                                          <p:spTgt spid="193"/>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194"/>
                                        </p:tgtEl>
                                        <p:attrNameLst>
                                          <p:attrName>style.visibility</p:attrName>
                                        </p:attrNameLst>
                                      </p:cBhvr>
                                      <p:to>
                                        <p:strVal val="visible"/>
                                      </p:to>
                                    </p:set>
                                    <p:anim calcmode="lin" valueType="num">
                                      <p:cBhvr additive="base">
                                        <p:cTn id="86" dur="500" fill="hold"/>
                                        <p:tgtEl>
                                          <p:spTgt spid="194"/>
                                        </p:tgtEl>
                                        <p:attrNameLst>
                                          <p:attrName>ppt_x</p:attrName>
                                        </p:attrNameLst>
                                      </p:cBhvr>
                                      <p:tavLst>
                                        <p:tav tm="0">
                                          <p:val>
                                            <p:strVal val="#ppt_x"/>
                                          </p:val>
                                        </p:tav>
                                        <p:tav tm="100000">
                                          <p:val>
                                            <p:strVal val="#ppt_x"/>
                                          </p:val>
                                        </p:tav>
                                      </p:tavLst>
                                    </p:anim>
                                    <p:anim calcmode="lin" valueType="num">
                                      <p:cBhvr additive="base">
                                        <p:cTn id="87" dur="500" fill="hold"/>
                                        <p:tgtEl>
                                          <p:spTgt spid="194"/>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95"/>
                                        </p:tgtEl>
                                        <p:attrNameLst>
                                          <p:attrName>style.visibility</p:attrName>
                                        </p:attrNameLst>
                                      </p:cBhvr>
                                      <p:to>
                                        <p:strVal val="visible"/>
                                      </p:to>
                                    </p:set>
                                    <p:anim calcmode="lin" valueType="num">
                                      <p:cBhvr additive="base">
                                        <p:cTn id="92" dur="500" fill="hold"/>
                                        <p:tgtEl>
                                          <p:spTgt spid="195"/>
                                        </p:tgtEl>
                                        <p:attrNameLst>
                                          <p:attrName>ppt_x</p:attrName>
                                        </p:attrNameLst>
                                      </p:cBhvr>
                                      <p:tavLst>
                                        <p:tav tm="0">
                                          <p:val>
                                            <p:strVal val="#ppt_x"/>
                                          </p:val>
                                        </p:tav>
                                        <p:tav tm="100000">
                                          <p:val>
                                            <p:strVal val="#ppt_x"/>
                                          </p:val>
                                        </p:tav>
                                      </p:tavLst>
                                    </p:anim>
                                    <p:anim calcmode="lin" valueType="num">
                                      <p:cBhvr additive="base">
                                        <p:cTn id="93" dur="500" fill="hold"/>
                                        <p:tgtEl>
                                          <p:spTgt spid="195"/>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196"/>
                                        </p:tgtEl>
                                        <p:attrNameLst>
                                          <p:attrName>style.visibility</p:attrName>
                                        </p:attrNameLst>
                                      </p:cBhvr>
                                      <p:to>
                                        <p:strVal val="visible"/>
                                      </p:to>
                                    </p:set>
                                    <p:anim calcmode="lin" valueType="num">
                                      <p:cBhvr additive="base">
                                        <p:cTn id="98" dur="500" fill="hold"/>
                                        <p:tgtEl>
                                          <p:spTgt spid="196"/>
                                        </p:tgtEl>
                                        <p:attrNameLst>
                                          <p:attrName>ppt_x</p:attrName>
                                        </p:attrNameLst>
                                      </p:cBhvr>
                                      <p:tavLst>
                                        <p:tav tm="0">
                                          <p:val>
                                            <p:strVal val="#ppt_x"/>
                                          </p:val>
                                        </p:tav>
                                        <p:tav tm="100000">
                                          <p:val>
                                            <p:strVal val="#ppt_x"/>
                                          </p:val>
                                        </p:tav>
                                      </p:tavLst>
                                    </p:anim>
                                    <p:anim calcmode="lin" valueType="num">
                                      <p:cBhvr additive="base">
                                        <p:cTn id="99"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197"/>
                                        </p:tgtEl>
                                        <p:attrNameLst>
                                          <p:attrName>style.visibility</p:attrName>
                                        </p:attrNameLst>
                                      </p:cBhvr>
                                      <p:to>
                                        <p:strVal val="visible"/>
                                      </p:to>
                                    </p:set>
                                    <p:anim calcmode="lin" valueType="num">
                                      <p:cBhvr additive="base">
                                        <p:cTn id="104" dur="500" fill="hold"/>
                                        <p:tgtEl>
                                          <p:spTgt spid="197"/>
                                        </p:tgtEl>
                                        <p:attrNameLst>
                                          <p:attrName>ppt_x</p:attrName>
                                        </p:attrNameLst>
                                      </p:cBhvr>
                                      <p:tavLst>
                                        <p:tav tm="0">
                                          <p:val>
                                            <p:strVal val="#ppt_x"/>
                                          </p:val>
                                        </p:tav>
                                        <p:tav tm="100000">
                                          <p:val>
                                            <p:strVal val="#ppt_x"/>
                                          </p:val>
                                        </p:tav>
                                      </p:tavLst>
                                    </p:anim>
                                    <p:anim calcmode="lin" valueType="num">
                                      <p:cBhvr additive="base">
                                        <p:cTn id="105" dur="500" fill="hold"/>
                                        <p:tgtEl>
                                          <p:spTgt spid="197"/>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198"/>
                                        </p:tgtEl>
                                        <p:attrNameLst>
                                          <p:attrName>style.visibility</p:attrName>
                                        </p:attrNameLst>
                                      </p:cBhvr>
                                      <p:to>
                                        <p:strVal val="visible"/>
                                      </p:to>
                                    </p:set>
                                    <p:anim calcmode="lin" valueType="num">
                                      <p:cBhvr additive="base">
                                        <p:cTn id="110" dur="500" fill="hold"/>
                                        <p:tgtEl>
                                          <p:spTgt spid="198"/>
                                        </p:tgtEl>
                                        <p:attrNameLst>
                                          <p:attrName>ppt_x</p:attrName>
                                        </p:attrNameLst>
                                      </p:cBhvr>
                                      <p:tavLst>
                                        <p:tav tm="0">
                                          <p:val>
                                            <p:strVal val="#ppt_x"/>
                                          </p:val>
                                        </p:tav>
                                        <p:tav tm="100000">
                                          <p:val>
                                            <p:strVal val="#ppt_x"/>
                                          </p:val>
                                        </p:tav>
                                      </p:tavLst>
                                    </p:anim>
                                    <p:anim calcmode="lin" valueType="num">
                                      <p:cBhvr additive="base">
                                        <p:cTn id="111"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199"/>
                                        </p:tgtEl>
                                        <p:attrNameLst>
                                          <p:attrName>style.visibility</p:attrName>
                                        </p:attrNameLst>
                                      </p:cBhvr>
                                      <p:to>
                                        <p:strVal val="visible"/>
                                      </p:to>
                                    </p:set>
                                    <p:anim calcmode="lin" valueType="num">
                                      <p:cBhvr additive="base">
                                        <p:cTn id="116" dur="500" fill="hold"/>
                                        <p:tgtEl>
                                          <p:spTgt spid="199"/>
                                        </p:tgtEl>
                                        <p:attrNameLst>
                                          <p:attrName>ppt_x</p:attrName>
                                        </p:attrNameLst>
                                      </p:cBhvr>
                                      <p:tavLst>
                                        <p:tav tm="0">
                                          <p:val>
                                            <p:strVal val="#ppt_x"/>
                                          </p:val>
                                        </p:tav>
                                        <p:tav tm="100000">
                                          <p:val>
                                            <p:strVal val="#ppt_x"/>
                                          </p:val>
                                        </p:tav>
                                      </p:tavLst>
                                    </p:anim>
                                    <p:anim calcmode="lin" valueType="num">
                                      <p:cBhvr additive="base">
                                        <p:cTn id="117" dur="500" fill="hold"/>
                                        <p:tgtEl>
                                          <p:spTgt spid="199"/>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200"/>
                                        </p:tgtEl>
                                        <p:attrNameLst>
                                          <p:attrName>style.visibility</p:attrName>
                                        </p:attrNameLst>
                                      </p:cBhvr>
                                      <p:to>
                                        <p:strVal val="visible"/>
                                      </p:to>
                                    </p:set>
                                    <p:anim calcmode="lin" valueType="num">
                                      <p:cBhvr additive="base">
                                        <p:cTn id="122" dur="500" fill="hold"/>
                                        <p:tgtEl>
                                          <p:spTgt spid="200"/>
                                        </p:tgtEl>
                                        <p:attrNameLst>
                                          <p:attrName>ppt_x</p:attrName>
                                        </p:attrNameLst>
                                      </p:cBhvr>
                                      <p:tavLst>
                                        <p:tav tm="0">
                                          <p:val>
                                            <p:strVal val="#ppt_x"/>
                                          </p:val>
                                        </p:tav>
                                        <p:tav tm="100000">
                                          <p:val>
                                            <p:strVal val="#ppt_x"/>
                                          </p:val>
                                        </p:tav>
                                      </p:tavLst>
                                    </p:anim>
                                    <p:anim calcmode="lin" valueType="num">
                                      <p:cBhvr additive="base">
                                        <p:cTn id="123" dur="500" fill="hold"/>
                                        <p:tgtEl>
                                          <p:spTgt spid="200"/>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201"/>
                                        </p:tgtEl>
                                        <p:attrNameLst>
                                          <p:attrName>style.visibility</p:attrName>
                                        </p:attrNameLst>
                                      </p:cBhvr>
                                      <p:to>
                                        <p:strVal val="visible"/>
                                      </p:to>
                                    </p:set>
                                    <p:anim calcmode="lin" valueType="num">
                                      <p:cBhvr additive="base">
                                        <p:cTn id="128" dur="500" fill="hold"/>
                                        <p:tgtEl>
                                          <p:spTgt spid="201"/>
                                        </p:tgtEl>
                                        <p:attrNameLst>
                                          <p:attrName>ppt_x</p:attrName>
                                        </p:attrNameLst>
                                      </p:cBhvr>
                                      <p:tavLst>
                                        <p:tav tm="0">
                                          <p:val>
                                            <p:strVal val="#ppt_x"/>
                                          </p:val>
                                        </p:tav>
                                        <p:tav tm="100000">
                                          <p:val>
                                            <p:strVal val="#ppt_x"/>
                                          </p:val>
                                        </p:tav>
                                      </p:tavLst>
                                    </p:anim>
                                    <p:anim calcmode="lin" valueType="num">
                                      <p:cBhvr additive="base">
                                        <p:cTn id="129" dur="500" fill="hold"/>
                                        <p:tgtEl>
                                          <p:spTgt spid="201"/>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202"/>
                                        </p:tgtEl>
                                        <p:attrNameLst>
                                          <p:attrName>style.visibility</p:attrName>
                                        </p:attrNameLst>
                                      </p:cBhvr>
                                      <p:to>
                                        <p:strVal val="visible"/>
                                      </p:to>
                                    </p:set>
                                    <p:anim calcmode="lin" valueType="num">
                                      <p:cBhvr additive="base">
                                        <p:cTn id="134" dur="500" fill="hold"/>
                                        <p:tgtEl>
                                          <p:spTgt spid="202"/>
                                        </p:tgtEl>
                                        <p:attrNameLst>
                                          <p:attrName>ppt_x</p:attrName>
                                        </p:attrNameLst>
                                      </p:cBhvr>
                                      <p:tavLst>
                                        <p:tav tm="0">
                                          <p:val>
                                            <p:strVal val="#ppt_x"/>
                                          </p:val>
                                        </p:tav>
                                        <p:tav tm="100000">
                                          <p:val>
                                            <p:strVal val="#ppt_x"/>
                                          </p:val>
                                        </p:tav>
                                      </p:tavLst>
                                    </p:anim>
                                    <p:anim calcmode="lin" valueType="num">
                                      <p:cBhvr additive="base">
                                        <p:cTn id="135" dur="500" fill="hold"/>
                                        <p:tgtEl>
                                          <p:spTgt spid="202"/>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203"/>
                                        </p:tgtEl>
                                        <p:attrNameLst>
                                          <p:attrName>style.visibility</p:attrName>
                                        </p:attrNameLst>
                                      </p:cBhvr>
                                      <p:to>
                                        <p:strVal val="visible"/>
                                      </p:to>
                                    </p:set>
                                    <p:anim calcmode="lin" valueType="num">
                                      <p:cBhvr additive="base">
                                        <p:cTn id="140" dur="500" fill="hold"/>
                                        <p:tgtEl>
                                          <p:spTgt spid="203"/>
                                        </p:tgtEl>
                                        <p:attrNameLst>
                                          <p:attrName>ppt_x</p:attrName>
                                        </p:attrNameLst>
                                      </p:cBhvr>
                                      <p:tavLst>
                                        <p:tav tm="0">
                                          <p:val>
                                            <p:strVal val="#ppt_x"/>
                                          </p:val>
                                        </p:tav>
                                        <p:tav tm="100000">
                                          <p:val>
                                            <p:strVal val="#ppt_x"/>
                                          </p:val>
                                        </p:tav>
                                      </p:tavLst>
                                    </p:anim>
                                    <p:anim calcmode="lin" valueType="num">
                                      <p:cBhvr additive="base">
                                        <p:cTn id="141" dur="500" fill="hold"/>
                                        <p:tgtEl>
                                          <p:spTgt spid="203"/>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grpId="0" nodeType="clickEffect">
                                  <p:stCondLst>
                                    <p:cond delay="0"/>
                                  </p:stCondLst>
                                  <p:childTnLst>
                                    <p:set>
                                      <p:cBhvr>
                                        <p:cTn id="145" dur="1" fill="hold">
                                          <p:stCondLst>
                                            <p:cond delay="0"/>
                                          </p:stCondLst>
                                        </p:cTn>
                                        <p:tgtEl>
                                          <p:spTgt spid="204"/>
                                        </p:tgtEl>
                                        <p:attrNameLst>
                                          <p:attrName>style.visibility</p:attrName>
                                        </p:attrNameLst>
                                      </p:cBhvr>
                                      <p:to>
                                        <p:strVal val="visible"/>
                                      </p:to>
                                    </p:set>
                                    <p:anim calcmode="lin" valueType="num">
                                      <p:cBhvr additive="base">
                                        <p:cTn id="146" dur="500" fill="hold"/>
                                        <p:tgtEl>
                                          <p:spTgt spid="204"/>
                                        </p:tgtEl>
                                        <p:attrNameLst>
                                          <p:attrName>ppt_x</p:attrName>
                                        </p:attrNameLst>
                                      </p:cBhvr>
                                      <p:tavLst>
                                        <p:tav tm="0">
                                          <p:val>
                                            <p:strVal val="#ppt_x"/>
                                          </p:val>
                                        </p:tav>
                                        <p:tav tm="100000">
                                          <p:val>
                                            <p:strVal val="#ppt_x"/>
                                          </p:val>
                                        </p:tav>
                                      </p:tavLst>
                                    </p:anim>
                                    <p:anim calcmode="lin" valueType="num">
                                      <p:cBhvr additive="base">
                                        <p:cTn id="147" dur="500" fill="hold"/>
                                        <p:tgtEl>
                                          <p:spTgt spid="204"/>
                                        </p:tgtEl>
                                        <p:attrNameLst>
                                          <p:attrName>ppt_y</p:attrName>
                                        </p:attrNameLst>
                                      </p:cBhvr>
                                      <p:tavLst>
                                        <p:tav tm="0">
                                          <p:val>
                                            <p:strVal val="1+#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4" fill="hold" grpId="0" nodeType="clickEffect">
                                  <p:stCondLst>
                                    <p:cond delay="0"/>
                                  </p:stCondLst>
                                  <p:childTnLst>
                                    <p:set>
                                      <p:cBhvr>
                                        <p:cTn id="151" dur="1" fill="hold">
                                          <p:stCondLst>
                                            <p:cond delay="0"/>
                                          </p:stCondLst>
                                        </p:cTn>
                                        <p:tgtEl>
                                          <p:spTgt spid="215"/>
                                        </p:tgtEl>
                                        <p:attrNameLst>
                                          <p:attrName>style.visibility</p:attrName>
                                        </p:attrNameLst>
                                      </p:cBhvr>
                                      <p:to>
                                        <p:strVal val="visible"/>
                                      </p:to>
                                    </p:set>
                                    <p:anim calcmode="lin" valueType="num">
                                      <p:cBhvr additive="base">
                                        <p:cTn id="152" dur="500" fill="hold"/>
                                        <p:tgtEl>
                                          <p:spTgt spid="215"/>
                                        </p:tgtEl>
                                        <p:attrNameLst>
                                          <p:attrName>ppt_x</p:attrName>
                                        </p:attrNameLst>
                                      </p:cBhvr>
                                      <p:tavLst>
                                        <p:tav tm="0">
                                          <p:val>
                                            <p:strVal val="#ppt_x"/>
                                          </p:val>
                                        </p:tav>
                                        <p:tav tm="100000">
                                          <p:val>
                                            <p:strVal val="#ppt_x"/>
                                          </p:val>
                                        </p:tav>
                                      </p:tavLst>
                                    </p:anim>
                                    <p:anim calcmode="lin" valueType="num">
                                      <p:cBhvr additive="base">
                                        <p:cTn id="153" dur="500" fill="hold"/>
                                        <p:tgtEl>
                                          <p:spTgt spid="215"/>
                                        </p:tgtEl>
                                        <p:attrNameLst>
                                          <p:attrName>ppt_y</p:attrName>
                                        </p:attrNameLst>
                                      </p:cBhvr>
                                      <p:tavLst>
                                        <p:tav tm="0">
                                          <p:val>
                                            <p:strVal val="1+#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 presetClass="entr" presetSubtype="4" fill="hold" grpId="0" nodeType="clickEffect">
                                  <p:stCondLst>
                                    <p:cond delay="0"/>
                                  </p:stCondLst>
                                  <p:childTnLst>
                                    <p:set>
                                      <p:cBhvr>
                                        <p:cTn id="157" dur="1" fill="hold">
                                          <p:stCondLst>
                                            <p:cond delay="0"/>
                                          </p:stCondLst>
                                        </p:cTn>
                                        <p:tgtEl>
                                          <p:spTgt spid="214"/>
                                        </p:tgtEl>
                                        <p:attrNameLst>
                                          <p:attrName>style.visibility</p:attrName>
                                        </p:attrNameLst>
                                      </p:cBhvr>
                                      <p:to>
                                        <p:strVal val="visible"/>
                                      </p:to>
                                    </p:set>
                                    <p:anim calcmode="lin" valueType="num">
                                      <p:cBhvr additive="base">
                                        <p:cTn id="158" dur="500" fill="hold"/>
                                        <p:tgtEl>
                                          <p:spTgt spid="214"/>
                                        </p:tgtEl>
                                        <p:attrNameLst>
                                          <p:attrName>ppt_x</p:attrName>
                                        </p:attrNameLst>
                                      </p:cBhvr>
                                      <p:tavLst>
                                        <p:tav tm="0">
                                          <p:val>
                                            <p:strVal val="#ppt_x"/>
                                          </p:val>
                                        </p:tav>
                                        <p:tav tm="100000">
                                          <p:val>
                                            <p:strVal val="#ppt_x"/>
                                          </p:val>
                                        </p:tav>
                                      </p:tavLst>
                                    </p:anim>
                                    <p:anim calcmode="lin" valueType="num">
                                      <p:cBhvr additive="base">
                                        <p:cTn id="159"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213"/>
                                        </p:tgtEl>
                                        <p:attrNameLst>
                                          <p:attrName>style.visibility</p:attrName>
                                        </p:attrNameLst>
                                      </p:cBhvr>
                                      <p:to>
                                        <p:strVal val="visible"/>
                                      </p:to>
                                    </p:set>
                                    <p:anim calcmode="lin" valueType="num">
                                      <p:cBhvr additive="base">
                                        <p:cTn id="164" dur="500" fill="hold"/>
                                        <p:tgtEl>
                                          <p:spTgt spid="213"/>
                                        </p:tgtEl>
                                        <p:attrNameLst>
                                          <p:attrName>ppt_x</p:attrName>
                                        </p:attrNameLst>
                                      </p:cBhvr>
                                      <p:tavLst>
                                        <p:tav tm="0">
                                          <p:val>
                                            <p:strVal val="#ppt_x"/>
                                          </p:val>
                                        </p:tav>
                                        <p:tav tm="100000">
                                          <p:val>
                                            <p:strVal val="#ppt_x"/>
                                          </p:val>
                                        </p:tav>
                                      </p:tavLst>
                                    </p:anim>
                                    <p:anim calcmode="lin" valueType="num">
                                      <p:cBhvr additive="base">
                                        <p:cTn id="165" dur="500" fill="hold"/>
                                        <p:tgtEl>
                                          <p:spTgt spid="213"/>
                                        </p:tgtEl>
                                        <p:attrNameLst>
                                          <p:attrName>ppt_y</p:attrName>
                                        </p:attrNameLst>
                                      </p:cBhvr>
                                      <p:tavLst>
                                        <p:tav tm="0">
                                          <p:val>
                                            <p:strVal val="1+#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4" fill="hold" grpId="0" nodeType="clickEffect">
                                  <p:stCondLst>
                                    <p:cond delay="0"/>
                                  </p:stCondLst>
                                  <p:childTnLst>
                                    <p:set>
                                      <p:cBhvr>
                                        <p:cTn id="169" dur="1" fill="hold">
                                          <p:stCondLst>
                                            <p:cond delay="0"/>
                                          </p:stCondLst>
                                        </p:cTn>
                                        <p:tgtEl>
                                          <p:spTgt spid="212"/>
                                        </p:tgtEl>
                                        <p:attrNameLst>
                                          <p:attrName>style.visibility</p:attrName>
                                        </p:attrNameLst>
                                      </p:cBhvr>
                                      <p:to>
                                        <p:strVal val="visible"/>
                                      </p:to>
                                    </p:set>
                                    <p:anim calcmode="lin" valueType="num">
                                      <p:cBhvr additive="base">
                                        <p:cTn id="170" dur="500" fill="hold"/>
                                        <p:tgtEl>
                                          <p:spTgt spid="212"/>
                                        </p:tgtEl>
                                        <p:attrNameLst>
                                          <p:attrName>ppt_x</p:attrName>
                                        </p:attrNameLst>
                                      </p:cBhvr>
                                      <p:tavLst>
                                        <p:tav tm="0">
                                          <p:val>
                                            <p:strVal val="#ppt_x"/>
                                          </p:val>
                                        </p:tav>
                                        <p:tav tm="100000">
                                          <p:val>
                                            <p:strVal val="#ppt_x"/>
                                          </p:val>
                                        </p:tav>
                                      </p:tavLst>
                                    </p:anim>
                                    <p:anim calcmode="lin" valueType="num">
                                      <p:cBhvr additive="base">
                                        <p:cTn id="171" dur="500" fill="hold"/>
                                        <p:tgtEl>
                                          <p:spTgt spid="212"/>
                                        </p:tgtEl>
                                        <p:attrNameLst>
                                          <p:attrName>ppt_y</p:attrName>
                                        </p:attrNameLst>
                                      </p:cBhvr>
                                      <p:tavLst>
                                        <p:tav tm="0">
                                          <p:val>
                                            <p:strVal val="1+#ppt_h/2"/>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2" presetClass="entr" presetSubtype="4" fill="hold" grpId="0" nodeType="clickEffect">
                                  <p:stCondLst>
                                    <p:cond delay="0"/>
                                  </p:stCondLst>
                                  <p:childTnLst>
                                    <p:set>
                                      <p:cBhvr>
                                        <p:cTn id="175" dur="1" fill="hold">
                                          <p:stCondLst>
                                            <p:cond delay="0"/>
                                          </p:stCondLst>
                                        </p:cTn>
                                        <p:tgtEl>
                                          <p:spTgt spid="211"/>
                                        </p:tgtEl>
                                        <p:attrNameLst>
                                          <p:attrName>style.visibility</p:attrName>
                                        </p:attrNameLst>
                                      </p:cBhvr>
                                      <p:to>
                                        <p:strVal val="visible"/>
                                      </p:to>
                                    </p:set>
                                    <p:anim calcmode="lin" valueType="num">
                                      <p:cBhvr additive="base">
                                        <p:cTn id="176" dur="500" fill="hold"/>
                                        <p:tgtEl>
                                          <p:spTgt spid="211"/>
                                        </p:tgtEl>
                                        <p:attrNameLst>
                                          <p:attrName>ppt_x</p:attrName>
                                        </p:attrNameLst>
                                      </p:cBhvr>
                                      <p:tavLst>
                                        <p:tav tm="0">
                                          <p:val>
                                            <p:strVal val="#ppt_x"/>
                                          </p:val>
                                        </p:tav>
                                        <p:tav tm="100000">
                                          <p:val>
                                            <p:strVal val="#ppt_x"/>
                                          </p:val>
                                        </p:tav>
                                      </p:tavLst>
                                    </p:anim>
                                    <p:anim calcmode="lin" valueType="num">
                                      <p:cBhvr additive="base">
                                        <p:cTn id="177" dur="500" fill="hold"/>
                                        <p:tgtEl>
                                          <p:spTgt spid="211"/>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210"/>
                                        </p:tgtEl>
                                        <p:attrNameLst>
                                          <p:attrName>style.visibility</p:attrName>
                                        </p:attrNameLst>
                                      </p:cBhvr>
                                      <p:to>
                                        <p:strVal val="visible"/>
                                      </p:to>
                                    </p:set>
                                    <p:anim calcmode="lin" valueType="num">
                                      <p:cBhvr additive="base">
                                        <p:cTn id="182" dur="500" fill="hold"/>
                                        <p:tgtEl>
                                          <p:spTgt spid="210"/>
                                        </p:tgtEl>
                                        <p:attrNameLst>
                                          <p:attrName>ppt_x</p:attrName>
                                        </p:attrNameLst>
                                      </p:cBhvr>
                                      <p:tavLst>
                                        <p:tav tm="0">
                                          <p:val>
                                            <p:strVal val="#ppt_x"/>
                                          </p:val>
                                        </p:tav>
                                        <p:tav tm="100000">
                                          <p:val>
                                            <p:strVal val="#ppt_x"/>
                                          </p:val>
                                        </p:tav>
                                      </p:tavLst>
                                    </p:anim>
                                    <p:anim calcmode="lin" valueType="num">
                                      <p:cBhvr additive="base">
                                        <p:cTn id="183" dur="500" fill="hold"/>
                                        <p:tgtEl>
                                          <p:spTgt spid="210"/>
                                        </p:tgtEl>
                                        <p:attrNameLst>
                                          <p:attrName>ppt_y</p:attrName>
                                        </p:attrNameLst>
                                      </p:cBhvr>
                                      <p:tavLst>
                                        <p:tav tm="0">
                                          <p:val>
                                            <p:strVal val="1+#ppt_h/2"/>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2" presetClass="entr" presetSubtype="4" fill="hold" grpId="0" nodeType="clickEffect">
                                  <p:stCondLst>
                                    <p:cond delay="0"/>
                                  </p:stCondLst>
                                  <p:childTnLst>
                                    <p:set>
                                      <p:cBhvr>
                                        <p:cTn id="187" dur="1" fill="hold">
                                          <p:stCondLst>
                                            <p:cond delay="0"/>
                                          </p:stCondLst>
                                        </p:cTn>
                                        <p:tgtEl>
                                          <p:spTgt spid="209"/>
                                        </p:tgtEl>
                                        <p:attrNameLst>
                                          <p:attrName>style.visibility</p:attrName>
                                        </p:attrNameLst>
                                      </p:cBhvr>
                                      <p:to>
                                        <p:strVal val="visible"/>
                                      </p:to>
                                    </p:set>
                                    <p:anim calcmode="lin" valueType="num">
                                      <p:cBhvr additive="base">
                                        <p:cTn id="188" dur="500" fill="hold"/>
                                        <p:tgtEl>
                                          <p:spTgt spid="209"/>
                                        </p:tgtEl>
                                        <p:attrNameLst>
                                          <p:attrName>ppt_x</p:attrName>
                                        </p:attrNameLst>
                                      </p:cBhvr>
                                      <p:tavLst>
                                        <p:tav tm="0">
                                          <p:val>
                                            <p:strVal val="#ppt_x"/>
                                          </p:val>
                                        </p:tav>
                                        <p:tav tm="100000">
                                          <p:val>
                                            <p:strVal val="#ppt_x"/>
                                          </p:val>
                                        </p:tav>
                                      </p:tavLst>
                                    </p:anim>
                                    <p:anim calcmode="lin" valueType="num">
                                      <p:cBhvr additive="base">
                                        <p:cTn id="189" dur="500" fill="hold"/>
                                        <p:tgtEl>
                                          <p:spTgt spid="209"/>
                                        </p:tgtEl>
                                        <p:attrNameLst>
                                          <p:attrName>ppt_y</p:attrName>
                                        </p:attrNameLst>
                                      </p:cBhvr>
                                      <p:tavLst>
                                        <p:tav tm="0">
                                          <p:val>
                                            <p:strVal val="1+#ppt_h/2"/>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2" presetClass="entr" presetSubtype="4" fill="hold" grpId="0" nodeType="clickEffect">
                                  <p:stCondLst>
                                    <p:cond delay="0"/>
                                  </p:stCondLst>
                                  <p:childTnLst>
                                    <p:set>
                                      <p:cBhvr>
                                        <p:cTn id="193" dur="1" fill="hold">
                                          <p:stCondLst>
                                            <p:cond delay="0"/>
                                          </p:stCondLst>
                                        </p:cTn>
                                        <p:tgtEl>
                                          <p:spTgt spid="208"/>
                                        </p:tgtEl>
                                        <p:attrNameLst>
                                          <p:attrName>style.visibility</p:attrName>
                                        </p:attrNameLst>
                                      </p:cBhvr>
                                      <p:to>
                                        <p:strVal val="visible"/>
                                      </p:to>
                                    </p:set>
                                    <p:anim calcmode="lin" valueType="num">
                                      <p:cBhvr additive="base">
                                        <p:cTn id="194" dur="500" fill="hold"/>
                                        <p:tgtEl>
                                          <p:spTgt spid="208"/>
                                        </p:tgtEl>
                                        <p:attrNameLst>
                                          <p:attrName>ppt_x</p:attrName>
                                        </p:attrNameLst>
                                      </p:cBhvr>
                                      <p:tavLst>
                                        <p:tav tm="0">
                                          <p:val>
                                            <p:strVal val="#ppt_x"/>
                                          </p:val>
                                        </p:tav>
                                        <p:tav tm="100000">
                                          <p:val>
                                            <p:strVal val="#ppt_x"/>
                                          </p:val>
                                        </p:tav>
                                      </p:tavLst>
                                    </p:anim>
                                    <p:anim calcmode="lin" valueType="num">
                                      <p:cBhvr additive="base">
                                        <p:cTn id="195" dur="500" fill="hold"/>
                                        <p:tgtEl>
                                          <p:spTgt spid="208"/>
                                        </p:tgtEl>
                                        <p:attrNameLst>
                                          <p:attrName>ppt_y</p:attrName>
                                        </p:attrNameLst>
                                      </p:cBhvr>
                                      <p:tavLst>
                                        <p:tav tm="0">
                                          <p:val>
                                            <p:strVal val="1+#ppt_h/2"/>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2" presetClass="entr" presetSubtype="4" fill="hold" grpId="0" nodeType="clickEffect">
                                  <p:stCondLst>
                                    <p:cond delay="0"/>
                                  </p:stCondLst>
                                  <p:childTnLst>
                                    <p:set>
                                      <p:cBhvr>
                                        <p:cTn id="199" dur="1" fill="hold">
                                          <p:stCondLst>
                                            <p:cond delay="0"/>
                                          </p:stCondLst>
                                        </p:cTn>
                                        <p:tgtEl>
                                          <p:spTgt spid="207"/>
                                        </p:tgtEl>
                                        <p:attrNameLst>
                                          <p:attrName>style.visibility</p:attrName>
                                        </p:attrNameLst>
                                      </p:cBhvr>
                                      <p:to>
                                        <p:strVal val="visible"/>
                                      </p:to>
                                    </p:set>
                                    <p:anim calcmode="lin" valueType="num">
                                      <p:cBhvr additive="base">
                                        <p:cTn id="200" dur="500" fill="hold"/>
                                        <p:tgtEl>
                                          <p:spTgt spid="207"/>
                                        </p:tgtEl>
                                        <p:attrNameLst>
                                          <p:attrName>ppt_x</p:attrName>
                                        </p:attrNameLst>
                                      </p:cBhvr>
                                      <p:tavLst>
                                        <p:tav tm="0">
                                          <p:val>
                                            <p:strVal val="#ppt_x"/>
                                          </p:val>
                                        </p:tav>
                                        <p:tav tm="100000">
                                          <p:val>
                                            <p:strVal val="#ppt_x"/>
                                          </p:val>
                                        </p:tav>
                                      </p:tavLst>
                                    </p:anim>
                                    <p:anim calcmode="lin" valueType="num">
                                      <p:cBhvr additive="base">
                                        <p:cTn id="201"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2" presetClass="entr" presetSubtype="4" fill="hold" grpId="0" nodeType="clickEffect">
                                  <p:stCondLst>
                                    <p:cond delay="0"/>
                                  </p:stCondLst>
                                  <p:childTnLst>
                                    <p:set>
                                      <p:cBhvr>
                                        <p:cTn id="205" dur="1" fill="hold">
                                          <p:stCondLst>
                                            <p:cond delay="0"/>
                                          </p:stCondLst>
                                        </p:cTn>
                                        <p:tgtEl>
                                          <p:spTgt spid="206"/>
                                        </p:tgtEl>
                                        <p:attrNameLst>
                                          <p:attrName>style.visibility</p:attrName>
                                        </p:attrNameLst>
                                      </p:cBhvr>
                                      <p:to>
                                        <p:strVal val="visible"/>
                                      </p:to>
                                    </p:set>
                                    <p:anim calcmode="lin" valueType="num">
                                      <p:cBhvr additive="base">
                                        <p:cTn id="206" dur="500" fill="hold"/>
                                        <p:tgtEl>
                                          <p:spTgt spid="206"/>
                                        </p:tgtEl>
                                        <p:attrNameLst>
                                          <p:attrName>ppt_x</p:attrName>
                                        </p:attrNameLst>
                                      </p:cBhvr>
                                      <p:tavLst>
                                        <p:tav tm="0">
                                          <p:val>
                                            <p:strVal val="#ppt_x"/>
                                          </p:val>
                                        </p:tav>
                                        <p:tav tm="100000">
                                          <p:val>
                                            <p:strVal val="#ppt_x"/>
                                          </p:val>
                                        </p:tav>
                                      </p:tavLst>
                                    </p:anim>
                                    <p:anim calcmode="lin" valueType="num">
                                      <p:cBhvr additive="base">
                                        <p:cTn id="207" dur="500" fill="hold"/>
                                        <p:tgtEl>
                                          <p:spTgt spid="206"/>
                                        </p:tgtEl>
                                        <p:attrNameLst>
                                          <p:attrName>ppt_y</p:attrName>
                                        </p:attrNameLst>
                                      </p:cBhvr>
                                      <p:tavLst>
                                        <p:tav tm="0">
                                          <p:val>
                                            <p:strVal val="1+#ppt_h/2"/>
                                          </p:val>
                                        </p:tav>
                                        <p:tav tm="100000">
                                          <p:val>
                                            <p:strVal val="#ppt_y"/>
                                          </p:val>
                                        </p:tav>
                                      </p:tavLst>
                                    </p:anim>
                                  </p:childTnLst>
                                </p:cTn>
                              </p:par>
                            </p:childTnLst>
                          </p:cTn>
                        </p:par>
                      </p:childTnLst>
                    </p:cTn>
                  </p:par>
                  <p:par>
                    <p:cTn id="208" fill="hold">
                      <p:stCondLst>
                        <p:cond delay="indefinite"/>
                      </p:stCondLst>
                      <p:childTnLst>
                        <p:par>
                          <p:cTn id="209" fill="hold">
                            <p:stCondLst>
                              <p:cond delay="0"/>
                            </p:stCondLst>
                            <p:childTnLst>
                              <p:par>
                                <p:cTn id="210" presetID="2" presetClass="entr" presetSubtype="4" fill="hold" grpId="0" nodeType="clickEffect">
                                  <p:stCondLst>
                                    <p:cond delay="0"/>
                                  </p:stCondLst>
                                  <p:childTnLst>
                                    <p:set>
                                      <p:cBhvr>
                                        <p:cTn id="211" dur="1" fill="hold">
                                          <p:stCondLst>
                                            <p:cond delay="0"/>
                                          </p:stCondLst>
                                        </p:cTn>
                                        <p:tgtEl>
                                          <p:spTgt spid="205"/>
                                        </p:tgtEl>
                                        <p:attrNameLst>
                                          <p:attrName>style.visibility</p:attrName>
                                        </p:attrNameLst>
                                      </p:cBhvr>
                                      <p:to>
                                        <p:strVal val="visible"/>
                                      </p:to>
                                    </p:set>
                                    <p:anim calcmode="lin" valueType="num">
                                      <p:cBhvr additive="base">
                                        <p:cTn id="212" dur="500" fill="hold"/>
                                        <p:tgtEl>
                                          <p:spTgt spid="205"/>
                                        </p:tgtEl>
                                        <p:attrNameLst>
                                          <p:attrName>ppt_x</p:attrName>
                                        </p:attrNameLst>
                                      </p:cBhvr>
                                      <p:tavLst>
                                        <p:tav tm="0">
                                          <p:val>
                                            <p:strVal val="#ppt_x"/>
                                          </p:val>
                                        </p:tav>
                                        <p:tav tm="100000">
                                          <p:val>
                                            <p:strVal val="#ppt_x"/>
                                          </p:val>
                                        </p:tav>
                                      </p:tavLst>
                                    </p:anim>
                                    <p:anim calcmode="lin" valueType="num">
                                      <p:cBhvr additive="base">
                                        <p:cTn id="213" dur="500" fill="hold"/>
                                        <p:tgtEl>
                                          <p:spTgt spid="205"/>
                                        </p:tgtEl>
                                        <p:attrNameLst>
                                          <p:attrName>ppt_y</p:attrName>
                                        </p:attrNameLst>
                                      </p:cBhvr>
                                      <p:tavLst>
                                        <p:tav tm="0">
                                          <p:val>
                                            <p:strVal val="1+#ppt_h/2"/>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2" presetClass="entr" presetSubtype="4" fill="hold" nodeType="clickEffect">
                                  <p:stCondLst>
                                    <p:cond delay="0"/>
                                  </p:stCondLst>
                                  <p:childTnLst>
                                    <p:set>
                                      <p:cBhvr>
                                        <p:cTn id="217" dur="1" fill="hold">
                                          <p:stCondLst>
                                            <p:cond delay="0"/>
                                          </p:stCondLst>
                                        </p:cTn>
                                        <p:tgtEl>
                                          <p:spTgt spid="249"/>
                                        </p:tgtEl>
                                        <p:attrNameLst>
                                          <p:attrName>style.visibility</p:attrName>
                                        </p:attrNameLst>
                                      </p:cBhvr>
                                      <p:to>
                                        <p:strVal val="visible"/>
                                      </p:to>
                                    </p:set>
                                    <p:anim calcmode="lin" valueType="num">
                                      <p:cBhvr additive="base">
                                        <p:cTn id="218" dur="500" fill="hold"/>
                                        <p:tgtEl>
                                          <p:spTgt spid="249"/>
                                        </p:tgtEl>
                                        <p:attrNameLst>
                                          <p:attrName>ppt_x</p:attrName>
                                        </p:attrNameLst>
                                      </p:cBhvr>
                                      <p:tavLst>
                                        <p:tav tm="0">
                                          <p:val>
                                            <p:strVal val="#ppt_x"/>
                                          </p:val>
                                        </p:tav>
                                        <p:tav tm="100000">
                                          <p:val>
                                            <p:strVal val="#ppt_x"/>
                                          </p:val>
                                        </p:tav>
                                      </p:tavLst>
                                    </p:anim>
                                    <p:anim calcmode="lin" valueType="num">
                                      <p:cBhvr additive="base">
                                        <p:cTn id="219" dur="500" fill="hold"/>
                                        <p:tgtEl>
                                          <p:spTgt spid="249"/>
                                        </p:tgtEl>
                                        <p:attrNameLst>
                                          <p:attrName>ppt_y</p:attrName>
                                        </p:attrNameLst>
                                      </p:cBhvr>
                                      <p:tavLst>
                                        <p:tav tm="0">
                                          <p:val>
                                            <p:strVal val="1+#ppt_h/2"/>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presetID="26" presetClass="entr" presetSubtype="0" fill="hold" nodeType="clickEffect">
                                  <p:stCondLst>
                                    <p:cond delay="0"/>
                                  </p:stCondLst>
                                  <p:childTnLst>
                                    <p:set>
                                      <p:cBhvr>
                                        <p:cTn id="223" dur="1" fill="hold">
                                          <p:stCondLst>
                                            <p:cond delay="0"/>
                                          </p:stCondLst>
                                        </p:cTn>
                                        <p:tgtEl>
                                          <p:spTgt spid="260"/>
                                        </p:tgtEl>
                                        <p:attrNameLst>
                                          <p:attrName>style.visibility</p:attrName>
                                        </p:attrNameLst>
                                      </p:cBhvr>
                                      <p:to>
                                        <p:strVal val="visible"/>
                                      </p:to>
                                    </p:set>
                                    <p:animEffect transition="in" filter="wipe(down)">
                                      <p:cBhvr>
                                        <p:cTn id="224" dur="580">
                                          <p:stCondLst>
                                            <p:cond delay="0"/>
                                          </p:stCondLst>
                                        </p:cTn>
                                        <p:tgtEl>
                                          <p:spTgt spid="260"/>
                                        </p:tgtEl>
                                      </p:cBhvr>
                                    </p:animEffect>
                                    <p:anim calcmode="lin" valueType="num">
                                      <p:cBhvr>
                                        <p:cTn id="225" dur="1822" tmFilter="0,0; 0.14,0.36; 0.43,0.73; 0.71,0.91; 1.0,1.0">
                                          <p:stCondLst>
                                            <p:cond delay="0"/>
                                          </p:stCondLst>
                                        </p:cTn>
                                        <p:tgtEl>
                                          <p:spTgt spid="260"/>
                                        </p:tgtEl>
                                        <p:attrNameLst>
                                          <p:attrName>ppt_x</p:attrName>
                                        </p:attrNameLst>
                                      </p:cBhvr>
                                      <p:tavLst>
                                        <p:tav tm="0">
                                          <p:val>
                                            <p:strVal val="#ppt_x-0.25"/>
                                          </p:val>
                                        </p:tav>
                                        <p:tav tm="100000">
                                          <p:val>
                                            <p:strVal val="#ppt_x"/>
                                          </p:val>
                                        </p:tav>
                                      </p:tavLst>
                                    </p:anim>
                                    <p:anim calcmode="lin" valueType="num">
                                      <p:cBhvr>
                                        <p:cTn id="226" dur="664" tmFilter="0.0,0.0; 0.25,0.07; 0.50,0.2; 0.75,0.467; 1.0,1.0">
                                          <p:stCondLst>
                                            <p:cond delay="0"/>
                                          </p:stCondLst>
                                        </p:cTn>
                                        <p:tgtEl>
                                          <p:spTgt spid="260"/>
                                        </p:tgtEl>
                                        <p:attrNameLst>
                                          <p:attrName>ppt_y</p:attrName>
                                        </p:attrNameLst>
                                      </p:cBhvr>
                                      <p:tavLst>
                                        <p:tav tm="0" fmla="#ppt_y-sin(pi*$)/3">
                                          <p:val>
                                            <p:fltVal val="0.5"/>
                                          </p:val>
                                        </p:tav>
                                        <p:tav tm="100000">
                                          <p:val>
                                            <p:fltVal val="1"/>
                                          </p:val>
                                        </p:tav>
                                      </p:tavLst>
                                    </p:anim>
                                    <p:anim calcmode="lin" valueType="num">
                                      <p:cBhvr>
                                        <p:cTn id="227" dur="664" tmFilter="0, 0; 0.125,0.2665; 0.25,0.4; 0.375,0.465; 0.5,0.5;  0.625,0.535; 0.75,0.6; 0.875,0.7335; 1,1">
                                          <p:stCondLst>
                                            <p:cond delay="664"/>
                                          </p:stCondLst>
                                        </p:cTn>
                                        <p:tgtEl>
                                          <p:spTgt spid="260"/>
                                        </p:tgtEl>
                                        <p:attrNameLst>
                                          <p:attrName>ppt_y</p:attrName>
                                        </p:attrNameLst>
                                      </p:cBhvr>
                                      <p:tavLst>
                                        <p:tav tm="0" fmla="#ppt_y-sin(pi*$)/9">
                                          <p:val>
                                            <p:fltVal val="0"/>
                                          </p:val>
                                        </p:tav>
                                        <p:tav tm="100000">
                                          <p:val>
                                            <p:fltVal val="1"/>
                                          </p:val>
                                        </p:tav>
                                      </p:tavLst>
                                    </p:anim>
                                    <p:anim calcmode="lin" valueType="num">
                                      <p:cBhvr>
                                        <p:cTn id="228" dur="332" tmFilter="0, 0; 0.125,0.2665; 0.25,0.4; 0.375,0.465; 0.5,0.5;  0.625,0.535; 0.75,0.6; 0.875,0.7335; 1,1">
                                          <p:stCondLst>
                                            <p:cond delay="1324"/>
                                          </p:stCondLst>
                                        </p:cTn>
                                        <p:tgtEl>
                                          <p:spTgt spid="260"/>
                                        </p:tgtEl>
                                        <p:attrNameLst>
                                          <p:attrName>ppt_y</p:attrName>
                                        </p:attrNameLst>
                                      </p:cBhvr>
                                      <p:tavLst>
                                        <p:tav tm="0" fmla="#ppt_y-sin(pi*$)/27">
                                          <p:val>
                                            <p:fltVal val="0"/>
                                          </p:val>
                                        </p:tav>
                                        <p:tav tm="100000">
                                          <p:val>
                                            <p:fltVal val="1"/>
                                          </p:val>
                                        </p:tav>
                                      </p:tavLst>
                                    </p:anim>
                                    <p:anim calcmode="lin" valueType="num">
                                      <p:cBhvr>
                                        <p:cTn id="229" dur="164" tmFilter="0, 0; 0.125,0.2665; 0.25,0.4; 0.375,0.465; 0.5,0.5;  0.625,0.535; 0.75,0.6; 0.875,0.7335; 1,1">
                                          <p:stCondLst>
                                            <p:cond delay="1656"/>
                                          </p:stCondLst>
                                        </p:cTn>
                                        <p:tgtEl>
                                          <p:spTgt spid="260"/>
                                        </p:tgtEl>
                                        <p:attrNameLst>
                                          <p:attrName>ppt_y</p:attrName>
                                        </p:attrNameLst>
                                      </p:cBhvr>
                                      <p:tavLst>
                                        <p:tav tm="0" fmla="#ppt_y-sin(pi*$)/81">
                                          <p:val>
                                            <p:fltVal val="0"/>
                                          </p:val>
                                        </p:tav>
                                        <p:tav tm="100000">
                                          <p:val>
                                            <p:fltVal val="1"/>
                                          </p:val>
                                        </p:tav>
                                      </p:tavLst>
                                    </p:anim>
                                    <p:animScale>
                                      <p:cBhvr>
                                        <p:cTn id="230" dur="26">
                                          <p:stCondLst>
                                            <p:cond delay="650"/>
                                          </p:stCondLst>
                                        </p:cTn>
                                        <p:tgtEl>
                                          <p:spTgt spid="260"/>
                                        </p:tgtEl>
                                      </p:cBhvr>
                                      <p:to x="100000" y="60000"/>
                                    </p:animScale>
                                    <p:animScale>
                                      <p:cBhvr>
                                        <p:cTn id="231" dur="166" decel="50000">
                                          <p:stCondLst>
                                            <p:cond delay="676"/>
                                          </p:stCondLst>
                                        </p:cTn>
                                        <p:tgtEl>
                                          <p:spTgt spid="260"/>
                                        </p:tgtEl>
                                      </p:cBhvr>
                                      <p:to x="100000" y="100000"/>
                                    </p:animScale>
                                    <p:animScale>
                                      <p:cBhvr>
                                        <p:cTn id="232" dur="26">
                                          <p:stCondLst>
                                            <p:cond delay="1312"/>
                                          </p:stCondLst>
                                        </p:cTn>
                                        <p:tgtEl>
                                          <p:spTgt spid="260"/>
                                        </p:tgtEl>
                                      </p:cBhvr>
                                      <p:to x="100000" y="80000"/>
                                    </p:animScale>
                                    <p:animScale>
                                      <p:cBhvr>
                                        <p:cTn id="233" dur="166" decel="50000">
                                          <p:stCondLst>
                                            <p:cond delay="1338"/>
                                          </p:stCondLst>
                                        </p:cTn>
                                        <p:tgtEl>
                                          <p:spTgt spid="260"/>
                                        </p:tgtEl>
                                      </p:cBhvr>
                                      <p:to x="100000" y="100000"/>
                                    </p:animScale>
                                    <p:animScale>
                                      <p:cBhvr>
                                        <p:cTn id="234" dur="26">
                                          <p:stCondLst>
                                            <p:cond delay="1642"/>
                                          </p:stCondLst>
                                        </p:cTn>
                                        <p:tgtEl>
                                          <p:spTgt spid="260"/>
                                        </p:tgtEl>
                                      </p:cBhvr>
                                      <p:to x="100000" y="90000"/>
                                    </p:animScale>
                                    <p:animScale>
                                      <p:cBhvr>
                                        <p:cTn id="235" dur="166" decel="50000">
                                          <p:stCondLst>
                                            <p:cond delay="1668"/>
                                          </p:stCondLst>
                                        </p:cTn>
                                        <p:tgtEl>
                                          <p:spTgt spid="260"/>
                                        </p:tgtEl>
                                      </p:cBhvr>
                                      <p:to x="100000" y="100000"/>
                                    </p:animScale>
                                    <p:animScale>
                                      <p:cBhvr>
                                        <p:cTn id="236" dur="26">
                                          <p:stCondLst>
                                            <p:cond delay="1808"/>
                                          </p:stCondLst>
                                        </p:cTn>
                                        <p:tgtEl>
                                          <p:spTgt spid="260"/>
                                        </p:tgtEl>
                                      </p:cBhvr>
                                      <p:to x="100000" y="95000"/>
                                    </p:animScale>
                                    <p:animScale>
                                      <p:cBhvr>
                                        <p:cTn id="237" dur="166" decel="50000">
                                          <p:stCondLst>
                                            <p:cond delay="1834"/>
                                          </p:stCondLst>
                                        </p:cTn>
                                        <p:tgtEl>
                                          <p:spTgt spid="260"/>
                                        </p:tgtEl>
                                      </p:cBhvr>
                                      <p:to x="100000" y="100000"/>
                                    </p:animScale>
                                  </p:childTnLst>
                                </p:cTn>
                              </p:par>
                            </p:childTnLst>
                          </p:cTn>
                        </p:par>
                      </p:childTnLst>
                    </p:cTn>
                  </p:par>
                  <p:par>
                    <p:cTn id="238" fill="hold">
                      <p:stCondLst>
                        <p:cond delay="indefinite"/>
                      </p:stCondLst>
                      <p:childTnLst>
                        <p:par>
                          <p:cTn id="239" fill="hold">
                            <p:stCondLst>
                              <p:cond delay="0"/>
                            </p:stCondLst>
                            <p:childTnLst>
                              <p:par>
                                <p:cTn id="240" presetID="2" presetClass="entr" presetSubtype="4" fill="hold" grpId="0" nodeType="clickEffect">
                                  <p:stCondLst>
                                    <p:cond delay="0"/>
                                  </p:stCondLst>
                                  <p:childTnLst>
                                    <p:set>
                                      <p:cBhvr>
                                        <p:cTn id="241" dur="1" fill="hold">
                                          <p:stCondLst>
                                            <p:cond delay="0"/>
                                          </p:stCondLst>
                                        </p:cTn>
                                        <p:tgtEl>
                                          <p:spTgt spid="261"/>
                                        </p:tgtEl>
                                        <p:attrNameLst>
                                          <p:attrName>style.visibility</p:attrName>
                                        </p:attrNameLst>
                                      </p:cBhvr>
                                      <p:to>
                                        <p:strVal val="visible"/>
                                      </p:to>
                                    </p:set>
                                    <p:anim calcmode="lin" valueType="num">
                                      <p:cBhvr additive="base">
                                        <p:cTn id="242" dur="500" fill="hold"/>
                                        <p:tgtEl>
                                          <p:spTgt spid="261"/>
                                        </p:tgtEl>
                                        <p:attrNameLst>
                                          <p:attrName>ppt_x</p:attrName>
                                        </p:attrNameLst>
                                      </p:cBhvr>
                                      <p:tavLst>
                                        <p:tav tm="0">
                                          <p:val>
                                            <p:strVal val="#ppt_x"/>
                                          </p:val>
                                        </p:tav>
                                        <p:tav tm="100000">
                                          <p:val>
                                            <p:strVal val="#ppt_x"/>
                                          </p:val>
                                        </p:tav>
                                      </p:tavLst>
                                    </p:anim>
                                    <p:anim calcmode="lin" valueType="num">
                                      <p:cBhvr additive="base">
                                        <p:cTn id="243" dur="500" fill="hold"/>
                                        <p:tgtEl>
                                          <p:spTgt spid="261"/>
                                        </p:tgtEl>
                                        <p:attrNameLst>
                                          <p:attrName>ppt_y</p:attrName>
                                        </p:attrNameLst>
                                      </p:cBhvr>
                                      <p:tavLst>
                                        <p:tav tm="0">
                                          <p:val>
                                            <p:strVal val="1+#ppt_h/2"/>
                                          </p:val>
                                        </p:tav>
                                        <p:tav tm="100000">
                                          <p:val>
                                            <p:strVal val="#ppt_y"/>
                                          </p:val>
                                        </p:tav>
                                      </p:tavLst>
                                    </p:anim>
                                  </p:childTnLst>
                                </p:cTn>
                              </p:par>
                              <p:par>
                                <p:cTn id="244" presetID="2" presetClass="entr" presetSubtype="4" fill="hold" grpId="0" nodeType="withEffect">
                                  <p:stCondLst>
                                    <p:cond delay="0"/>
                                  </p:stCondLst>
                                  <p:childTnLst>
                                    <p:set>
                                      <p:cBhvr>
                                        <p:cTn id="245" dur="1" fill="hold">
                                          <p:stCondLst>
                                            <p:cond delay="0"/>
                                          </p:stCondLst>
                                        </p:cTn>
                                        <p:tgtEl>
                                          <p:spTgt spid="262"/>
                                        </p:tgtEl>
                                        <p:attrNameLst>
                                          <p:attrName>style.visibility</p:attrName>
                                        </p:attrNameLst>
                                      </p:cBhvr>
                                      <p:to>
                                        <p:strVal val="visible"/>
                                      </p:to>
                                    </p:set>
                                    <p:anim calcmode="lin" valueType="num">
                                      <p:cBhvr additive="base">
                                        <p:cTn id="246" dur="500" fill="hold"/>
                                        <p:tgtEl>
                                          <p:spTgt spid="262"/>
                                        </p:tgtEl>
                                        <p:attrNameLst>
                                          <p:attrName>ppt_x</p:attrName>
                                        </p:attrNameLst>
                                      </p:cBhvr>
                                      <p:tavLst>
                                        <p:tav tm="0">
                                          <p:val>
                                            <p:strVal val="#ppt_x"/>
                                          </p:val>
                                        </p:tav>
                                        <p:tav tm="100000">
                                          <p:val>
                                            <p:strVal val="#ppt_x"/>
                                          </p:val>
                                        </p:tav>
                                      </p:tavLst>
                                    </p:anim>
                                    <p:anim calcmode="lin" valueType="num">
                                      <p:cBhvr additive="base">
                                        <p:cTn id="247" dur="500" fill="hold"/>
                                        <p:tgtEl>
                                          <p:spTgt spid="262"/>
                                        </p:tgtEl>
                                        <p:attrNameLst>
                                          <p:attrName>ppt_y</p:attrName>
                                        </p:attrNameLst>
                                      </p:cBhvr>
                                      <p:tavLst>
                                        <p:tav tm="0">
                                          <p:val>
                                            <p:strVal val="1+#ppt_h/2"/>
                                          </p:val>
                                        </p:tav>
                                        <p:tav tm="100000">
                                          <p:val>
                                            <p:strVal val="#ppt_y"/>
                                          </p:val>
                                        </p:tav>
                                      </p:tavLst>
                                    </p:anim>
                                  </p:childTnLst>
                                </p:cTn>
                              </p:par>
                            </p:childTnLst>
                          </p:cTn>
                        </p:par>
                      </p:childTnLst>
                    </p:cTn>
                  </p:par>
                  <p:par>
                    <p:cTn id="248" fill="hold">
                      <p:stCondLst>
                        <p:cond delay="indefinite"/>
                      </p:stCondLst>
                      <p:childTnLst>
                        <p:par>
                          <p:cTn id="249" fill="hold">
                            <p:stCondLst>
                              <p:cond delay="0"/>
                            </p:stCondLst>
                            <p:childTnLst>
                              <p:par>
                                <p:cTn id="250" presetID="2" presetClass="entr" presetSubtype="4" fill="hold" nodeType="clickEffect">
                                  <p:stCondLst>
                                    <p:cond delay="0"/>
                                  </p:stCondLst>
                                  <p:childTnLst>
                                    <p:set>
                                      <p:cBhvr>
                                        <p:cTn id="251" dur="1" fill="hold">
                                          <p:stCondLst>
                                            <p:cond delay="0"/>
                                          </p:stCondLst>
                                        </p:cTn>
                                        <p:tgtEl>
                                          <p:spTgt spid="264"/>
                                        </p:tgtEl>
                                        <p:attrNameLst>
                                          <p:attrName>style.visibility</p:attrName>
                                        </p:attrNameLst>
                                      </p:cBhvr>
                                      <p:to>
                                        <p:strVal val="visible"/>
                                      </p:to>
                                    </p:set>
                                    <p:anim calcmode="lin" valueType="num">
                                      <p:cBhvr additive="base">
                                        <p:cTn id="252" dur="500" fill="hold"/>
                                        <p:tgtEl>
                                          <p:spTgt spid="264"/>
                                        </p:tgtEl>
                                        <p:attrNameLst>
                                          <p:attrName>ppt_x</p:attrName>
                                        </p:attrNameLst>
                                      </p:cBhvr>
                                      <p:tavLst>
                                        <p:tav tm="0">
                                          <p:val>
                                            <p:strVal val="#ppt_x"/>
                                          </p:val>
                                        </p:tav>
                                        <p:tav tm="100000">
                                          <p:val>
                                            <p:strVal val="#ppt_x"/>
                                          </p:val>
                                        </p:tav>
                                      </p:tavLst>
                                    </p:anim>
                                    <p:anim calcmode="lin" valueType="num">
                                      <p:cBhvr additive="base">
                                        <p:cTn id="253" dur="500" fill="hold"/>
                                        <p:tgtEl>
                                          <p:spTgt spid="264"/>
                                        </p:tgtEl>
                                        <p:attrNameLst>
                                          <p:attrName>ppt_y</p:attrName>
                                        </p:attrNameLst>
                                      </p:cBhvr>
                                      <p:tavLst>
                                        <p:tav tm="0">
                                          <p:val>
                                            <p:strVal val="1+#ppt_h/2"/>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271"/>
                                        </p:tgtEl>
                                        <p:attrNameLst>
                                          <p:attrName>style.visibility</p:attrName>
                                        </p:attrNameLst>
                                      </p:cBhvr>
                                      <p:to>
                                        <p:strVal val="visible"/>
                                      </p:to>
                                    </p:set>
                                    <p:animEffect transition="in" filter="fade">
                                      <p:cBhvr>
                                        <p:cTn id="258" dur="1000"/>
                                        <p:tgtEl>
                                          <p:spTgt spid="271"/>
                                        </p:tgtEl>
                                      </p:cBhvr>
                                    </p:animEffect>
                                    <p:anim calcmode="lin" valueType="num">
                                      <p:cBhvr>
                                        <p:cTn id="259" dur="1000" fill="hold"/>
                                        <p:tgtEl>
                                          <p:spTgt spid="271"/>
                                        </p:tgtEl>
                                        <p:attrNameLst>
                                          <p:attrName>ppt_x</p:attrName>
                                        </p:attrNameLst>
                                      </p:cBhvr>
                                      <p:tavLst>
                                        <p:tav tm="0">
                                          <p:val>
                                            <p:strVal val="#ppt_x"/>
                                          </p:val>
                                        </p:tav>
                                        <p:tav tm="100000">
                                          <p:val>
                                            <p:strVal val="#ppt_x"/>
                                          </p:val>
                                        </p:tav>
                                      </p:tavLst>
                                    </p:anim>
                                    <p:anim calcmode="lin" valueType="num">
                                      <p:cBhvr>
                                        <p:cTn id="260" dur="1000" fill="hold"/>
                                        <p:tgtEl>
                                          <p:spTgt spid="271"/>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grpId="0" nodeType="clickEffect">
                                  <p:stCondLst>
                                    <p:cond delay="0"/>
                                  </p:stCondLst>
                                  <p:childTnLst>
                                    <p:set>
                                      <p:cBhvr>
                                        <p:cTn id="264" dur="1" fill="hold">
                                          <p:stCondLst>
                                            <p:cond delay="0"/>
                                          </p:stCondLst>
                                        </p:cTn>
                                        <p:tgtEl>
                                          <p:spTgt spid="263"/>
                                        </p:tgtEl>
                                        <p:attrNameLst>
                                          <p:attrName>style.visibility</p:attrName>
                                        </p:attrNameLst>
                                      </p:cBhvr>
                                      <p:to>
                                        <p:strVal val="visible"/>
                                      </p:to>
                                    </p:set>
                                    <p:anim calcmode="lin" valueType="num">
                                      <p:cBhvr additive="base">
                                        <p:cTn id="265" dur="500" fill="hold"/>
                                        <p:tgtEl>
                                          <p:spTgt spid="263"/>
                                        </p:tgtEl>
                                        <p:attrNameLst>
                                          <p:attrName>ppt_x</p:attrName>
                                        </p:attrNameLst>
                                      </p:cBhvr>
                                      <p:tavLst>
                                        <p:tav tm="0">
                                          <p:val>
                                            <p:strVal val="#ppt_x"/>
                                          </p:val>
                                        </p:tav>
                                        <p:tav tm="100000">
                                          <p:val>
                                            <p:strVal val="#ppt_x"/>
                                          </p:val>
                                        </p:tav>
                                      </p:tavLst>
                                    </p:anim>
                                    <p:anim calcmode="lin" valueType="num">
                                      <p:cBhvr additive="base">
                                        <p:cTn id="266" dur="500" fill="hold"/>
                                        <p:tgtEl>
                                          <p:spTgt spid="263"/>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grpId="0" nodeType="clickEffect">
                                  <p:stCondLst>
                                    <p:cond delay="0"/>
                                  </p:stCondLst>
                                  <p:childTnLst>
                                    <p:set>
                                      <p:cBhvr>
                                        <p:cTn id="270" dur="1" fill="hold">
                                          <p:stCondLst>
                                            <p:cond delay="0"/>
                                          </p:stCondLst>
                                        </p:cTn>
                                        <p:tgtEl>
                                          <p:spTgt spid="269"/>
                                        </p:tgtEl>
                                        <p:attrNameLst>
                                          <p:attrName>style.visibility</p:attrName>
                                        </p:attrNameLst>
                                      </p:cBhvr>
                                      <p:to>
                                        <p:strVal val="visible"/>
                                      </p:to>
                                    </p:set>
                                    <p:anim calcmode="lin" valueType="num">
                                      <p:cBhvr additive="base">
                                        <p:cTn id="271" dur="500" fill="hold"/>
                                        <p:tgtEl>
                                          <p:spTgt spid="269"/>
                                        </p:tgtEl>
                                        <p:attrNameLst>
                                          <p:attrName>ppt_x</p:attrName>
                                        </p:attrNameLst>
                                      </p:cBhvr>
                                      <p:tavLst>
                                        <p:tav tm="0">
                                          <p:val>
                                            <p:strVal val="#ppt_x"/>
                                          </p:val>
                                        </p:tav>
                                        <p:tav tm="100000">
                                          <p:val>
                                            <p:strVal val="#ppt_x"/>
                                          </p:val>
                                        </p:tav>
                                      </p:tavLst>
                                    </p:anim>
                                    <p:anim calcmode="lin" valueType="num">
                                      <p:cBhvr additive="base">
                                        <p:cTn id="272" dur="500" fill="hold"/>
                                        <p:tgtEl>
                                          <p:spTgt spid="269"/>
                                        </p:tgtEl>
                                        <p:attrNameLst>
                                          <p:attrName>ppt_y</p:attrName>
                                        </p:attrNameLst>
                                      </p:cBhvr>
                                      <p:tavLst>
                                        <p:tav tm="0">
                                          <p:val>
                                            <p:strVal val="1+#ppt_h/2"/>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42" presetClass="entr" presetSubtype="0" fill="hold" grpId="0" nodeType="clickEffect">
                                  <p:stCondLst>
                                    <p:cond delay="0"/>
                                  </p:stCondLst>
                                  <p:childTnLst>
                                    <p:set>
                                      <p:cBhvr>
                                        <p:cTn id="276" dur="1" fill="hold">
                                          <p:stCondLst>
                                            <p:cond delay="0"/>
                                          </p:stCondLst>
                                        </p:cTn>
                                        <p:tgtEl>
                                          <p:spTgt spid="270"/>
                                        </p:tgtEl>
                                        <p:attrNameLst>
                                          <p:attrName>style.visibility</p:attrName>
                                        </p:attrNameLst>
                                      </p:cBhvr>
                                      <p:to>
                                        <p:strVal val="visible"/>
                                      </p:to>
                                    </p:set>
                                    <p:animEffect transition="in" filter="fade">
                                      <p:cBhvr>
                                        <p:cTn id="277" dur="1000"/>
                                        <p:tgtEl>
                                          <p:spTgt spid="270"/>
                                        </p:tgtEl>
                                      </p:cBhvr>
                                    </p:animEffect>
                                    <p:anim calcmode="lin" valueType="num">
                                      <p:cBhvr>
                                        <p:cTn id="278" dur="1000" fill="hold"/>
                                        <p:tgtEl>
                                          <p:spTgt spid="270"/>
                                        </p:tgtEl>
                                        <p:attrNameLst>
                                          <p:attrName>ppt_x</p:attrName>
                                        </p:attrNameLst>
                                      </p:cBhvr>
                                      <p:tavLst>
                                        <p:tav tm="0">
                                          <p:val>
                                            <p:strVal val="#ppt_x"/>
                                          </p:val>
                                        </p:tav>
                                        <p:tav tm="100000">
                                          <p:val>
                                            <p:strVal val="#ppt_x"/>
                                          </p:val>
                                        </p:tav>
                                      </p:tavLst>
                                    </p:anim>
                                    <p:anim calcmode="lin" valueType="num">
                                      <p:cBhvr>
                                        <p:cTn id="279" dur="1000" fill="hold"/>
                                        <p:tgtEl>
                                          <p:spTgt spid="270"/>
                                        </p:tgtEl>
                                        <p:attrNameLst>
                                          <p:attrName>ppt_y</p:attrName>
                                        </p:attrNameLst>
                                      </p:cBhvr>
                                      <p:tavLst>
                                        <p:tav tm="0">
                                          <p:val>
                                            <p:strVal val="#ppt_y+.1"/>
                                          </p:val>
                                        </p:tav>
                                        <p:tav tm="100000">
                                          <p:val>
                                            <p:strVal val="#ppt_y"/>
                                          </p:val>
                                        </p:tav>
                                      </p:tavLst>
                                    </p:anim>
                                  </p:childTnLst>
                                </p:cTn>
                              </p:par>
                            </p:childTnLst>
                          </p:cTn>
                        </p:par>
                      </p:childTnLst>
                    </p:cTn>
                  </p:par>
                  <p:par>
                    <p:cTn id="280" fill="hold">
                      <p:stCondLst>
                        <p:cond delay="indefinite"/>
                      </p:stCondLst>
                      <p:childTnLst>
                        <p:par>
                          <p:cTn id="281" fill="hold">
                            <p:stCondLst>
                              <p:cond delay="0"/>
                            </p:stCondLst>
                            <p:childTnLst>
                              <p:par>
                                <p:cTn id="282" presetID="2" presetClass="entr" presetSubtype="4" fill="hold" grpId="0" nodeType="clickEffect">
                                  <p:stCondLst>
                                    <p:cond delay="0"/>
                                  </p:stCondLst>
                                  <p:childTnLst>
                                    <p:set>
                                      <p:cBhvr>
                                        <p:cTn id="283" dur="1" fill="hold">
                                          <p:stCondLst>
                                            <p:cond delay="0"/>
                                          </p:stCondLst>
                                        </p:cTn>
                                        <p:tgtEl>
                                          <p:spTgt spid="272"/>
                                        </p:tgtEl>
                                        <p:attrNameLst>
                                          <p:attrName>style.visibility</p:attrName>
                                        </p:attrNameLst>
                                      </p:cBhvr>
                                      <p:to>
                                        <p:strVal val="visible"/>
                                      </p:to>
                                    </p:set>
                                    <p:anim calcmode="lin" valueType="num">
                                      <p:cBhvr additive="base">
                                        <p:cTn id="284" dur="500" fill="hold"/>
                                        <p:tgtEl>
                                          <p:spTgt spid="272"/>
                                        </p:tgtEl>
                                        <p:attrNameLst>
                                          <p:attrName>ppt_x</p:attrName>
                                        </p:attrNameLst>
                                      </p:cBhvr>
                                      <p:tavLst>
                                        <p:tav tm="0">
                                          <p:val>
                                            <p:strVal val="#ppt_x"/>
                                          </p:val>
                                        </p:tav>
                                        <p:tav tm="100000">
                                          <p:val>
                                            <p:strVal val="#ppt_x"/>
                                          </p:val>
                                        </p:tav>
                                      </p:tavLst>
                                    </p:anim>
                                    <p:anim calcmode="lin" valueType="num">
                                      <p:cBhvr additive="base">
                                        <p:cTn id="285" dur="500" fill="hold"/>
                                        <p:tgtEl>
                                          <p:spTgt spid="272"/>
                                        </p:tgtEl>
                                        <p:attrNameLst>
                                          <p:attrName>ppt_y</p:attrName>
                                        </p:attrNameLst>
                                      </p:cBhvr>
                                      <p:tavLst>
                                        <p:tav tm="0">
                                          <p:val>
                                            <p:strVal val="1+#ppt_h/2"/>
                                          </p:val>
                                        </p:tav>
                                        <p:tav tm="100000">
                                          <p:val>
                                            <p:strVal val="#ppt_y"/>
                                          </p:val>
                                        </p:tav>
                                      </p:tavLst>
                                    </p:anim>
                                  </p:childTnLst>
                                </p:cTn>
                              </p:par>
                            </p:childTnLst>
                          </p:cTn>
                        </p:par>
                      </p:childTnLst>
                    </p:cTn>
                  </p:par>
                  <p:par>
                    <p:cTn id="286" fill="hold">
                      <p:stCondLst>
                        <p:cond delay="indefinite"/>
                      </p:stCondLst>
                      <p:childTnLst>
                        <p:par>
                          <p:cTn id="287" fill="hold">
                            <p:stCondLst>
                              <p:cond delay="0"/>
                            </p:stCondLst>
                            <p:childTnLst>
                              <p:par>
                                <p:cTn id="288" presetID="2" presetClass="entr" presetSubtype="4" fill="hold" grpId="0" nodeType="clickEffect">
                                  <p:stCondLst>
                                    <p:cond delay="0"/>
                                  </p:stCondLst>
                                  <p:childTnLst>
                                    <p:set>
                                      <p:cBhvr>
                                        <p:cTn id="289" dur="1" fill="hold">
                                          <p:stCondLst>
                                            <p:cond delay="0"/>
                                          </p:stCondLst>
                                        </p:cTn>
                                        <p:tgtEl>
                                          <p:spTgt spid="273"/>
                                        </p:tgtEl>
                                        <p:attrNameLst>
                                          <p:attrName>style.visibility</p:attrName>
                                        </p:attrNameLst>
                                      </p:cBhvr>
                                      <p:to>
                                        <p:strVal val="visible"/>
                                      </p:to>
                                    </p:set>
                                    <p:anim calcmode="lin" valueType="num">
                                      <p:cBhvr additive="base">
                                        <p:cTn id="290" dur="500" fill="hold"/>
                                        <p:tgtEl>
                                          <p:spTgt spid="273"/>
                                        </p:tgtEl>
                                        <p:attrNameLst>
                                          <p:attrName>ppt_x</p:attrName>
                                        </p:attrNameLst>
                                      </p:cBhvr>
                                      <p:tavLst>
                                        <p:tav tm="0">
                                          <p:val>
                                            <p:strVal val="#ppt_x"/>
                                          </p:val>
                                        </p:tav>
                                        <p:tav tm="100000">
                                          <p:val>
                                            <p:strVal val="#ppt_x"/>
                                          </p:val>
                                        </p:tav>
                                      </p:tavLst>
                                    </p:anim>
                                    <p:anim calcmode="lin" valueType="num">
                                      <p:cBhvr additive="base">
                                        <p:cTn id="291" dur="500" fill="hold"/>
                                        <p:tgtEl>
                                          <p:spTgt spid="273"/>
                                        </p:tgtEl>
                                        <p:attrNameLst>
                                          <p:attrName>ppt_y</p:attrName>
                                        </p:attrNameLst>
                                      </p:cBhvr>
                                      <p:tavLst>
                                        <p:tav tm="0">
                                          <p:val>
                                            <p:strVal val="1+#ppt_h/2"/>
                                          </p:val>
                                        </p:tav>
                                        <p:tav tm="100000">
                                          <p:val>
                                            <p:strVal val="#ppt_y"/>
                                          </p:val>
                                        </p:tav>
                                      </p:tavLst>
                                    </p:anim>
                                  </p:childTnLst>
                                </p:cTn>
                              </p:par>
                            </p:childTnLst>
                          </p:cTn>
                        </p:par>
                      </p:childTnLst>
                    </p:cTn>
                  </p:par>
                  <p:par>
                    <p:cTn id="292" fill="hold">
                      <p:stCondLst>
                        <p:cond delay="indefinite"/>
                      </p:stCondLst>
                      <p:childTnLst>
                        <p:par>
                          <p:cTn id="293" fill="hold">
                            <p:stCondLst>
                              <p:cond delay="0"/>
                            </p:stCondLst>
                            <p:childTnLst>
                              <p:par>
                                <p:cTn id="294" presetID="2" presetClass="entr" presetSubtype="4" fill="hold" grpId="0" nodeType="clickEffect">
                                  <p:stCondLst>
                                    <p:cond delay="0"/>
                                  </p:stCondLst>
                                  <p:childTnLst>
                                    <p:set>
                                      <p:cBhvr>
                                        <p:cTn id="295" dur="1" fill="hold">
                                          <p:stCondLst>
                                            <p:cond delay="0"/>
                                          </p:stCondLst>
                                        </p:cTn>
                                        <p:tgtEl>
                                          <p:spTgt spid="274"/>
                                        </p:tgtEl>
                                        <p:attrNameLst>
                                          <p:attrName>style.visibility</p:attrName>
                                        </p:attrNameLst>
                                      </p:cBhvr>
                                      <p:to>
                                        <p:strVal val="visible"/>
                                      </p:to>
                                    </p:set>
                                    <p:anim calcmode="lin" valueType="num">
                                      <p:cBhvr additive="base">
                                        <p:cTn id="296" dur="500" fill="hold"/>
                                        <p:tgtEl>
                                          <p:spTgt spid="274"/>
                                        </p:tgtEl>
                                        <p:attrNameLst>
                                          <p:attrName>ppt_x</p:attrName>
                                        </p:attrNameLst>
                                      </p:cBhvr>
                                      <p:tavLst>
                                        <p:tav tm="0">
                                          <p:val>
                                            <p:strVal val="#ppt_x"/>
                                          </p:val>
                                        </p:tav>
                                        <p:tav tm="100000">
                                          <p:val>
                                            <p:strVal val="#ppt_x"/>
                                          </p:val>
                                        </p:tav>
                                      </p:tavLst>
                                    </p:anim>
                                    <p:anim calcmode="lin" valueType="num">
                                      <p:cBhvr additive="base">
                                        <p:cTn id="297" dur="500" fill="hold"/>
                                        <p:tgtEl>
                                          <p:spTgt spid="274"/>
                                        </p:tgtEl>
                                        <p:attrNameLst>
                                          <p:attrName>ppt_y</p:attrName>
                                        </p:attrNameLst>
                                      </p:cBhvr>
                                      <p:tavLst>
                                        <p:tav tm="0">
                                          <p:val>
                                            <p:strVal val="1+#ppt_h/2"/>
                                          </p:val>
                                        </p:tav>
                                        <p:tav tm="100000">
                                          <p:val>
                                            <p:strVal val="#ppt_y"/>
                                          </p:val>
                                        </p:tav>
                                      </p:tavLst>
                                    </p:anim>
                                  </p:childTnLst>
                                </p:cTn>
                              </p:par>
                            </p:childTnLst>
                          </p:cTn>
                        </p:par>
                      </p:childTnLst>
                    </p:cTn>
                  </p:par>
                  <p:par>
                    <p:cTn id="298" fill="hold">
                      <p:stCondLst>
                        <p:cond delay="indefinite"/>
                      </p:stCondLst>
                      <p:childTnLst>
                        <p:par>
                          <p:cTn id="299" fill="hold">
                            <p:stCondLst>
                              <p:cond delay="0"/>
                            </p:stCondLst>
                            <p:childTnLst>
                              <p:par>
                                <p:cTn id="300" presetID="2" presetClass="entr" presetSubtype="4" fill="hold" grpId="0" nodeType="clickEffect">
                                  <p:stCondLst>
                                    <p:cond delay="0"/>
                                  </p:stCondLst>
                                  <p:childTnLst>
                                    <p:set>
                                      <p:cBhvr>
                                        <p:cTn id="301" dur="1" fill="hold">
                                          <p:stCondLst>
                                            <p:cond delay="0"/>
                                          </p:stCondLst>
                                        </p:cTn>
                                        <p:tgtEl>
                                          <p:spTgt spid="275"/>
                                        </p:tgtEl>
                                        <p:attrNameLst>
                                          <p:attrName>style.visibility</p:attrName>
                                        </p:attrNameLst>
                                      </p:cBhvr>
                                      <p:to>
                                        <p:strVal val="visible"/>
                                      </p:to>
                                    </p:set>
                                    <p:anim calcmode="lin" valueType="num">
                                      <p:cBhvr additive="base">
                                        <p:cTn id="302" dur="500" fill="hold"/>
                                        <p:tgtEl>
                                          <p:spTgt spid="275"/>
                                        </p:tgtEl>
                                        <p:attrNameLst>
                                          <p:attrName>ppt_x</p:attrName>
                                        </p:attrNameLst>
                                      </p:cBhvr>
                                      <p:tavLst>
                                        <p:tav tm="0">
                                          <p:val>
                                            <p:strVal val="#ppt_x"/>
                                          </p:val>
                                        </p:tav>
                                        <p:tav tm="100000">
                                          <p:val>
                                            <p:strVal val="#ppt_x"/>
                                          </p:val>
                                        </p:tav>
                                      </p:tavLst>
                                    </p:anim>
                                    <p:anim calcmode="lin" valueType="num">
                                      <p:cBhvr additive="base">
                                        <p:cTn id="303" dur="500" fill="hold"/>
                                        <p:tgtEl>
                                          <p:spTgt spid="275"/>
                                        </p:tgtEl>
                                        <p:attrNameLst>
                                          <p:attrName>ppt_y</p:attrName>
                                        </p:attrNameLst>
                                      </p:cBhvr>
                                      <p:tavLst>
                                        <p:tav tm="0">
                                          <p:val>
                                            <p:strVal val="1+#ppt_h/2"/>
                                          </p:val>
                                        </p:tav>
                                        <p:tav tm="100000">
                                          <p:val>
                                            <p:strVal val="#ppt_y"/>
                                          </p:val>
                                        </p:tav>
                                      </p:tavLst>
                                    </p:anim>
                                  </p:childTnLst>
                                </p:cTn>
                              </p:par>
                            </p:childTnLst>
                          </p:cTn>
                        </p:par>
                      </p:childTnLst>
                    </p:cTn>
                  </p:par>
                  <p:par>
                    <p:cTn id="304" fill="hold">
                      <p:stCondLst>
                        <p:cond delay="indefinite"/>
                      </p:stCondLst>
                      <p:childTnLst>
                        <p:par>
                          <p:cTn id="305" fill="hold">
                            <p:stCondLst>
                              <p:cond delay="0"/>
                            </p:stCondLst>
                            <p:childTnLst>
                              <p:par>
                                <p:cTn id="306" presetID="2" presetClass="entr" presetSubtype="4" fill="hold" grpId="0" nodeType="clickEffect">
                                  <p:stCondLst>
                                    <p:cond delay="0"/>
                                  </p:stCondLst>
                                  <p:childTnLst>
                                    <p:set>
                                      <p:cBhvr>
                                        <p:cTn id="307" dur="1" fill="hold">
                                          <p:stCondLst>
                                            <p:cond delay="0"/>
                                          </p:stCondLst>
                                        </p:cTn>
                                        <p:tgtEl>
                                          <p:spTgt spid="276"/>
                                        </p:tgtEl>
                                        <p:attrNameLst>
                                          <p:attrName>style.visibility</p:attrName>
                                        </p:attrNameLst>
                                      </p:cBhvr>
                                      <p:to>
                                        <p:strVal val="visible"/>
                                      </p:to>
                                    </p:set>
                                    <p:anim calcmode="lin" valueType="num">
                                      <p:cBhvr additive="base">
                                        <p:cTn id="308" dur="500" fill="hold"/>
                                        <p:tgtEl>
                                          <p:spTgt spid="276"/>
                                        </p:tgtEl>
                                        <p:attrNameLst>
                                          <p:attrName>ppt_x</p:attrName>
                                        </p:attrNameLst>
                                      </p:cBhvr>
                                      <p:tavLst>
                                        <p:tav tm="0">
                                          <p:val>
                                            <p:strVal val="#ppt_x"/>
                                          </p:val>
                                        </p:tav>
                                        <p:tav tm="100000">
                                          <p:val>
                                            <p:strVal val="#ppt_x"/>
                                          </p:val>
                                        </p:tav>
                                      </p:tavLst>
                                    </p:anim>
                                    <p:anim calcmode="lin" valueType="num">
                                      <p:cBhvr additive="base">
                                        <p:cTn id="309" dur="500" fill="hold"/>
                                        <p:tgtEl>
                                          <p:spTgt spid="276"/>
                                        </p:tgtEl>
                                        <p:attrNameLst>
                                          <p:attrName>ppt_y</p:attrName>
                                        </p:attrNameLst>
                                      </p:cBhvr>
                                      <p:tavLst>
                                        <p:tav tm="0">
                                          <p:val>
                                            <p:strVal val="1+#ppt_h/2"/>
                                          </p:val>
                                        </p:tav>
                                        <p:tav tm="100000">
                                          <p:val>
                                            <p:strVal val="#ppt_y"/>
                                          </p:val>
                                        </p:tav>
                                      </p:tavLst>
                                    </p:anim>
                                  </p:childTnLst>
                                </p:cTn>
                              </p:par>
                            </p:childTnLst>
                          </p:cTn>
                        </p:par>
                      </p:childTnLst>
                    </p:cTn>
                  </p:par>
                  <p:par>
                    <p:cTn id="310" fill="hold">
                      <p:stCondLst>
                        <p:cond delay="indefinite"/>
                      </p:stCondLst>
                      <p:childTnLst>
                        <p:par>
                          <p:cTn id="311" fill="hold">
                            <p:stCondLst>
                              <p:cond delay="0"/>
                            </p:stCondLst>
                            <p:childTnLst>
                              <p:par>
                                <p:cTn id="312" presetID="2" presetClass="entr" presetSubtype="4" fill="hold" grpId="0" nodeType="clickEffect">
                                  <p:stCondLst>
                                    <p:cond delay="0"/>
                                  </p:stCondLst>
                                  <p:childTnLst>
                                    <p:set>
                                      <p:cBhvr>
                                        <p:cTn id="313" dur="1" fill="hold">
                                          <p:stCondLst>
                                            <p:cond delay="0"/>
                                          </p:stCondLst>
                                        </p:cTn>
                                        <p:tgtEl>
                                          <p:spTgt spid="277"/>
                                        </p:tgtEl>
                                        <p:attrNameLst>
                                          <p:attrName>style.visibility</p:attrName>
                                        </p:attrNameLst>
                                      </p:cBhvr>
                                      <p:to>
                                        <p:strVal val="visible"/>
                                      </p:to>
                                    </p:set>
                                    <p:anim calcmode="lin" valueType="num">
                                      <p:cBhvr additive="base">
                                        <p:cTn id="314" dur="500" fill="hold"/>
                                        <p:tgtEl>
                                          <p:spTgt spid="277"/>
                                        </p:tgtEl>
                                        <p:attrNameLst>
                                          <p:attrName>ppt_x</p:attrName>
                                        </p:attrNameLst>
                                      </p:cBhvr>
                                      <p:tavLst>
                                        <p:tav tm="0">
                                          <p:val>
                                            <p:strVal val="#ppt_x"/>
                                          </p:val>
                                        </p:tav>
                                        <p:tav tm="100000">
                                          <p:val>
                                            <p:strVal val="#ppt_x"/>
                                          </p:val>
                                        </p:tav>
                                      </p:tavLst>
                                    </p:anim>
                                    <p:anim calcmode="lin" valueType="num">
                                      <p:cBhvr additive="base">
                                        <p:cTn id="315" dur="500" fill="hold"/>
                                        <p:tgtEl>
                                          <p:spTgt spid="277"/>
                                        </p:tgtEl>
                                        <p:attrNameLst>
                                          <p:attrName>ppt_y</p:attrName>
                                        </p:attrNameLst>
                                      </p:cBhvr>
                                      <p:tavLst>
                                        <p:tav tm="0">
                                          <p:val>
                                            <p:strVal val="1+#ppt_h/2"/>
                                          </p:val>
                                        </p:tav>
                                        <p:tav tm="100000">
                                          <p:val>
                                            <p:strVal val="#ppt_y"/>
                                          </p:val>
                                        </p:tav>
                                      </p:tavLst>
                                    </p:anim>
                                  </p:childTnLst>
                                </p:cTn>
                              </p:par>
                            </p:childTnLst>
                          </p:cTn>
                        </p:par>
                      </p:childTnLst>
                    </p:cTn>
                  </p:par>
                  <p:par>
                    <p:cTn id="316" fill="hold">
                      <p:stCondLst>
                        <p:cond delay="indefinite"/>
                      </p:stCondLst>
                      <p:childTnLst>
                        <p:par>
                          <p:cTn id="317" fill="hold">
                            <p:stCondLst>
                              <p:cond delay="0"/>
                            </p:stCondLst>
                            <p:childTnLst>
                              <p:par>
                                <p:cTn id="318" presetID="2" presetClass="entr" presetSubtype="4" fill="hold" grpId="0" nodeType="clickEffect">
                                  <p:stCondLst>
                                    <p:cond delay="0"/>
                                  </p:stCondLst>
                                  <p:childTnLst>
                                    <p:set>
                                      <p:cBhvr>
                                        <p:cTn id="319" dur="1" fill="hold">
                                          <p:stCondLst>
                                            <p:cond delay="0"/>
                                          </p:stCondLst>
                                        </p:cTn>
                                        <p:tgtEl>
                                          <p:spTgt spid="278"/>
                                        </p:tgtEl>
                                        <p:attrNameLst>
                                          <p:attrName>style.visibility</p:attrName>
                                        </p:attrNameLst>
                                      </p:cBhvr>
                                      <p:to>
                                        <p:strVal val="visible"/>
                                      </p:to>
                                    </p:set>
                                    <p:anim calcmode="lin" valueType="num">
                                      <p:cBhvr additive="base">
                                        <p:cTn id="320" dur="500" fill="hold"/>
                                        <p:tgtEl>
                                          <p:spTgt spid="278"/>
                                        </p:tgtEl>
                                        <p:attrNameLst>
                                          <p:attrName>ppt_x</p:attrName>
                                        </p:attrNameLst>
                                      </p:cBhvr>
                                      <p:tavLst>
                                        <p:tav tm="0">
                                          <p:val>
                                            <p:strVal val="#ppt_x"/>
                                          </p:val>
                                        </p:tav>
                                        <p:tav tm="100000">
                                          <p:val>
                                            <p:strVal val="#ppt_x"/>
                                          </p:val>
                                        </p:tav>
                                      </p:tavLst>
                                    </p:anim>
                                    <p:anim calcmode="lin" valueType="num">
                                      <p:cBhvr additive="base">
                                        <p:cTn id="321" dur="500" fill="hold"/>
                                        <p:tgtEl>
                                          <p:spTgt spid="278"/>
                                        </p:tgtEl>
                                        <p:attrNameLst>
                                          <p:attrName>ppt_y</p:attrName>
                                        </p:attrNameLst>
                                      </p:cBhvr>
                                      <p:tavLst>
                                        <p:tav tm="0">
                                          <p:val>
                                            <p:strVal val="1+#ppt_h/2"/>
                                          </p:val>
                                        </p:tav>
                                        <p:tav tm="100000">
                                          <p:val>
                                            <p:strVal val="#ppt_y"/>
                                          </p:val>
                                        </p:tav>
                                      </p:tavLst>
                                    </p:anim>
                                  </p:childTnLst>
                                </p:cTn>
                              </p:par>
                            </p:childTnLst>
                          </p:cTn>
                        </p:par>
                      </p:childTnLst>
                    </p:cTn>
                  </p:par>
                  <p:par>
                    <p:cTn id="322" fill="hold">
                      <p:stCondLst>
                        <p:cond delay="indefinite"/>
                      </p:stCondLst>
                      <p:childTnLst>
                        <p:par>
                          <p:cTn id="323" fill="hold">
                            <p:stCondLst>
                              <p:cond delay="0"/>
                            </p:stCondLst>
                            <p:childTnLst>
                              <p:par>
                                <p:cTn id="324" presetID="2" presetClass="entr" presetSubtype="4" fill="hold" grpId="0" nodeType="clickEffect">
                                  <p:stCondLst>
                                    <p:cond delay="0"/>
                                  </p:stCondLst>
                                  <p:childTnLst>
                                    <p:set>
                                      <p:cBhvr>
                                        <p:cTn id="325" dur="1" fill="hold">
                                          <p:stCondLst>
                                            <p:cond delay="0"/>
                                          </p:stCondLst>
                                        </p:cTn>
                                        <p:tgtEl>
                                          <p:spTgt spid="279"/>
                                        </p:tgtEl>
                                        <p:attrNameLst>
                                          <p:attrName>style.visibility</p:attrName>
                                        </p:attrNameLst>
                                      </p:cBhvr>
                                      <p:to>
                                        <p:strVal val="visible"/>
                                      </p:to>
                                    </p:set>
                                    <p:anim calcmode="lin" valueType="num">
                                      <p:cBhvr additive="base">
                                        <p:cTn id="326" dur="500" fill="hold"/>
                                        <p:tgtEl>
                                          <p:spTgt spid="279"/>
                                        </p:tgtEl>
                                        <p:attrNameLst>
                                          <p:attrName>ppt_x</p:attrName>
                                        </p:attrNameLst>
                                      </p:cBhvr>
                                      <p:tavLst>
                                        <p:tav tm="0">
                                          <p:val>
                                            <p:strVal val="#ppt_x"/>
                                          </p:val>
                                        </p:tav>
                                        <p:tav tm="100000">
                                          <p:val>
                                            <p:strVal val="#ppt_x"/>
                                          </p:val>
                                        </p:tav>
                                      </p:tavLst>
                                    </p:anim>
                                    <p:anim calcmode="lin" valueType="num">
                                      <p:cBhvr additive="base">
                                        <p:cTn id="327" dur="500" fill="hold"/>
                                        <p:tgtEl>
                                          <p:spTgt spid="279"/>
                                        </p:tgtEl>
                                        <p:attrNameLst>
                                          <p:attrName>ppt_y</p:attrName>
                                        </p:attrNameLst>
                                      </p:cBhvr>
                                      <p:tavLst>
                                        <p:tav tm="0">
                                          <p:val>
                                            <p:strVal val="1+#ppt_h/2"/>
                                          </p:val>
                                        </p:tav>
                                        <p:tav tm="100000">
                                          <p:val>
                                            <p:strVal val="#ppt_y"/>
                                          </p:val>
                                        </p:tav>
                                      </p:tavLst>
                                    </p:anim>
                                  </p:childTnLst>
                                </p:cTn>
                              </p:par>
                            </p:childTnLst>
                          </p:cTn>
                        </p:par>
                      </p:childTnLst>
                    </p:cTn>
                  </p:par>
                  <p:par>
                    <p:cTn id="328" fill="hold">
                      <p:stCondLst>
                        <p:cond delay="indefinite"/>
                      </p:stCondLst>
                      <p:childTnLst>
                        <p:par>
                          <p:cTn id="329" fill="hold">
                            <p:stCondLst>
                              <p:cond delay="0"/>
                            </p:stCondLst>
                            <p:childTnLst>
                              <p:par>
                                <p:cTn id="330" presetID="2" presetClass="entr" presetSubtype="4" fill="hold" grpId="0" nodeType="clickEffect">
                                  <p:stCondLst>
                                    <p:cond delay="0"/>
                                  </p:stCondLst>
                                  <p:childTnLst>
                                    <p:set>
                                      <p:cBhvr>
                                        <p:cTn id="331" dur="1" fill="hold">
                                          <p:stCondLst>
                                            <p:cond delay="0"/>
                                          </p:stCondLst>
                                        </p:cTn>
                                        <p:tgtEl>
                                          <p:spTgt spid="280"/>
                                        </p:tgtEl>
                                        <p:attrNameLst>
                                          <p:attrName>style.visibility</p:attrName>
                                        </p:attrNameLst>
                                      </p:cBhvr>
                                      <p:to>
                                        <p:strVal val="visible"/>
                                      </p:to>
                                    </p:set>
                                    <p:anim calcmode="lin" valueType="num">
                                      <p:cBhvr additive="base">
                                        <p:cTn id="332" dur="500" fill="hold"/>
                                        <p:tgtEl>
                                          <p:spTgt spid="280"/>
                                        </p:tgtEl>
                                        <p:attrNameLst>
                                          <p:attrName>ppt_x</p:attrName>
                                        </p:attrNameLst>
                                      </p:cBhvr>
                                      <p:tavLst>
                                        <p:tav tm="0">
                                          <p:val>
                                            <p:strVal val="#ppt_x"/>
                                          </p:val>
                                        </p:tav>
                                        <p:tav tm="100000">
                                          <p:val>
                                            <p:strVal val="#ppt_x"/>
                                          </p:val>
                                        </p:tav>
                                      </p:tavLst>
                                    </p:anim>
                                    <p:anim calcmode="lin" valueType="num">
                                      <p:cBhvr additive="base">
                                        <p:cTn id="333" dur="500" fill="hold"/>
                                        <p:tgtEl>
                                          <p:spTgt spid="280"/>
                                        </p:tgtEl>
                                        <p:attrNameLst>
                                          <p:attrName>ppt_y</p:attrName>
                                        </p:attrNameLst>
                                      </p:cBhvr>
                                      <p:tavLst>
                                        <p:tav tm="0">
                                          <p:val>
                                            <p:strVal val="1+#ppt_h/2"/>
                                          </p:val>
                                        </p:tav>
                                        <p:tav tm="100000">
                                          <p:val>
                                            <p:strVal val="#ppt_y"/>
                                          </p:val>
                                        </p:tav>
                                      </p:tavLst>
                                    </p:anim>
                                  </p:childTnLst>
                                </p:cTn>
                              </p:par>
                            </p:childTnLst>
                          </p:cTn>
                        </p:par>
                      </p:childTnLst>
                    </p:cTn>
                  </p:par>
                  <p:par>
                    <p:cTn id="334" fill="hold">
                      <p:stCondLst>
                        <p:cond delay="indefinite"/>
                      </p:stCondLst>
                      <p:childTnLst>
                        <p:par>
                          <p:cTn id="335" fill="hold">
                            <p:stCondLst>
                              <p:cond delay="0"/>
                            </p:stCondLst>
                            <p:childTnLst>
                              <p:par>
                                <p:cTn id="336" presetID="2" presetClass="entr" presetSubtype="4" fill="hold" grpId="0" nodeType="clickEffect">
                                  <p:stCondLst>
                                    <p:cond delay="0"/>
                                  </p:stCondLst>
                                  <p:childTnLst>
                                    <p:set>
                                      <p:cBhvr>
                                        <p:cTn id="337" dur="1" fill="hold">
                                          <p:stCondLst>
                                            <p:cond delay="0"/>
                                          </p:stCondLst>
                                        </p:cTn>
                                        <p:tgtEl>
                                          <p:spTgt spid="281"/>
                                        </p:tgtEl>
                                        <p:attrNameLst>
                                          <p:attrName>style.visibility</p:attrName>
                                        </p:attrNameLst>
                                      </p:cBhvr>
                                      <p:to>
                                        <p:strVal val="visible"/>
                                      </p:to>
                                    </p:set>
                                    <p:anim calcmode="lin" valueType="num">
                                      <p:cBhvr additive="base">
                                        <p:cTn id="338" dur="500" fill="hold"/>
                                        <p:tgtEl>
                                          <p:spTgt spid="281"/>
                                        </p:tgtEl>
                                        <p:attrNameLst>
                                          <p:attrName>ppt_x</p:attrName>
                                        </p:attrNameLst>
                                      </p:cBhvr>
                                      <p:tavLst>
                                        <p:tav tm="0">
                                          <p:val>
                                            <p:strVal val="#ppt_x"/>
                                          </p:val>
                                        </p:tav>
                                        <p:tav tm="100000">
                                          <p:val>
                                            <p:strVal val="#ppt_x"/>
                                          </p:val>
                                        </p:tav>
                                      </p:tavLst>
                                    </p:anim>
                                    <p:anim calcmode="lin" valueType="num">
                                      <p:cBhvr additive="base">
                                        <p:cTn id="339" dur="500" fill="hold"/>
                                        <p:tgtEl>
                                          <p:spTgt spid="281"/>
                                        </p:tgtEl>
                                        <p:attrNameLst>
                                          <p:attrName>ppt_y</p:attrName>
                                        </p:attrNameLst>
                                      </p:cBhvr>
                                      <p:tavLst>
                                        <p:tav tm="0">
                                          <p:val>
                                            <p:strVal val="1+#ppt_h/2"/>
                                          </p:val>
                                        </p:tav>
                                        <p:tav tm="100000">
                                          <p:val>
                                            <p:strVal val="#ppt_y"/>
                                          </p:val>
                                        </p:tav>
                                      </p:tavLst>
                                    </p:anim>
                                  </p:childTnLst>
                                </p:cTn>
                              </p:par>
                            </p:childTnLst>
                          </p:cTn>
                        </p:par>
                      </p:childTnLst>
                    </p:cTn>
                  </p:par>
                  <p:par>
                    <p:cTn id="340" fill="hold">
                      <p:stCondLst>
                        <p:cond delay="indefinite"/>
                      </p:stCondLst>
                      <p:childTnLst>
                        <p:par>
                          <p:cTn id="341" fill="hold">
                            <p:stCondLst>
                              <p:cond delay="0"/>
                            </p:stCondLst>
                            <p:childTnLst>
                              <p:par>
                                <p:cTn id="342" presetID="2" presetClass="entr" presetSubtype="4" fill="hold" grpId="0" nodeType="clickEffect">
                                  <p:stCondLst>
                                    <p:cond delay="0"/>
                                  </p:stCondLst>
                                  <p:childTnLst>
                                    <p:set>
                                      <p:cBhvr>
                                        <p:cTn id="343" dur="1" fill="hold">
                                          <p:stCondLst>
                                            <p:cond delay="0"/>
                                          </p:stCondLst>
                                        </p:cTn>
                                        <p:tgtEl>
                                          <p:spTgt spid="282"/>
                                        </p:tgtEl>
                                        <p:attrNameLst>
                                          <p:attrName>style.visibility</p:attrName>
                                        </p:attrNameLst>
                                      </p:cBhvr>
                                      <p:to>
                                        <p:strVal val="visible"/>
                                      </p:to>
                                    </p:set>
                                    <p:anim calcmode="lin" valueType="num">
                                      <p:cBhvr additive="base">
                                        <p:cTn id="344" dur="500" fill="hold"/>
                                        <p:tgtEl>
                                          <p:spTgt spid="282"/>
                                        </p:tgtEl>
                                        <p:attrNameLst>
                                          <p:attrName>ppt_x</p:attrName>
                                        </p:attrNameLst>
                                      </p:cBhvr>
                                      <p:tavLst>
                                        <p:tav tm="0">
                                          <p:val>
                                            <p:strVal val="#ppt_x"/>
                                          </p:val>
                                        </p:tav>
                                        <p:tav tm="100000">
                                          <p:val>
                                            <p:strVal val="#ppt_x"/>
                                          </p:val>
                                        </p:tav>
                                      </p:tavLst>
                                    </p:anim>
                                    <p:anim calcmode="lin" valueType="num">
                                      <p:cBhvr additive="base">
                                        <p:cTn id="345" dur="500" fill="hold"/>
                                        <p:tgtEl>
                                          <p:spTgt spid="282"/>
                                        </p:tgtEl>
                                        <p:attrNameLst>
                                          <p:attrName>ppt_y</p:attrName>
                                        </p:attrNameLst>
                                      </p:cBhvr>
                                      <p:tavLst>
                                        <p:tav tm="0">
                                          <p:val>
                                            <p:strVal val="1+#ppt_h/2"/>
                                          </p:val>
                                        </p:tav>
                                        <p:tav tm="100000">
                                          <p:val>
                                            <p:strVal val="#ppt_y"/>
                                          </p:val>
                                        </p:tav>
                                      </p:tavLst>
                                    </p:anim>
                                  </p:childTnLst>
                                </p:cTn>
                              </p:par>
                            </p:childTnLst>
                          </p:cTn>
                        </p:par>
                      </p:childTnLst>
                    </p:cTn>
                  </p:par>
                  <p:par>
                    <p:cTn id="346" fill="hold">
                      <p:stCondLst>
                        <p:cond delay="indefinite"/>
                      </p:stCondLst>
                      <p:childTnLst>
                        <p:par>
                          <p:cTn id="347" fill="hold">
                            <p:stCondLst>
                              <p:cond delay="0"/>
                            </p:stCondLst>
                            <p:childTnLst>
                              <p:par>
                                <p:cTn id="348" presetID="2" presetClass="entr" presetSubtype="4" fill="hold" grpId="0" nodeType="clickEffect">
                                  <p:stCondLst>
                                    <p:cond delay="0"/>
                                  </p:stCondLst>
                                  <p:childTnLst>
                                    <p:set>
                                      <p:cBhvr>
                                        <p:cTn id="349" dur="1" fill="hold">
                                          <p:stCondLst>
                                            <p:cond delay="0"/>
                                          </p:stCondLst>
                                        </p:cTn>
                                        <p:tgtEl>
                                          <p:spTgt spid="283"/>
                                        </p:tgtEl>
                                        <p:attrNameLst>
                                          <p:attrName>style.visibility</p:attrName>
                                        </p:attrNameLst>
                                      </p:cBhvr>
                                      <p:to>
                                        <p:strVal val="visible"/>
                                      </p:to>
                                    </p:set>
                                    <p:anim calcmode="lin" valueType="num">
                                      <p:cBhvr additive="base">
                                        <p:cTn id="350" dur="500" fill="hold"/>
                                        <p:tgtEl>
                                          <p:spTgt spid="283"/>
                                        </p:tgtEl>
                                        <p:attrNameLst>
                                          <p:attrName>ppt_x</p:attrName>
                                        </p:attrNameLst>
                                      </p:cBhvr>
                                      <p:tavLst>
                                        <p:tav tm="0">
                                          <p:val>
                                            <p:strVal val="#ppt_x"/>
                                          </p:val>
                                        </p:tav>
                                        <p:tav tm="100000">
                                          <p:val>
                                            <p:strVal val="#ppt_x"/>
                                          </p:val>
                                        </p:tav>
                                      </p:tavLst>
                                    </p:anim>
                                    <p:anim calcmode="lin" valueType="num">
                                      <p:cBhvr additive="base">
                                        <p:cTn id="351"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par>
                    <p:cTn id="352" fill="hold">
                      <p:stCondLst>
                        <p:cond delay="indefinite"/>
                      </p:stCondLst>
                      <p:childTnLst>
                        <p:par>
                          <p:cTn id="353" fill="hold">
                            <p:stCondLst>
                              <p:cond delay="0"/>
                            </p:stCondLst>
                            <p:childTnLst>
                              <p:par>
                                <p:cTn id="354" presetID="2" presetClass="entr" presetSubtype="4" fill="hold" grpId="0" nodeType="clickEffect">
                                  <p:stCondLst>
                                    <p:cond delay="0"/>
                                  </p:stCondLst>
                                  <p:childTnLst>
                                    <p:set>
                                      <p:cBhvr>
                                        <p:cTn id="355" dur="1" fill="hold">
                                          <p:stCondLst>
                                            <p:cond delay="0"/>
                                          </p:stCondLst>
                                        </p:cTn>
                                        <p:tgtEl>
                                          <p:spTgt spid="284"/>
                                        </p:tgtEl>
                                        <p:attrNameLst>
                                          <p:attrName>style.visibility</p:attrName>
                                        </p:attrNameLst>
                                      </p:cBhvr>
                                      <p:to>
                                        <p:strVal val="visible"/>
                                      </p:to>
                                    </p:set>
                                    <p:anim calcmode="lin" valueType="num">
                                      <p:cBhvr additive="base">
                                        <p:cTn id="356" dur="500" fill="hold"/>
                                        <p:tgtEl>
                                          <p:spTgt spid="284"/>
                                        </p:tgtEl>
                                        <p:attrNameLst>
                                          <p:attrName>ppt_x</p:attrName>
                                        </p:attrNameLst>
                                      </p:cBhvr>
                                      <p:tavLst>
                                        <p:tav tm="0">
                                          <p:val>
                                            <p:strVal val="#ppt_x"/>
                                          </p:val>
                                        </p:tav>
                                        <p:tav tm="100000">
                                          <p:val>
                                            <p:strVal val="#ppt_x"/>
                                          </p:val>
                                        </p:tav>
                                      </p:tavLst>
                                    </p:anim>
                                    <p:anim calcmode="lin" valueType="num">
                                      <p:cBhvr additive="base">
                                        <p:cTn id="357" dur="500" fill="hold"/>
                                        <p:tgtEl>
                                          <p:spTgt spid="284"/>
                                        </p:tgtEl>
                                        <p:attrNameLst>
                                          <p:attrName>ppt_y</p:attrName>
                                        </p:attrNameLst>
                                      </p:cBhvr>
                                      <p:tavLst>
                                        <p:tav tm="0">
                                          <p:val>
                                            <p:strVal val="1+#ppt_h/2"/>
                                          </p:val>
                                        </p:tav>
                                        <p:tav tm="100000">
                                          <p:val>
                                            <p:strVal val="#ppt_y"/>
                                          </p:val>
                                        </p:tav>
                                      </p:tavLst>
                                    </p:anim>
                                  </p:childTnLst>
                                </p:cTn>
                              </p:par>
                            </p:childTnLst>
                          </p:cTn>
                        </p:par>
                      </p:childTnLst>
                    </p:cTn>
                  </p:par>
                  <p:par>
                    <p:cTn id="358" fill="hold">
                      <p:stCondLst>
                        <p:cond delay="indefinite"/>
                      </p:stCondLst>
                      <p:childTnLst>
                        <p:par>
                          <p:cTn id="359" fill="hold">
                            <p:stCondLst>
                              <p:cond delay="0"/>
                            </p:stCondLst>
                            <p:childTnLst>
                              <p:par>
                                <p:cTn id="360" presetID="2" presetClass="entr" presetSubtype="4" fill="hold" grpId="0" nodeType="clickEffect">
                                  <p:stCondLst>
                                    <p:cond delay="0"/>
                                  </p:stCondLst>
                                  <p:childTnLst>
                                    <p:set>
                                      <p:cBhvr>
                                        <p:cTn id="361" dur="1" fill="hold">
                                          <p:stCondLst>
                                            <p:cond delay="0"/>
                                          </p:stCondLst>
                                        </p:cTn>
                                        <p:tgtEl>
                                          <p:spTgt spid="285"/>
                                        </p:tgtEl>
                                        <p:attrNameLst>
                                          <p:attrName>style.visibility</p:attrName>
                                        </p:attrNameLst>
                                      </p:cBhvr>
                                      <p:to>
                                        <p:strVal val="visible"/>
                                      </p:to>
                                    </p:set>
                                    <p:anim calcmode="lin" valueType="num">
                                      <p:cBhvr additive="base">
                                        <p:cTn id="362" dur="500" fill="hold"/>
                                        <p:tgtEl>
                                          <p:spTgt spid="285"/>
                                        </p:tgtEl>
                                        <p:attrNameLst>
                                          <p:attrName>ppt_x</p:attrName>
                                        </p:attrNameLst>
                                      </p:cBhvr>
                                      <p:tavLst>
                                        <p:tav tm="0">
                                          <p:val>
                                            <p:strVal val="#ppt_x"/>
                                          </p:val>
                                        </p:tav>
                                        <p:tav tm="100000">
                                          <p:val>
                                            <p:strVal val="#ppt_x"/>
                                          </p:val>
                                        </p:tav>
                                      </p:tavLst>
                                    </p:anim>
                                    <p:anim calcmode="lin" valueType="num">
                                      <p:cBhvr additive="base">
                                        <p:cTn id="363" dur="500" fill="hold"/>
                                        <p:tgtEl>
                                          <p:spTgt spid="285"/>
                                        </p:tgtEl>
                                        <p:attrNameLst>
                                          <p:attrName>ppt_y</p:attrName>
                                        </p:attrNameLst>
                                      </p:cBhvr>
                                      <p:tavLst>
                                        <p:tav tm="0">
                                          <p:val>
                                            <p:strVal val="1+#ppt_h/2"/>
                                          </p:val>
                                        </p:tav>
                                        <p:tav tm="100000">
                                          <p:val>
                                            <p:strVal val="#ppt_y"/>
                                          </p:val>
                                        </p:tav>
                                      </p:tavLst>
                                    </p:anim>
                                  </p:childTnLst>
                                </p:cTn>
                              </p:par>
                            </p:childTnLst>
                          </p:cTn>
                        </p:par>
                      </p:childTnLst>
                    </p:cTn>
                  </p:par>
                  <p:par>
                    <p:cTn id="364" fill="hold">
                      <p:stCondLst>
                        <p:cond delay="indefinite"/>
                      </p:stCondLst>
                      <p:childTnLst>
                        <p:par>
                          <p:cTn id="365" fill="hold">
                            <p:stCondLst>
                              <p:cond delay="0"/>
                            </p:stCondLst>
                            <p:childTnLst>
                              <p:par>
                                <p:cTn id="366" presetID="2" presetClass="entr" presetSubtype="4" fill="hold" grpId="0" nodeType="clickEffect">
                                  <p:stCondLst>
                                    <p:cond delay="0"/>
                                  </p:stCondLst>
                                  <p:childTnLst>
                                    <p:set>
                                      <p:cBhvr>
                                        <p:cTn id="367" dur="1" fill="hold">
                                          <p:stCondLst>
                                            <p:cond delay="0"/>
                                          </p:stCondLst>
                                        </p:cTn>
                                        <p:tgtEl>
                                          <p:spTgt spid="286"/>
                                        </p:tgtEl>
                                        <p:attrNameLst>
                                          <p:attrName>style.visibility</p:attrName>
                                        </p:attrNameLst>
                                      </p:cBhvr>
                                      <p:to>
                                        <p:strVal val="visible"/>
                                      </p:to>
                                    </p:set>
                                    <p:anim calcmode="lin" valueType="num">
                                      <p:cBhvr additive="base">
                                        <p:cTn id="368" dur="500" fill="hold"/>
                                        <p:tgtEl>
                                          <p:spTgt spid="286"/>
                                        </p:tgtEl>
                                        <p:attrNameLst>
                                          <p:attrName>ppt_x</p:attrName>
                                        </p:attrNameLst>
                                      </p:cBhvr>
                                      <p:tavLst>
                                        <p:tav tm="0">
                                          <p:val>
                                            <p:strVal val="#ppt_x"/>
                                          </p:val>
                                        </p:tav>
                                        <p:tav tm="100000">
                                          <p:val>
                                            <p:strVal val="#ppt_x"/>
                                          </p:val>
                                        </p:tav>
                                      </p:tavLst>
                                    </p:anim>
                                    <p:anim calcmode="lin" valueType="num">
                                      <p:cBhvr additive="base">
                                        <p:cTn id="369" dur="500" fill="hold"/>
                                        <p:tgtEl>
                                          <p:spTgt spid="286"/>
                                        </p:tgtEl>
                                        <p:attrNameLst>
                                          <p:attrName>ppt_y</p:attrName>
                                        </p:attrNameLst>
                                      </p:cBhvr>
                                      <p:tavLst>
                                        <p:tav tm="0">
                                          <p:val>
                                            <p:strVal val="1+#ppt_h/2"/>
                                          </p:val>
                                        </p:tav>
                                        <p:tav tm="100000">
                                          <p:val>
                                            <p:strVal val="#ppt_y"/>
                                          </p:val>
                                        </p:tav>
                                      </p:tavLst>
                                    </p:anim>
                                  </p:childTnLst>
                                </p:cTn>
                              </p:par>
                            </p:childTnLst>
                          </p:cTn>
                        </p:par>
                      </p:childTnLst>
                    </p:cTn>
                  </p:par>
                  <p:par>
                    <p:cTn id="370" fill="hold">
                      <p:stCondLst>
                        <p:cond delay="indefinite"/>
                      </p:stCondLst>
                      <p:childTnLst>
                        <p:par>
                          <p:cTn id="371" fill="hold">
                            <p:stCondLst>
                              <p:cond delay="0"/>
                            </p:stCondLst>
                            <p:childTnLst>
                              <p:par>
                                <p:cTn id="372" presetID="2" presetClass="entr" presetSubtype="4" fill="hold" grpId="0" nodeType="clickEffect">
                                  <p:stCondLst>
                                    <p:cond delay="0"/>
                                  </p:stCondLst>
                                  <p:childTnLst>
                                    <p:set>
                                      <p:cBhvr>
                                        <p:cTn id="373" dur="1" fill="hold">
                                          <p:stCondLst>
                                            <p:cond delay="0"/>
                                          </p:stCondLst>
                                        </p:cTn>
                                        <p:tgtEl>
                                          <p:spTgt spid="287"/>
                                        </p:tgtEl>
                                        <p:attrNameLst>
                                          <p:attrName>style.visibility</p:attrName>
                                        </p:attrNameLst>
                                      </p:cBhvr>
                                      <p:to>
                                        <p:strVal val="visible"/>
                                      </p:to>
                                    </p:set>
                                    <p:anim calcmode="lin" valueType="num">
                                      <p:cBhvr additive="base">
                                        <p:cTn id="374" dur="500" fill="hold"/>
                                        <p:tgtEl>
                                          <p:spTgt spid="287"/>
                                        </p:tgtEl>
                                        <p:attrNameLst>
                                          <p:attrName>ppt_x</p:attrName>
                                        </p:attrNameLst>
                                      </p:cBhvr>
                                      <p:tavLst>
                                        <p:tav tm="0">
                                          <p:val>
                                            <p:strVal val="#ppt_x"/>
                                          </p:val>
                                        </p:tav>
                                        <p:tav tm="100000">
                                          <p:val>
                                            <p:strVal val="#ppt_x"/>
                                          </p:val>
                                        </p:tav>
                                      </p:tavLst>
                                    </p:anim>
                                    <p:anim calcmode="lin" valueType="num">
                                      <p:cBhvr additive="base">
                                        <p:cTn id="375" dur="500" fill="hold"/>
                                        <p:tgtEl>
                                          <p:spTgt spid="287"/>
                                        </p:tgtEl>
                                        <p:attrNameLst>
                                          <p:attrName>ppt_y</p:attrName>
                                        </p:attrNameLst>
                                      </p:cBhvr>
                                      <p:tavLst>
                                        <p:tav tm="0">
                                          <p:val>
                                            <p:strVal val="1+#ppt_h/2"/>
                                          </p:val>
                                        </p:tav>
                                        <p:tav tm="100000">
                                          <p:val>
                                            <p:strVal val="#ppt_y"/>
                                          </p:val>
                                        </p:tav>
                                      </p:tavLst>
                                    </p:anim>
                                  </p:childTnLst>
                                </p:cTn>
                              </p:par>
                            </p:childTnLst>
                          </p:cTn>
                        </p:par>
                      </p:childTnLst>
                    </p:cTn>
                  </p:par>
                  <p:par>
                    <p:cTn id="376" fill="hold">
                      <p:stCondLst>
                        <p:cond delay="indefinite"/>
                      </p:stCondLst>
                      <p:childTnLst>
                        <p:par>
                          <p:cTn id="377" fill="hold">
                            <p:stCondLst>
                              <p:cond delay="0"/>
                            </p:stCondLst>
                            <p:childTnLst>
                              <p:par>
                                <p:cTn id="378" presetID="2" presetClass="entr" presetSubtype="4" fill="hold" grpId="0" nodeType="clickEffect">
                                  <p:stCondLst>
                                    <p:cond delay="0"/>
                                  </p:stCondLst>
                                  <p:childTnLst>
                                    <p:set>
                                      <p:cBhvr>
                                        <p:cTn id="379" dur="1" fill="hold">
                                          <p:stCondLst>
                                            <p:cond delay="0"/>
                                          </p:stCondLst>
                                        </p:cTn>
                                        <p:tgtEl>
                                          <p:spTgt spid="288"/>
                                        </p:tgtEl>
                                        <p:attrNameLst>
                                          <p:attrName>style.visibility</p:attrName>
                                        </p:attrNameLst>
                                      </p:cBhvr>
                                      <p:to>
                                        <p:strVal val="visible"/>
                                      </p:to>
                                    </p:set>
                                    <p:anim calcmode="lin" valueType="num">
                                      <p:cBhvr additive="base">
                                        <p:cTn id="380" dur="500" fill="hold"/>
                                        <p:tgtEl>
                                          <p:spTgt spid="288"/>
                                        </p:tgtEl>
                                        <p:attrNameLst>
                                          <p:attrName>ppt_x</p:attrName>
                                        </p:attrNameLst>
                                      </p:cBhvr>
                                      <p:tavLst>
                                        <p:tav tm="0">
                                          <p:val>
                                            <p:strVal val="#ppt_x"/>
                                          </p:val>
                                        </p:tav>
                                        <p:tav tm="100000">
                                          <p:val>
                                            <p:strVal val="#ppt_x"/>
                                          </p:val>
                                        </p:tav>
                                      </p:tavLst>
                                    </p:anim>
                                    <p:anim calcmode="lin" valueType="num">
                                      <p:cBhvr additive="base">
                                        <p:cTn id="381" dur="500" fill="hold"/>
                                        <p:tgtEl>
                                          <p:spTgt spid="288"/>
                                        </p:tgtEl>
                                        <p:attrNameLst>
                                          <p:attrName>ppt_y</p:attrName>
                                        </p:attrNameLst>
                                      </p:cBhvr>
                                      <p:tavLst>
                                        <p:tav tm="0">
                                          <p:val>
                                            <p:strVal val="1+#ppt_h/2"/>
                                          </p:val>
                                        </p:tav>
                                        <p:tav tm="100000">
                                          <p:val>
                                            <p:strVal val="#ppt_y"/>
                                          </p:val>
                                        </p:tav>
                                      </p:tavLst>
                                    </p:anim>
                                  </p:childTnLst>
                                </p:cTn>
                              </p:par>
                            </p:childTnLst>
                          </p:cTn>
                        </p:par>
                      </p:childTnLst>
                    </p:cTn>
                  </p:par>
                  <p:par>
                    <p:cTn id="382" fill="hold">
                      <p:stCondLst>
                        <p:cond delay="indefinite"/>
                      </p:stCondLst>
                      <p:childTnLst>
                        <p:par>
                          <p:cTn id="383" fill="hold">
                            <p:stCondLst>
                              <p:cond delay="0"/>
                            </p:stCondLst>
                            <p:childTnLst>
                              <p:par>
                                <p:cTn id="384" presetID="2" presetClass="entr" presetSubtype="4" fill="hold" grpId="0" nodeType="clickEffect">
                                  <p:stCondLst>
                                    <p:cond delay="0"/>
                                  </p:stCondLst>
                                  <p:childTnLst>
                                    <p:set>
                                      <p:cBhvr>
                                        <p:cTn id="385" dur="1" fill="hold">
                                          <p:stCondLst>
                                            <p:cond delay="0"/>
                                          </p:stCondLst>
                                        </p:cTn>
                                        <p:tgtEl>
                                          <p:spTgt spid="289"/>
                                        </p:tgtEl>
                                        <p:attrNameLst>
                                          <p:attrName>style.visibility</p:attrName>
                                        </p:attrNameLst>
                                      </p:cBhvr>
                                      <p:to>
                                        <p:strVal val="visible"/>
                                      </p:to>
                                    </p:set>
                                    <p:anim calcmode="lin" valueType="num">
                                      <p:cBhvr additive="base">
                                        <p:cTn id="386" dur="500" fill="hold"/>
                                        <p:tgtEl>
                                          <p:spTgt spid="289"/>
                                        </p:tgtEl>
                                        <p:attrNameLst>
                                          <p:attrName>ppt_x</p:attrName>
                                        </p:attrNameLst>
                                      </p:cBhvr>
                                      <p:tavLst>
                                        <p:tav tm="0">
                                          <p:val>
                                            <p:strVal val="#ppt_x"/>
                                          </p:val>
                                        </p:tav>
                                        <p:tav tm="100000">
                                          <p:val>
                                            <p:strVal val="#ppt_x"/>
                                          </p:val>
                                        </p:tav>
                                      </p:tavLst>
                                    </p:anim>
                                    <p:anim calcmode="lin" valueType="num">
                                      <p:cBhvr additive="base">
                                        <p:cTn id="387" dur="500" fill="hold"/>
                                        <p:tgtEl>
                                          <p:spTgt spid="289"/>
                                        </p:tgtEl>
                                        <p:attrNameLst>
                                          <p:attrName>ppt_y</p:attrName>
                                        </p:attrNameLst>
                                      </p:cBhvr>
                                      <p:tavLst>
                                        <p:tav tm="0">
                                          <p:val>
                                            <p:strVal val="1+#ppt_h/2"/>
                                          </p:val>
                                        </p:tav>
                                        <p:tav tm="100000">
                                          <p:val>
                                            <p:strVal val="#ppt_y"/>
                                          </p:val>
                                        </p:tav>
                                      </p:tavLst>
                                    </p:anim>
                                  </p:childTnLst>
                                </p:cTn>
                              </p:par>
                            </p:childTnLst>
                          </p:cTn>
                        </p:par>
                      </p:childTnLst>
                    </p:cTn>
                  </p:par>
                  <p:par>
                    <p:cTn id="388" fill="hold">
                      <p:stCondLst>
                        <p:cond delay="indefinite"/>
                      </p:stCondLst>
                      <p:childTnLst>
                        <p:par>
                          <p:cTn id="389" fill="hold">
                            <p:stCondLst>
                              <p:cond delay="0"/>
                            </p:stCondLst>
                            <p:childTnLst>
                              <p:par>
                                <p:cTn id="390" presetID="2" presetClass="entr" presetSubtype="4" fill="hold" grpId="0" nodeType="clickEffect">
                                  <p:stCondLst>
                                    <p:cond delay="0"/>
                                  </p:stCondLst>
                                  <p:childTnLst>
                                    <p:set>
                                      <p:cBhvr>
                                        <p:cTn id="391" dur="1" fill="hold">
                                          <p:stCondLst>
                                            <p:cond delay="0"/>
                                          </p:stCondLst>
                                        </p:cTn>
                                        <p:tgtEl>
                                          <p:spTgt spid="290"/>
                                        </p:tgtEl>
                                        <p:attrNameLst>
                                          <p:attrName>style.visibility</p:attrName>
                                        </p:attrNameLst>
                                      </p:cBhvr>
                                      <p:to>
                                        <p:strVal val="visible"/>
                                      </p:to>
                                    </p:set>
                                    <p:anim calcmode="lin" valueType="num">
                                      <p:cBhvr additive="base">
                                        <p:cTn id="392" dur="500" fill="hold"/>
                                        <p:tgtEl>
                                          <p:spTgt spid="290"/>
                                        </p:tgtEl>
                                        <p:attrNameLst>
                                          <p:attrName>ppt_x</p:attrName>
                                        </p:attrNameLst>
                                      </p:cBhvr>
                                      <p:tavLst>
                                        <p:tav tm="0">
                                          <p:val>
                                            <p:strVal val="#ppt_x"/>
                                          </p:val>
                                        </p:tav>
                                        <p:tav tm="100000">
                                          <p:val>
                                            <p:strVal val="#ppt_x"/>
                                          </p:val>
                                        </p:tav>
                                      </p:tavLst>
                                    </p:anim>
                                    <p:anim calcmode="lin" valueType="num">
                                      <p:cBhvr additive="base">
                                        <p:cTn id="393" dur="500" fill="hold"/>
                                        <p:tgtEl>
                                          <p:spTgt spid="290"/>
                                        </p:tgtEl>
                                        <p:attrNameLst>
                                          <p:attrName>ppt_y</p:attrName>
                                        </p:attrNameLst>
                                      </p:cBhvr>
                                      <p:tavLst>
                                        <p:tav tm="0">
                                          <p:val>
                                            <p:strVal val="1+#ppt_h/2"/>
                                          </p:val>
                                        </p:tav>
                                        <p:tav tm="100000">
                                          <p:val>
                                            <p:strVal val="#ppt_y"/>
                                          </p:val>
                                        </p:tav>
                                      </p:tavLst>
                                    </p:anim>
                                  </p:childTnLst>
                                </p:cTn>
                              </p:par>
                            </p:childTnLst>
                          </p:cTn>
                        </p:par>
                      </p:childTnLst>
                    </p:cTn>
                  </p:par>
                  <p:par>
                    <p:cTn id="394" fill="hold">
                      <p:stCondLst>
                        <p:cond delay="indefinite"/>
                      </p:stCondLst>
                      <p:childTnLst>
                        <p:par>
                          <p:cTn id="395" fill="hold">
                            <p:stCondLst>
                              <p:cond delay="0"/>
                            </p:stCondLst>
                            <p:childTnLst>
                              <p:par>
                                <p:cTn id="396" presetID="2" presetClass="entr" presetSubtype="4" fill="hold" grpId="0" nodeType="clickEffect">
                                  <p:stCondLst>
                                    <p:cond delay="0"/>
                                  </p:stCondLst>
                                  <p:childTnLst>
                                    <p:set>
                                      <p:cBhvr>
                                        <p:cTn id="397" dur="1" fill="hold">
                                          <p:stCondLst>
                                            <p:cond delay="0"/>
                                          </p:stCondLst>
                                        </p:cTn>
                                        <p:tgtEl>
                                          <p:spTgt spid="291"/>
                                        </p:tgtEl>
                                        <p:attrNameLst>
                                          <p:attrName>style.visibility</p:attrName>
                                        </p:attrNameLst>
                                      </p:cBhvr>
                                      <p:to>
                                        <p:strVal val="visible"/>
                                      </p:to>
                                    </p:set>
                                    <p:anim calcmode="lin" valueType="num">
                                      <p:cBhvr additive="base">
                                        <p:cTn id="398" dur="500" fill="hold"/>
                                        <p:tgtEl>
                                          <p:spTgt spid="291"/>
                                        </p:tgtEl>
                                        <p:attrNameLst>
                                          <p:attrName>ppt_x</p:attrName>
                                        </p:attrNameLst>
                                      </p:cBhvr>
                                      <p:tavLst>
                                        <p:tav tm="0">
                                          <p:val>
                                            <p:strVal val="#ppt_x"/>
                                          </p:val>
                                        </p:tav>
                                        <p:tav tm="100000">
                                          <p:val>
                                            <p:strVal val="#ppt_x"/>
                                          </p:val>
                                        </p:tav>
                                      </p:tavLst>
                                    </p:anim>
                                    <p:anim calcmode="lin" valueType="num">
                                      <p:cBhvr additive="base">
                                        <p:cTn id="399" dur="500" fill="hold"/>
                                        <p:tgtEl>
                                          <p:spTgt spid="291"/>
                                        </p:tgtEl>
                                        <p:attrNameLst>
                                          <p:attrName>ppt_y</p:attrName>
                                        </p:attrNameLst>
                                      </p:cBhvr>
                                      <p:tavLst>
                                        <p:tav tm="0">
                                          <p:val>
                                            <p:strVal val="1+#ppt_h/2"/>
                                          </p:val>
                                        </p:tav>
                                        <p:tav tm="100000">
                                          <p:val>
                                            <p:strVal val="#ppt_y"/>
                                          </p:val>
                                        </p:tav>
                                      </p:tavLst>
                                    </p:anim>
                                  </p:childTnLst>
                                </p:cTn>
                              </p:par>
                            </p:childTnLst>
                          </p:cTn>
                        </p:par>
                      </p:childTnLst>
                    </p:cTn>
                  </p:par>
                  <p:par>
                    <p:cTn id="400" fill="hold">
                      <p:stCondLst>
                        <p:cond delay="indefinite"/>
                      </p:stCondLst>
                      <p:childTnLst>
                        <p:par>
                          <p:cTn id="401" fill="hold">
                            <p:stCondLst>
                              <p:cond delay="0"/>
                            </p:stCondLst>
                            <p:childTnLst>
                              <p:par>
                                <p:cTn id="402" presetID="2" presetClass="entr" presetSubtype="4" fill="hold" grpId="0" nodeType="clickEffect">
                                  <p:stCondLst>
                                    <p:cond delay="0"/>
                                  </p:stCondLst>
                                  <p:childTnLst>
                                    <p:set>
                                      <p:cBhvr>
                                        <p:cTn id="403" dur="1" fill="hold">
                                          <p:stCondLst>
                                            <p:cond delay="0"/>
                                          </p:stCondLst>
                                        </p:cTn>
                                        <p:tgtEl>
                                          <p:spTgt spid="292"/>
                                        </p:tgtEl>
                                        <p:attrNameLst>
                                          <p:attrName>style.visibility</p:attrName>
                                        </p:attrNameLst>
                                      </p:cBhvr>
                                      <p:to>
                                        <p:strVal val="visible"/>
                                      </p:to>
                                    </p:set>
                                    <p:anim calcmode="lin" valueType="num">
                                      <p:cBhvr additive="base">
                                        <p:cTn id="404" dur="500" fill="hold"/>
                                        <p:tgtEl>
                                          <p:spTgt spid="292"/>
                                        </p:tgtEl>
                                        <p:attrNameLst>
                                          <p:attrName>ppt_x</p:attrName>
                                        </p:attrNameLst>
                                      </p:cBhvr>
                                      <p:tavLst>
                                        <p:tav tm="0">
                                          <p:val>
                                            <p:strVal val="#ppt_x"/>
                                          </p:val>
                                        </p:tav>
                                        <p:tav tm="100000">
                                          <p:val>
                                            <p:strVal val="#ppt_x"/>
                                          </p:val>
                                        </p:tav>
                                      </p:tavLst>
                                    </p:anim>
                                    <p:anim calcmode="lin" valueType="num">
                                      <p:cBhvr additive="base">
                                        <p:cTn id="405" dur="500" fill="hold"/>
                                        <p:tgtEl>
                                          <p:spTgt spid="292"/>
                                        </p:tgtEl>
                                        <p:attrNameLst>
                                          <p:attrName>ppt_y</p:attrName>
                                        </p:attrNameLst>
                                      </p:cBhvr>
                                      <p:tavLst>
                                        <p:tav tm="0">
                                          <p:val>
                                            <p:strVal val="1+#ppt_h/2"/>
                                          </p:val>
                                        </p:tav>
                                        <p:tav tm="100000">
                                          <p:val>
                                            <p:strVal val="#ppt_y"/>
                                          </p:val>
                                        </p:tav>
                                      </p:tavLst>
                                    </p:anim>
                                  </p:childTnLst>
                                </p:cTn>
                              </p:par>
                            </p:childTnLst>
                          </p:cTn>
                        </p:par>
                      </p:childTnLst>
                    </p:cTn>
                  </p:par>
                  <p:par>
                    <p:cTn id="406" fill="hold">
                      <p:stCondLst>
                        <p:cond delay="indefinite"/>
                      </p:stCondLst>
                      <p:childTnLst>
                        <p:par>
                          <p:cTn id="407" fill="hold">
                            <p:stCondLst>
                              <p:cond delay="0"/>
                            </p:stCondLst>
                            <p:childTnLst>
                              <p:par>
                                <p:cTn id="408" presetID="2" presetClass="entr" presetSubtype="4" fill="hold" grpId="0" nodeType="clickEffect">
                                  <p:stCondLst>
                                    <p:cond delay="0"/>
                                  </p:stCondLst>
                                  <p:childTnLst>
                                    <p:set>
                                      <p:cBhvr>
                                        <p:cTn id="409" dur="1" fill="hold">
                                          <p:stCondLst>
                                            <p:cond delay="0"/>
                                          </p:stCondLst>
                                        </p:cTn>
                                        <p:tgtEl>
                                          <p:spTgt spid="293"/>
                                        </p:tgtEl>
                                        <p:attrNameLst>
                                          <p:attrName>style.visibility</p:attrName>
                                        </p:attrNameLst>
                                      </p:cBhvr>
                                      <p:to>
                                        <p:strVal val="visible"/>
                                      </p:to>
                                    </p:set>
                                    <p:anim calcmode="lin" valueType="num">
                                      <p:cBhvr additive="base">
                                        <p:cTn id="410" dur="500" fill="hold"/>
                                        <p:tgtEl>
                                          <p:spTgt spid="293"/>
                                        </p:tgtEl>
                                        <p:attrNameLst>
                                          <p:attrName>ppt_x</p:attrName>
                                        </p:attrNameLst>
                                      </p:cBhvr>
                                      <p:tavLst>
                                        <p:tav tm="0">
                                          <p:val>
                                            <p:strVal val="#ppt_x"/>
                                          </p:val>
                                        </p:tav>
                                        <p:tav tm="100000">
                                          <p:val>
                                            <p:strVal val="#ppt_x"/>
                                          </p:val>
                                        </p:tav>
                                      </p:tavLst>
                                    </p:anim>
                                    <p:anim calcmode="lin" valueType="num">
                                      <p:cBhvr additive="base">
                                        <p:cTn id="411" dur="500" fill="hold"/>
                                        <p:tgtEl>
                                          <p:spTgt spid="293"/>
                                        </p:tgtEl>
                                        <p:attrNameLst>
                                          <p:attrName>ppt_y</p:attrName>
                                        </p:attrNameLst>
                                      </p:cBhvr>
                                      <p:tavLst>
                                        <p:tav tm="0">
                                          <p:val>
                                            <p:strVal val="1+#ppt_h/2"/>
                                          </p:val>
                                        </p:tav>
                                        <p:tav tm="100000">
                                          <p:val>
                                            <p:strVal val="#ppt_y"/>
                                          </p:val>
                                        </p:tav>
                                      </p:tavLst>
                                    </p:anim>
                                  </p:childTnLst>
                                </p:cTn>
                              </p:par>
                            </p:childTnLst>
                          </p:cTn>
                        </p:par>
                      </p:childTnLst>
                    </p:cTn>
                  </p:par>
                  <p:par>
                    <p:cTn id="412" fill="hold">
                      <p:stCondLst>
                        <p:cond delay="indefinite"/>
                      </p:stCondLst>
                      <p:childTnLst>
                        <p:par>
                          <p:cTn id="413" fill="hold">
                            <p:stCondLst>
                              <p:cond delay="0"/>
                            </p:stCondLst>
                            <p:childTnLst>
                              <p:par>
                                <p:cTn id="414" presetID="2" presetClass="entr" presetSubtype="4" fill="hold" grpId="0" nodeType="clickEffect">
                                  <p:stCondLst>
                                    <p:cond delay="0"/>
                                  </p:stCondLst>
                                  <p:childTnLst>
                                    <p:set>
                                      <p:cBhvr>
                                        <p:cTn id="415" dur="1" fill="hold">
                                          <p:stCondLst>
                                            <p:cond delay="0"/>
                                          </p:stCondLst>
                                        </p:cTn>
                                        <p:tgtEl>
                                          <p:spTgt spid="294"/>
                                        </p:tgtEl>
                                        <p:attrNameLst>
                                          <p:attrName>style.visibility</p:attrName>
                                        </p:attrNameLst>
                                      </p:cBhvr>
                                      <p:to>
                                        <p:strVal val="visible"/>
                                      </p:to>
                                    </p:set>
                                    <p:anim calcmode="lin" valueType="num">
                                      <p:cBhvr additive="base">
                                        <p:cTn id="416" dur="500" fill="hold"/>
                                        <p:tgtEl>
                                          <p:spTgt spid="294"/>
                                        </p:tgtEl>
                                        <p:attrNameLst>
                                          <p:attrName>ppt_x</p:attrName>
                                        </p:attrNameLst>
                                      </p:cBhvr>
                                      <p:tavLst>
                                        <p:tav tm="0">
                                          <p:val>
                                            <p:strVal val="#ppt_x"/>
                                          </p:val>
                                        </p:tav>
                                        <p:tav tm="100000">
                                          <p:val>
                                            <p:strVal val="#ppt_x"/>
                                          </p:val>
                                        </p:tav>
                                      </p:tavLst>
                                    </p:anim>
                                    <p:anim calcmode="lin" valueType="num">
                                      <p:cBhvr additive="base">
                                        <p:cTn id="417" dur="500" fill="hold"/>
                                        <p:tgtEl>
                                          <p:spTgt spid="294"/>
                                        </p:tgtEl>
                                        <p:attrNameLst>
                                          <p:attrName>ppt_y</p:attrName>
                                        </p:attrNameLst>
                                      </p:cBhvr>
                                      <p:tavLst>
                                        <p:tav tm="0">
                                          <p:val>
                                            <p:strVal val="1+#ppt_h/2"/>
                                          </p:val>
                                        </p:tav>
                                        <p:tav tm="100000">
                                          <p:val>
                                            <p:strVal val="#ppt_y"/>
                                          </p:val>
                                        </p:tav>
                                      </p:tavLst>
                                    </p:anim>
                                  </p:childTnLst>
                                </p:cTn>
                              </p:par>
                            </p:childTnLst>
                          </p:cTn>
                        </p:par>
                      </p:childTnLst>
                    </p:cTn>
                  </p:par>
                  <p:par>
                    <p:cTn id="418" fill="hold">
                      <p:stCondLst>
                        <p:cond delay="indefinite"/>
                      </p:stCondLst>
                      <p:childTnLst>
                        <p:par>
                          <p:cTn id="419" fill="hold">
                            <p:stCondLst>
                              <p:cond delay="0"/>
                            </p:stCondLst>
                            <p:childTnLst>
                              <p:par>
                                <p:cTn id="420" presetID="42" presetClass="entr" presetSubtype="0" fill="hold" grpId="0" nodeType="clickEffect">
                                  <p:stCondLst>
                                    <p:cond delay="0"/>
                                  </p:stCondLst>
                                  <p:childTnLst>
                                    <p:set>
                                      <p:cBhvr>
                                        <p:cTn id="421" dur="1" fill="hold">
                                          <p:stCondLst>
                                            <p:cond delay="0"/>
                                          </p:stCondLst>
                                        </p:cTn>
                                        <p:tgtEl>
                                          <p:spTgt spid="295"/>
                                        </p:tgtEl>
                                        <p:attrNameLst>
                                          <p:attrName>style.visibility</p:attrName>
                                        </p:attrNameLst>
                                      </p:cBhvr>
                                      <p:to>
                                        <p:strVal val="visible"/>
                                      </p:to>
                                    </p:set>
                                    <p:animEffect transition="in" filter="fade">
                                      <p:cBhvr>
                                        <p:cTn id="422" dur="1000"/>
                                        <p:tgtEl>
                                          <p:spTgt spid="295"/>
                                        </p:tgtEl>
                                      </p:cBhvr>
                                    </p:animEffect>
                                    <p:anim calcmode="lin" valueType="num">
                                      <p:cBhvr>
                                        <p:cTn id="423" dur="1000" fill="hold"/>
                                        <p:tgtEl>
                                          <p:spTgt spid="295"/>
                                        </p:tgtEl>
                                        <p:attrNameLst>
                                          <p:attrName>ppt_x</p:attrName>
                                        </p:attrNameLst>
                                      </p:cBhvr>
                                      <p:tavLst>
                                        <p:tav tm="0">
                                          <p:val>
                                            <p:strVal val="#ppt_x"/>
                                          </p:val>
                                        </p:tav>
                                        <p:tav tm="100000">
                                          <p:val>
                                            <p:strVal val="#ppt_x"/>
                                          </p:val>
                                        </p:tav>
                                      </p:tavLst>
                                    </p:anim>
                                    <p:anim calcmode="lin" valueType="num">
                                      <p:cBhvr>
                                        <p:cTn id="424" dur="1000" fill="hold"/>
                                        <p:tgtEl>
                                          <p:spTgt spid="2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168" grpId="0"/>
      <p:bldP spid="183" grpId="0" animBg="1"/>
      <p:bldP spid="189" grpId="0" animBg="1"/>
      <p:bldP spid="190" grpId="0"/>
      <p:bldP spid="191" grpId="0"/>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61" grpId="0" animBg="1"/>
      <p:bldP spid="262" grpId="0"/>
      <p:bldP spid="263" grpId="0" animBg="1"/>
      <p:bldP spid="269" grpId="0" animBg="1"/>
      <p:bldP spid="270" grpId="0"/>
      <p:bldP spid="271" grpId="0"/>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84" grpId="0" animBg="1"/>
      <p:bldP spid="285" grpId="0" animBg="1"/>
      <p:bldP spid="286" grpId="0" animBg="1"/>
      <p:bldP spid="287" grpId="0" animBg="1"/>
      <p:bldP spid="288" grpId="0" animBg="1"/>
      <p:bldP spid="289" grpId="0" animBg="1"/>
      <p:bldP spid="290" grpId="0" animBg="1"/>
      <p:bldP spid="291" grpId="0" animBg="1"/>
      <p:bldP spid="292" grpId="0" animBg="1"/>
      <p:bldP spid="293" grpId="0" animBg="1"/>
      <p:bldP spid="294" grpId="0" animBg="1"/>
      <p:bldP spid="29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1838426" y="354711"/>
            <a:ext cx="276334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dirty="0">
                <a:solidFill>
                  <a:srgbClr val="FF0066"/>
                </a:solidFill>
              </a:rPr>
              <a:t>圆偏振光：</a:t>
            </a:r>
            <a:r>
              <a:rPr lang="zh-CN" altLang="en-US" sz="2800" dirty="0">
                <a:solidFill>
                  <a:srgbClr val="0000CC"/>
                </a:solidFill>
              </a:rPr>
              <a:t>椭圆偏振光</a:t>
            </a:r>
            <a:r>
              <a:rPr lang="zh-CN" altLang="en-US" sz="2600" dirty="0">
                <a:solidFill>
                  <a:srgbClr val="FF0066"/>
                </a:solidFill>
              </a:rPr>
              <a:t>的特例</a:t>
            </a:r>
          </a:p>
        </p:txBody>
      </p:sp>
      <p:sp>
        <p:nvSpPr>
          <p:cNvPr id="144387" name="Text Box 3"/>
          <p:cNvSpPr txBox="1">
            <a:spLocks noChangeArrowheads="1"/>
          </p:cNvSpPr>
          <p:nvPr/>
        </p:nvSpPr>
        <p:spPr bwMode="auto">
          <a:xfrm>
            <a:off x="4471046" y="244460"/>
            <a:ext cx="56388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600" dirty="0">
                <a:solidFill>
                  <a:srgbClr val="009900"/>
                </a:solidFill>
                <a:latin typeface="Book Antiqua" panose="02040602050305030304" pitchFamily="18" charset="0"/>
              </a:rPr>
              <a:t>光矢量绕着光的传播方向旋转，其旋转角速度等于光的角频率；光矢量端点的轨迹是一个圆。</a:t>
            </a:r>
          </a:p>
        </p:txBody>
      </p:sp>
      <p:grpSp>
        <p:nvGrpSpPr>
          <p:cNvPr id="171" name="Group 2"/>
          <p:cNvGrpSpPr>
            <a:grpSpLocks/>
          </p:cNvGrpSpPr>
          <p:nvPr/>
        </p:nvGrpSpPr>
        <p:grpSpPr bwMode="auto">
          <a:xfrm>
            <a:off x="1942601" y="2442280"/>
            <a:ext cx="3271838" cy="1689100"/>
            <a:chOff x="1057" y="1077"/>
            <a:chExt cx="2061" cy="1064"/>
          </a:xfrm>
        </p:grpSpPr>
        <p:sp>
          <p:nvSpPr>
            <p:cNvPr id="175" name="Line 3"/>
            <p:cNvSpPr>
              <a:spLocks noChangeShapeType="1"/>
            </p:cNvSpPr>
            <p:nvPr/>
          </p:nvSpPr>
          <p:spPr bwMode="auto">
            <a:xfrm>
              <a:off x="1473" y="1272"/>
              <a:ext cx="0" cy="736"/>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76" name="Line 4"/>
            <p:cNvSpPr>
              <a:spLocks noChangeShapeType="1"/>
            </p:cNvSpPr>
            <p:nvPr/>
          </p:nvSpPr>
          <p:spPr bwMode="auto">
            <a:xfrm>
              <a:off x="2025" y="1077"/>
              <a:ext cx="1" cy="735"/>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77" name="Line 5"/>
            <p:cNvSpPr>
              <a:spLocks noChangeShapeType="1"/>
            </p:cNvSpPr>
            <p:nvPr/>
          </p:nvSpPr>
          <p:spPr bwMode="auto">
            <a:xfrm flipV="1">
              <a:off x="1467" y="1079"/>
              <a:ext cx="553" cy="192"/>
            </a:xfrm>
            <a:prstGeom prst="line">
              <a:avLst/>
            </a:prstGeom>
            <a:noFill/>
            <a:ln w="38100">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78" name="Line 6"/>
            <p:cNvSpPr>
              <a:spLocks noChangeShapeType="1"/>
            </p:cNvSpPr>
            <p:nvPr/>
          </p:nvSpPr>
          <p:spPr bwMode="auto">
            <a:xfrm flipV="1">
              <a:off x="1473" y="1812"/>
              <a:ext cx="553" cy="192"/>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79" name="Line 7"/>
            <p:cNvSpPr>
              <a:spLocks noChangeShapeType="1"/>
            </p:cNvSpPr>
            <p:nvPr/>
          </p:nvSpPr>
          <p:spPr bwMode="auto">
            <a:xfrm>
              <a:off x="1057" y="1546"/>
              <a:ext cx="408" cy="1"/>
            </a:xfrm>
            <a:prstGeom prst="line">
              <a:avLst/>
            </a:prstGeom>
            <a:noFill/>
            <a:ln w="34925">
              <a:solidFill>
                <a:srgbClr val="FF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80" name="Line 8"/>
            <p:cNvSpPr>
              <a:spLocks noChangeShapeType="1"/>
            </p:cNvSpPr>
            <p:nvPr/>
          </p:nvSpPr>
          <p:spPr bwMode="auto">
            <a:xfrm>
              <a:off x="1747" y="1549"/>
              <a:ext cx="809" cy="0"/>
            </a:xfrm>
            <a:prstGeom prst="line">
              <a:avLst/>
            </a:prstGeom>
            <a:noFill/>
            <a:ln w="34925">
              <a:solidFill>
                <a:srgbClr val="FF0000"/>
              </a:solidFill>
              <a:round/>
              <a:headEnd type="none" w="med" len="sm"/>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81" name="Oval 9"/>
            <p:cNvSpPr>
              <a:spLocks noChangeArrowheads="1"/>
            </p:cNvSpPr>
            <p:nvPr/>
          </p:nvSpPr>
          <p:spPr bwMode="auto">
            <a:xfrm>
              <a:off x="1545" y="1325"/>
              <a:ext cx="393" cy="448"/>
            </a:xfrm>
            <a:prstGeom prst="ellipse">
              <a:avLst/>
            </a:prstGeom>
            <a:noFill/>
            <a:ln w="28575">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82" name="Line 10"/>
            <p:cNvSpPr>
              <a:spLocks noChangeShapeType="1"/>
            </p:cNvSpPr>
            <p:nvPr/>
          </p:nvSpPr>
          <p:spPr bwMode="auto">
            <a:xfrm flipV="1">
              <a:off x="1751" y="1337"/>
              <a:ext cx="71" cy="204"/>
            </a:xfrm>
            <a:prstGeom prst="line">
              <a:avLst/>
            </a:prstGeom>
            <a:noFill/>
            <a:ln w="28575">
              <a:solidFill>
                <a:srgbClr val="FF00FF"/>
              </a:solidFill>
              <a:round/>
              <a:headEnd type="none" w="med" len="sm"/>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3" name="Rectangle 11"/>
            <p:cNvSpPr>
              <a:spLocks noChangeArrowheads="1"/>
            </p:cNvSpPr>
            <p:nvPr/>
          </p:nvSpPr>
          <p:spPr bwMode="auto">
            <a:xfrm>
              <a:off x="2058" y="1595"/>
              <a:ext cx="1060"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0000CC"/>
                  </a:solidFill>
                </a:rPr>
                <a:t>右旋圆</a:t>
              </a:r>
            </a:p>
            <a:p>
              <a:pPr eaLnBrk="1" hangingPunct="1">
                <a:spcBef>
                  <a:spcPct val="0"/>
                </a:spcBef>
                <a:buFontTx/>
                <a:buNone/>
              </a:pPr>
              <a:r>
                <a:rPr lang="zh-CN" altLang="en-US" sz="2400" dirty="0">
                  <a:solidFill>
                    <a:srgbClr val="0000CC"/>
                  </a:solidFill>
                </a:rPr>
                <a:t>偏振光</a:t>
              </a:r>
            </a:p>
          </p:txBody>
        </p:sp>
        <p:sp>
          <p:nvSpPr>
            <p:cNvPr id="184" name="Freeform 12"/>
            <p:cNvSpPr>
              <a:spLocks/>
            </p:cNvSpPr>
            <p:nvPr/>
          </p:nvSpPr>
          <p:spPr bwMode="auto">
            <a:xfrm>
              <a:off x="1778" y="1254"/>
              <a:ext cx="174" cy="126"/>
            </a:xfrm>
            <a:custGeom>
              <a:avLst/>
              <a:gdLst>
                <a:gd name="T0" fmla="*/ 0 w 435"/>
                <a:gd name="T1" fmla="*/ 0 h 315"/>
                <a:gd name="T2" fmla="*/ 0 w 435"/>
                <a:gd name="T3" fmla="*/ 0 h 315"/>
                <a:gd name="T4" fmla="*/ 0 w 435"/>
                <a:gd name="T5" fmla="*/ 0 h 315"/>
                <a:gd name="T6" fmla="*/ 0 60000 65536"/>
                <a:gd name="T7" fmla="*/ 0 60000 65536"/>
                <a:gd name="T8" fmla="*/ 0 60000 65536"/>
                <a:gd name="T9" fmla="*/ 0 w 435"/>
                <a:gd name="T10" fmla="*/ 0 h 315"/>
                <a:gd name="T11" fmla="*/ 435 w 435"/>
                <a:gd name="T12" fmla="*/ 315 h 315"/>
              </a:gdLst>
              <a:ahLst/>
              <a:cxnLst>
                <a:cxn ang="T6">
                  <a:pos x="T0" y="T1"/>
                </a:cxn>
                <a:cxn ang="T7">
                  <a:pos x="T2" y="T3"/>
                </a:cxn>
                <a:cxn ang="T8">
                  <a:pos x="T4" y="T5"/>
                </a:cxn>
              </a:cxnLst>
              <a:rect l="T9" t="T10" r="T11" b="T12"/>
              <a:pathLst>
                <a:path w="435" h="315">
                  <a:moveTo>
                    <a:pt x="0" y="0"/>
                  </a:moveTo>
                  <a:cubicBezTo>
                    <a:pt x="99" y="26"/>
                    <a:pt x="198" y="53"/>
                    <a:pt x="270" y="105"/>
                  </a:cubicBezTo>
                  <a:cubicBezTo>
                    <a:pt x="342" y="157"/>
                    <a:pt x="388" y="236"/>
                    <a:pt x="435" y="315"/>
                  </a:cubicBezTo>
                </a:path>
              </a:pathLst>
            </a:custGeom>
            <a:noFill/>
            <a:ln w="2857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350" name="对象 349"/>
          <p:cNvGraphicFramePr>
            <a:graphicFrameLocks noChangeAspect="1"/>
          </p:cNvGraphicFramePr>
          <p:nvPr>
            <p:extLst>
              <p:ext uri="{D42A27DB-BD31-4B8C-83A1-F6EECF244321}">
                <p14:modId xmlns:p14="http://schemas.microsoft.com/office/powerpoint/2010/main" val="136183755"/>
              </p:ext>
            </p:extLst>
          </p:nvPr>
        </p:nvGraphicFramePr>
        <p:xfrm>
          <a:off x="4425872" y="1679740"/>
          <a:ext cx="874713" cy="1326103"/>
        </p:xfrm>
        <a:graphic>
          <a:graphicData uri="http://schemas.openxmlformats.org/presentationml/2006/ole">
            <mc:AlternateContent xmlns:mc="http://schemas.openxmlformats.org/markup-compatibility/2006">
              <mc:Choice xmlns:v="urn:schemas-microsoft-com:vml" Requires="v">
                <p:oleObj spid="_x0000_s103518" name="Image" r:id="rId3" imgW="736248" imgH="1117460" progId="Photoshop.Image.6">
                  <p:embed/>
                </p:oleObj>
              </mc:Choice>
              <mc:Fallback>
                <p:oleObj name="Image" r:id="rId3" imgW="736248" imgH="1117460"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872" y="1679740"/>
                        <a:ext cx="874713" cy="1326103"/>
                      </a:xfrm>
                      <a:prstGeom prst="rect">
                        <a:avLst/>
                      </a:prstGeom>
                      <a:noFill/>
                      <a:ln>
                        <a:noFill/>
                      </a:ln>
                      <a:effectLst/>
                      <a:extLst/>
                    </p:spPr>
                  </p:pic>
                </p:oleObj>
              </mc:Fallback>
            </mc:AlternateContent>
          </a:graphicData>
        </a:graphic>
      </p:graphicFrame>
      <p:sp>
        <p:nvSpPr>
          <p:cNvPr id="351" name="Line 76"/>
          <p:cNvSpPr>
            <a:spLocks noChangeShapeType="1"/>
          </p:cNvSpPr>
          <p:nvPr/>
        </p:nvSpPr>
        <p:spPr bwMode="auto">
          <a:xfrm flipH="1">
            <a:off x="4417514" y="3202693"/>
            <a:ext cx="630238" cy="0"/>
          </a:xfrm>
          <a:prstGeom prst="line">
            <a:avLst/>
          </a:prstGeom>
          <a:noFill/>
          <a:ln w="3810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52" name="Text Box 77"/>
          <p:cNvSpPr txBox="1">
            <a:spLocks noChangeArrowheads="1"/>
          </p:cNvSpPr>
          <p:nvPr/>
        </p:nvSpPr>
        <p:spPr bwMode="auto">
          <a:xfrm>
            <a:off x="5003301" y="2969330"/>
            <a:ext cx="103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dirty="0">
                <a:solidFill>
                  <a:schemeClr val="accent2"/>
                </a:solidFill>
              </a:rPr>
              <a:t>观测</a:t>
            </a:r>
          </a:p>
        </p:txBody>
      </p:sp>
      <p:sp>
        <p:nvSpPr>
          <p:cNvPr id="353" name="Oval 36"/>
          <p:cNvSpPr>
            <a:spLocks noChangeArrowheads="1"/>
          </p:cNvSpPr>
          <p:nvPr/>
        </p:nvSpPr>
        <p:spPr bwMode="auto">
          <a:xfrm>
            <a:off x="7659504" y="2270735"/>
            <a:ext cx="1524000" cy="1524000"/>
          </a:xfrm>
          <a:prstGeom prst="ellipse">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600"/>
          </a:p>
        </p:txBody>
      </p:sp>
      <p:grpSp>
        <p:nvGrpSpPr>
          <p:cNvPr id="354" name="Group 61"/>
          <p:cNvGrpSpPr>
            <a:grpSpLocks/>
          </p:cNvGrpSpPr>
          <p:nvPr/>
        </p:nvGrpSpPr>
        <p:grpSpPr bwMode="auto">
          <a:xfrm>
            <a:off x="7127926" y="1819980"/>
            <a:ext cx="2443163" cy="2476500"/>
            <a:chOff x="3456" y="960"/>
            <a:chExt cx="1539" cy="1560"/>
          </a:xfrm>
        </p:grpSpPr>
        <p:sp>
          <p:nvSpPr>
            <p:cNvPr id="355" name="Line 62"/>
            <p:cNvSpPr>
              <a:spLocks noChangeShapeType="1"/>
            </p:cNvSpPr>
            <p:nvPr/>
          </p:nvSpPr>
          <p:spPr bwMode="auto">
            <a:xfrm flipH="1">
              <a:off x="3507" y="1739"/>
              <a:ext cx="1488" cy="0"/>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356" name="Line 63"/>
            <p:cNvSpPr>
              <a:spLocks noChangeShapeType="1"/>
            </p:cNvSpPr>
            <p:nvPr/>
          </p:nvSpPr>
          <p:spPr bwMode="auto">
            <a:xfrm rot="-5400000">
              <a:off x="3528" y="1776"/>
              <a:ext cx="1488" cy="0"/>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57" name="Rectangle 64"/>
            <p:cNvSpPr>
              <a:spLocks noChangeArrowheads="1"/>
            </p:cNvSpPr>
            <p:nvPr/>
          </p:nvSpPr>
          <p:spPr bwMode="auto">
            <a:xfrm>
              <a:off x="4297" y="960"/>
              <a:ext cx="18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r>
                <a:rPr lang="en-US" altLang="zh-CN" sz="2000" i="1"/>
                <a:t>y</a:t>
              </a:r>
              <a:endParaRPr lang="en-US" altLang="zh-CN" sz="2000"/>
            </a:p>
          </p:txBody>
        </p:sp>
        <p:sp>
          <p:nvSpPr>
            <p:cNvPr id="358" name="Rectangle 65"/>
            <p:cNvSpPr>
              <a:spLocks noChangeArrowheads="1"/>
            </p:cNvSpPr>
            <p:nvPr/>
          </p:nvSpPr>
          <p:spPr bwMode="auto">
            <a:xfrm>
              <a:off x="3456" y="178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p>
          </p:txBody>
        </p:sp>
      </p:grpSp>
      <p:sp>
        <p:nvSpPr>
          <p:cNvPr id="359" name="Arc 97"/>
          <p:cNvSpPr>
            <a:spLocks/>
          </p:cNvSpPr>
          <p:nvPr/>
        </p:nvSpPr>
        <p:spPr bwMode="auto">
          <a:xfrm>
            <a:off x="8932912" y="2091437"/>
            <a:ext cx="457200" cy="4572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0" name="Text Box 104"/>
          <p:cNvSpPr txBox="1">
            <a:spLocks noChangeArrowheads="1"/>
          </p:cNvSpPr>
          <p:nvPr/>
        </p:nvSpPr>
        <p:spPr bwMode="auto">
          <a:xfrm>
            <a:off x="9396463" y="2053343"/>
            <a:ext cx="854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dirty="0">
                <a:solidFill>
                  <a:schemeClr val="accent2"/>
                </a:solidFill>
              </a:rPr>
              <a:t>右旋</a:t>
            </a:r>
          </a:p>
        </p:txBody>
      </p:sp>
      <p:sp>
        <p:nvSpPr>
          <p:cNvPr id="361" name="Rectangle 146"/>
          <p:cNvSpPr>
            <a:spLocks noChangeArrowheads="1"/>
          </p:cNvSpPr>
          <p:nvPr/>
        </p:nvSpPr>
        <p:spPr bwMode="auto">
          <a:xfrm>
            <a:off x="9442501" y="3005842"/>
            <a:ext cx="2127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i="1" dirty="0"/>
              <a:t>x</a:t>
            </a:r>
          </a:p>
        </p:txBody>
      </p:sp>
      <p:sp>
        <p:nvSpPr>
          <p:cNvPr id="362" name="Line 37"/>
          <p:cNvSpPr>
            <a:spLocks noChangeShapeType="1"/>
          </p:cNvSpPr>
          <p:nvPr/>
        </p:nvSpPr>
        <p:spPr bwMode="auto">
          <a:xfrm flipV="1">
            <a:off x="8412212" y="228670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3" name="Line 38"/>
          <p:cNvSpPr>
            <a:spLocks noChangeShapeType="1"/>
          </p:cNvSpPr>
          <p:nvPr/>
        </p:nvSpPr>
        <p:spPr bwMode="auto">
          <a:xfrm rot="900000" flipV="1">
            <a:off x="8507462" y="230099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4" name="Line 39"/>
          <p:cNvSpPr>
            <a:spLocks noChangeShapeType="1"/>
          </p:cNvSpPr>
          <p:nvPr/>
        </p:nvSpPr>
        <p:spPr bwMode="auto">
          <a:xfrm rot="1800000" flipV="1">
            <a:off x="8602712" y="233433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5" name="Line 40"/>
          <p:cNvSpPr>
            <a:spLocks noChangeShapeType="1"/>
          </p:cNvSpPr>
          <p:nvPr/>
        </p:nvSpPr>
        <p:spPr bwMode="auto">
          <a:xfrm rot="2700000" flipV="1">
            <a:off x="8678912" y="239624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6" name="Line 41"/>
          <p:cNvSpPr>
            <a:spLocks noChangeShapeType="1"/>
          </p:cNvSpPr>
          <p:nvPr/>
        </p:nvSpPr>
        <p:spPr bwMode="auto">
          <a:xfrm rot="3600000" flipV="1">
            <a:off x="8736062" y="247244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7" name="Line 42"/>
          <p:cNvSpPr>
            <a:spLocks noChangeShapeType="1"/>
          </p:cNvSpPr>
          <p:nvPr/>
        </p:nvSpPr>
        <p:spPr bwMode="auto">
          <a:xfrm rot="4500000" flipV="1">
            <a:off x="8778925" y="256293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8" name="Line 43"/>
          <p:cNvSpPr>
            <a:spLocks noChangeShapeType="1"/>
          </p:cNvSpPr>
          <p:nvPr/>
        </p:nvSpPr>
        <p:spPr bwMode="auto">
          <a:xfrm rot="5400000" flipV="1">
            <a:off x="8788450" y="266294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9" name="Line 44"/>
          <p:cNvSpPr>
            <a:spLocks noChangeShapeType="1"/>
          </p:cNvSpPr>
          <p:nvPr/>
        </p:nvSpPr>
        <p:spPr bwMode="auto">
          <a:xfrm rot="6300000" flipV="1">
            <a:off x="8778925" y="276771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0" name="Line 45"/>
          <p:cNvSpPr>
            <a:spLocks noChangeShapeType="1"/>
          </p:cNvSpPr>
          <p:nvPr/>
        </p:nvSpPr>
        <p:spPr bwMode="auto">
          <a:xfrm rot="7200000" flipV="1">
            <a:off x="8740825" y="286296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1" name="Line 46"/>
          <p:cNvSpPr>
            <a:spLocks noChangeShapeType="1"/>
          </p:cNvSpPr>
          <p:nvPr/>
        </p:nvSpPr>
        <p:spPr bwMode="auto">
          <a:xfrm rot="8100000" flipV="1">
            <a:off x="8678912" y="294393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2" name="Line 47"/>
          <p:cNvSpPr>
            <a:spLocks noChangeShapeType="1"/>
          </p:cNvSpPr>
          <p:nvPr/>
        </p:nvSpPr>
        <p:spPr bwMode="auto">
          <a:xfrm rot="9000000" flipV="1">
            <a:off x="8597950" y="299631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3" name="Line 48"/>
          <p:cNvSpPr>
            <a:spLocks noChangeShapeType="1"/>
          </p:cNvSpPr>
          <p:nvPr/>
        </p:nvSpPr>
        <p:spPr bwMode="auto">
          <a:xfrm rot="9900000" flipV="1">
            <a:off x="8512225" y="303918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4" name="Line 49"/>
          <p:cNvSpPr>
            <a:spLocks noChangeShapeType="1"/>
          </p:cNvSpPr>
          <p:nvPr/>
        </p:nvSpPr>
        <p:spPr bwMode="auto">
          <a:xfrm rot="10800000" flipV="1">
            <a:off x="8412212" y="305823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5" name="Line 50"/>
          <p:cNvSpPr>
            <a:spLocks noChangeShapeType="1"/>
          </p:cNvSpPr>
          <p:nvPr/>
        </p:nvSpPr>
        <p:spPr bwMode="auto">
          <a:xfrm rot="20700000" flipH="1" flipV="1">
            <a:off x="8307437" y="230099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6" name="Line 51"/>
          <p:cNvSpPr>
            <a:spLocks noChangeShapeType="1"/>
          </p:cNvSpPr>
          <p:nvPr/>
        </p:nvSpPr>
        <p:spPr bwMode="auto">
          <a:xfrm rot="19800000" flipH="1" flipV="1">
            <a:off x="8221712" y="233909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7" name="Line 52"/>
          <p:cNvSpPr>
            <a:spLocks noChangeShapeType="1"/>
          </p:cNvSpPr>
          <p:nvPr/>
        </p:nvSpPr>
        <p:spPr bwMode="auto">
          <a:xfrm rot="18900000" flipH="1" flipV="1">
            <a:off x="8150275" y="240100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8" name="Line 53"/>
          <p:cNvSpPr>
            <a:spLocks noChangeShapeType="1"/>
          </p:cNvSpPr>
          <p:nvPr/>
        </p:nvSpPr>
        <p:spPr bwMode="auto">
          <a:xfrm rot="18000000" flipH="1" flipV="1">
            <a:off x="8088362" y="247244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9" name="Line 54"/>
          <p:cNvSpPr>
            <a:spLocks noChangeShapeType="1"/>
          </p:cNvSpPr>
          <p:nvPr/>
        </p:nvSpPr>
        <p:spPr bwMode="auto">
          <a:xfrm rot="17100000" flipH="1" flipV="1">
            <a:off x="8045500" y="256293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80" name="Line 55"/>
          <p:cNvSpPr>
            <a:spLocks noChangeShapeType="1"/>
          </p:cNvSpPr>
          <p:nvPr/>
        </p:nvSpPr>
        <p:spPr bwMode="auto">
          <a:xfrm rot="16200000" flipH="1" flipV="1">
            <a:off x="8031212" y="266294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81" name="Line 56"/>
          <p:cNvSpPr>
            <a:spLocks noChangeShapeType="1"/>
          </p:cNvSpPr>
          <p:nvPr/>
        </p:nvSpPr>
        <p:spPr bwMode="auto">
          <a:xfrm rot="15300000" flipH="1" flipV="1">
            <a:off x="8040737" y="276295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82" name="Line 57"/>
          <p:cNvSpPr>
            <a:spLocks noChangeShapeType="1"/>
          </p:cNvSpPr>
          <p:nvPr/>
        </p:nvSpPr>
        <p:spPr bwMode="auto">
          <a:xfrm rot="14400000" flipH="1" flipV="1">
            <a:off x="8078837" y="285820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83" name="Line 58"/>
          <p:cNvSpPr>
            <a:spLocks noChangeShapeType="1"/>
          </p:cNvSpPr>
          <p:nvPr/>
        </p:nvSpPr>
        <p:spPr bwMode="auto">
          <a:xfrm rot="13500000" flipH="1" flipV="1">
            <a:off x="8140750" y="293440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84" name="Line 59"/>
          <p:cNvSpPr>
            <a:spLocks noChangeShapeType="1"/>
          </p:cNvSpPr>
          <p:nvPr/>
        </p:nvSpPr>
        <p:spPr bwMode="auto">
          <a:xfrm rot="12600000" flipH="1" flipV="1">
            <a:off x="8216950" y="299631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85" name="Line 60"/>
          <p:cNvSpPr>
            <a:spLocks noChangeShapeType="1"/>
          </p:cNvSpPr>
          <p:nvPr/>
        </p:nvSpPr>
        <p:spPr bwMode="auto">
          <a:xfrm rot="11700000" flipH="1" flipV="1">
            <a:off x="8312200" y="303918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386" name="Group 74"/>
          <p:cNvGrpSpPr>
            <a:grpSpLocks/>
          </p:cNvGrpSpPr>
          <p:nvPr/>
        </p:nvGrpSpPr>
        <p:grpSpPr bwMode="auto">
          <a:xfrm>
            <a:off x="2169964" y="4716611"/>
            <a:ext cx="3035300" cy="1636712"/>
            <a:chOff x="2925" y="998"/>
            <a:chExt cx="1912" cy="1031"/>
          </a:xfrm>
        </p:grpSpPr>
        <p:sp>
          <p:nvSpPr>
            <p:cNvPr id="387" name="Line 64"/>
            <p:cNvSpPr>
              <a:spLocks noChangeShapeType="1"/>
            </p:cNvSpPr>
            <p:nvPr/>
          </p:nvSpPr>
          <p:spPr bwMode="auto">
            <a:xfrm flipH="1">
              <a:off x="3868" y="998"/>
              <a:ext cx="0" cy="736"/>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88" name="Line 65"/>
            <p:cNvSpPr>
              <a:spLocks noChangeShapeType="1"/>
            </p:cNvSpPr>
            <p:nvPr/>
          </p:nvSpPr>
          <p:spPr bwMode="auto">
            <a:xfrm flipV="1">
              <a:off x="3310" y="1000"/>
              <a:ext cx="553" cy="192"/>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89" name="Line 66"/>
            <p:cNvSpPr>
              <a:spLocks noChangeShapeType="1"/>
            </p:cNvSpPr>
            <p:nvPr/>
          </p:nvSpPr>
          <p:spPr bwMode="auto">
            <a:xfrm flipV="1">
              <a:off x="3322" y="1721"/>
              <a:ext cx="553" cy="193"/>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90" name="Line 67"/>
            <p:cNvSpPr>
              <a:spLocks noChangeShapeType="1"/>
            </p:cNvSpPr>
            <p:nvPr/>
          </p:nvSpPr>
          <p:spPr bwMode="auto">
            <a:xfrm>
              <a:off x="2925" y="1474"/>
              <a:ext cx="409" cy="0"/>
            </a:xfrm>
            <a:prstGeom prst="line">
              <a:avLst/>
            </a:prstGeom>
            <a:noFill/>
            <a:ln w="34925">
              <a:solidFill>
                <a:srgbClr val="FF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91" name="Line 68"/>
            <p:cNvSpPr>
              <a:spLocks noChangeShapeType="1"/>
            </p:cNvSpPr>
            <p:nvPr/>
          </p:nvSpPr>
          <p:spPr bwMode="auto">
            <a:xfrm>
              <a:off x="3590" y="1470"/>
              <a:ext cx="809" cy="0"/>
            </a:xfrm>
            <a:prstGeom prst="line">
              <a:avLst/>
            </a:prstGeom>
            <a:noFill/>
            <a:ln w="34925">
              <a:solidFill>
                <a:srgbClr val="FF0000"/>
              </a:solidFill>
              <a:round/>
              <a:headEnd type="none" w="med" len="sm"/>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92" name="Oval 69"/>
            <p:cNvSpPr>
              <a:spLocks noChangeArrowheads="1"/>
            </p:cNvSpPr>
            <p:nvPr/>
          </p:nvSpPr>
          <p:spPr bwMode="auto">
            <a:xfrm>
              <a:off x="3454" y="1165"/>
              <a:ext cx="265" cy="600"/>
            </a:xfrm>
            <a:prstGeom prst="ellipse">
              <a:avLst/>
            </a:prstGeom>
            <a:noFill/>
            <a:ln w="28575">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393" name="Line 70"/>
            <p:cNvSpPr>
              <a:spLocks noChangeShapeType="1"/>
            </p:cNvSpPr>
            <p:nvPr/>
          </p:nvSpPr>
          <p:spPr bwMode="auto">
            <a:xfrm flipV="1">
              <a:off x="3598" y="1237"/>
              <a:ext cx="73" cy="233"/>
            </a:xfrm>
            <a:prstGeom prst="line">
              <a:avLst/>
            </a:prstGeom>
            <a:noFill/>
            <a:ln w="28575">
              <a:solidFill>
                <a:srgbClr val="FF00FF"/>
              </a:solidFill>
              <a:round/>
              <a:headEnd type="none" w="med" len="sm"/>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94" name="Rectangle 71"/>
            <p:cNvSpPr>
              <a:spLocks noChangeArrowheads="1"/>
            </p:cNvSpPr>
            <p:nvPr/>
          </p:nvSpPr>
          <p:spPr bwMode="auto">
            <a:xfrm>
              <a:off x="3912" y="1513"/>
              <a:ext cx="925"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400" dirty="0">
                  <a:solidFill>
                    <a:srgbClr val="0000CC"/>
                  </a:solidFill>
                  <a:latin typeface="Tahoma" panose="020B0604030504040204" pitchFamily="34" charset="0"/>
                </a:rPr>
                <a:t>左</a:t>
              </a:r>
              <a:r>
                <a:rPr lang="zh-CN" altLang="en-US" sz="2400" dirty="0">
                  <a:solidFill>
                    <a:srgbClr val="0000CC"/>
                  </a:solidFill>
                </a:rPr>
                <a:t>旋圆</a:t>
              </a:r>
            </a:p>
            <a:p>
              <a:pPr eaLnBrk="1" hangingPunct="1">
                <a:spcBef>
                  <a:spcPct val="0"/>
                </a:spcBef>
                <a:buFontTx/>
                <a:buNone/>
              </a:pPr>
              <a:r>
                <a:rPr lang="zh-CN" altLang="en-US" sz="2400" dirty="0">
                  <a:solidFill>
                    <a:srgbClr val="0000CC"/>
                  </a:solidFill>
                </a:rPr>
                <a:t>偏振光</a:t>
              </a:r>
            </a:p>
            <a:p>
              <a:pPr eaLnBrk="1" hangingPunct="1">
                <a:lnSpc>
                  <a:spcPct val="120000"/>
                </a:lnSpc>
                <a:spcBef>
                  <a:spcPct val="0"/>
                </a:spcBef>
                <a:buFontTx/>
                <a:buNone/>
              </a:pPr>
              <a:endParaRPr lang="zh-CN" altLang="en-US" sz="2400" dirty="0">
                <a:solidFill>
                  <a:srgbClr val="0000CC"/>
                </a:solidFill>
              </a:endParaRPr>
            </a:p>
          </p:txBody>
        </p:sp>
        <p:sp>
          <p:nvSpPr>
            <p:cNvPr id="395" name="Freeform 72"/>
            <p:cNvSpPr>
              <a:spLocks/>
            </p:cNvSpPr>
            <p:nvPr/>
          </p:nvSpPr>
          <p:spPr bwMode="auto">
            <a:xfrm rot="1047641">
              <a:off x="3620" y="1149"/>
              <a:ext cx="174" cy="126"/>
            </a:xfrm>
            <a:custGeom>
              <a:avLst/>
              <a:gdLst>
                <a:gd name="T0" fmla="*/ 0 w 435"/>
                <a:gd name="T1" fmla="*/ 0 h 315"/>
                <a:gd name="T2" fmla="*/ 0 w 435"/>
                <a:gd name="T3" fmla="*/ 0 h 315"/>
                <a:gd name="T4" fmla="*/ 0 w 435"/>
                <a:gd name="T5" fmla="*/ 0 h 315"/>
                <a:gd name="T6" fmla="*/ 0 60000 65536"/>
                <a:gd name="T7" fmla="*/ 0 60000 65536"/>
                <a:gd name="T8" fmla="*/ 0 60000 65536"/>
                <a:gd name="T9" fmla="*/ 0 w 435"/>
                <a:gd name="T10" fmla="*/ 0 h 315"/>
                <a:gd name="T11" fmla="*/ 435 w 435"/>
                <a:gd name="T12" fmla="*/ 315 h 315"/>
              </a:gdLst>
              <a:ahLst/>
              <a:cxnLst>
                <a:cxn ang="T6">
                  <a:pos x="T0" y="T1"/>
                </a:cxn>
                <a:cxn ang="T7">
                  <a:pos x="T2" y="T3"/>
                </a:cxn>
                <a:cxn ang="T8">
                  <a:pos x="T4" y="T5"/>
                </a:cxn>
              </a:cxnLst>
              <a:rect l="T9" t="T10" r="T11" b="T12"/>
              <a:pathLst>
                <a:path w="435" h="315">
                  <a:moveTo>
                    <a:pt x="0" y="0"/>
                  </a:moveTo>
                  <a:cubicBezTo>
                    <a:pt x="99" y="26"/>
                    <a:pt x="198" y="53"/>
                    <a:pt x="270" y="105"/>
                  </a:cubicBezTo>
                  <a:cubicBezTo>
                    <a:pt x="342" y="157"/>
                    <a:pt x="388" y="236"/>
                    <a:pt x="435" y="315"/>
                  </a:cubicBezTo>
                </a:path>
              </a:pathLst>
            </a:custGeom>
            <a:noFill/>
            <a:ln w="28575">
              <a:solidFill>
                <a:srgbClr val="0000FF"/>
              </a:solidFill>
              <a:round/>
              <a:headEnd type="arrow"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6" name="Line 73"/>
            <p:cNvSpPr>
              <a:spLocks noChangeShapeType="1"/>
            </p:cNvSpPr>
            <p:nvPr/>
          </p:nvSpPr>
          <p:spPr bwMode="auto">
            <a:xfrm flipH="1">
              <a:off x="3330" y="1190"/>
              <a:ext cx="0" cy="736"/>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97" name="对象 396"/>
          <p:cNvGraphicFramePr>
            <a:graphicFrameLocks noChangeAspect="1"/>
          </p:cNvGraphicFramePr>
          <p:nvPr>
            <p:extLst>
              <p:ext uri="{D42A27DB-BD31-4B8C-83A1-F6EECF244321}">
                <p14:modId xmlns:p14="http://schemas.microsoft.com/office/powerpoint/2010/main" val="4133619838"/>
              </p:ext>
            </p:extLst>
          </p:nvPr>
        </p:nvGraphicFramePr>
        <p:xfrm>
          <a:off x="4432151" y="3878439"/>
          <a:ext cx="938214" cy="1422373"/>
        </p:xfrm>
        <a:graphic>
          <a:graphicData uri="http://schemas.openxmlformats.org/presentationml/2006/ole">
            <mc:AlternateContent xmlns:mc="http://schemas.openxmlformats.org/markup-compatibility/2006">
              <mc:Choice xmlns:v="urn:schemas-microsoft-com:vml" Requires="v">
                <p:oleObj spid="_x0000_s103519" name="Image" r:id="rId5" imgW="736248" imgH="1117460" progId="Photoshop.Image.6">
                  <p:embed/>
                </p:oleObj>
              </mc:Choice>
              <mc:Fallback>
                <p:oleObj name="Image" r:id="rId5" imgW="736248" imgH="1117460"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2151" y="3878439"/>
                        <a:ext cx="938214" cy="1422373"/>
                      </a:xfrm>
                      <a:prstGeom prst="rect">
                        <a:avLst/>
                      </a:prstGeom>
                      <a:noFill/>
                      <a:ln>
                        <a:noFill/>
                      </a:ln>
                      <a:effectLst/>
                      <a:extLst/>
                    </p:spPr>
                  </p:pic>
                </p:oleObj>
              </mc:Fallback>
            </mc:AlternateContent>
          </a:graphicData>
        </a:graphic>
      </p:graphicFrame>
      <p:sp>
        <p:nvSpPr>
          <p:cNvPr id="398" name="Line 76"/>
          <p:cNvSpPr>
            <a:spLocks noChangeShapeType="1"/>
          </p:cNvSpPr>
          <p:nvPr/>
        </p:nvSpPr>
        <p:spPr bwMode="auto">
          <a:xfrm flipH="1">
            <a:off x="4575026" y="5475436"/>
            <a:ext cx="630238" cy="0"/>
          </a:xfrm>
          <a:prstGeom prst="line">
            <a:avLst/>
          </a:prstGeom>
          <a:noFill/>
          <a:ln w="3810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99" name="Text Box 77"/>
          <p:cNvSpPr txBox="1">
            <a:spLocks noChangeArrowheads="1"/>
          </p:cNvSpPr>
          <p:nvPr/>
        </p:nvSpPr>
        <p:spPr bwMode="auto">
          <a:xfrm>
            <a:off x="5262414" y="5242073"/>
            <a:ext cx="103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dirty="0">
                <a:solidFill>
                  <a:schemeClr val="accent2"/>
                </a:solidFill>
              </a:rPr>
              <a:t>观测</a:t>
            </a:r>
          </a:p>
        </p:txBody>
      </p:sp>
      <p:sp>
        <p:nvSpPr>
          <p:cNvPr id="433" name="Oval 36"/>
          <p:cNvSpPr>
            <a:spLocks noChangeArrowheads="1"/>
          </p:cNvSpPr>
          <p:nvPr/>
        </p:nvSpPr>
        <p:spPr bwMode="auto">
          <a:xfrm>
            <a:off x="7613745" y="4784052"/>
            <a:ext cx="1524000" cy="1524000"/>
          </a:xfrm>
          <a:prstGeom prst="ellipse">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600"/>
          </a:p>
        </p:txBody>
      </p:sp>
      <p:grpSp>
        <p:nvGrpSpPr>
          <p:cNvPr id="434" name="Group 61"/>
          <p:cNvGrpSpPr>
            <a:grpSpLocks/>
          </p:cNvGrpSpPr>
          <p:nvPr/>
        </p:nvGrpSpPr>
        <p:grpSpPr bwMode="auto">
          <a:xfrm>
            <a:off x="7104113" y="4293096"/>
            <a:ext cx="2443163" cy="2476500"/>
            <a:chOff x="3456" y="960"/>
            <a:chExt cx="1539" cy="1560"/>
          </a:xfrm>
        </p:grpSpPr>
        <p:sp>
          <p:nvSpPr>
            <p:cNvPr id="435" name="Line 62"/>
            <p:cNvSpPr>
              <a:spLocks noChangeShapeType="1"/>
            </p:cNvSpPr>
            <p:nvPr/>
          </p:nvSpPr>
          <p:spPr bwMode="auto">
            <a:xfrm flipH="1">
              <a:off x="3507" y="1739"/>
              <a:ext cx="1488" cy="0"/>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436" name="Line 63"/>
            <p:cNvSpPr>
              <a:spLocks noChangeShapeType="1"/>
            </p:cNvSpPr>
            <p:nvPr/>
          </p:nvSpPr>
          <p:spPr bwMode="auto">
            <a:xfrm rot="-5400000">
              <a:off x="3528" y="1776"/>
              <a:ext cx="1488" cy="0"/>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37" name="Rectangle 64"/>
            <p:cNvSpPr>
              <a:spLocks noChangeArrowheads="1"/>
            </p:cNvSpPr>
            <p:nvPr/>
          </p:nvSpPr>
          <p:spPr bwMode="auto">
            <a:xfrm>
              <a:off x="4297" y="960"/>
              <a:ext cx="18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r>
                <a:rPr lang="en-US" altLang="zh-CN" sz="2000" i="1"/>
                <a:t>y</a:t>
              </a:r>
              <a:endParaRPr lang="en-US" altLang="zh-CN" sz="2000"/>
            </a:p>
          </p:txBody>
        </p:sp>
        <p:sp>
          <p:nvSpPr>
            <p:cNvPr id="438" name="Rectangle 65"/>
            <p:cNvSpPr>
              <a:spLocks noChangeArrowheads="1"/>
            </p:cNvSpPr>
            <p:nvPr/>
          </p:nvSpPr>
          <p:spPr bwMode="auto">
            <a:xfrm>
              <a:off x="3456" y="178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p>
          </p:txBody>
        </p:sp>
      </p:grpSp>
      <p:sp>
        <p:nvSpPr>
          <p:cNvPr id="439" name="Arc 97"/>
          <p:cNvSpPr>
            <a:spLocks/>
          </p:cNvSpPr>
          <p:nvPr/>
        </p:nvSpPr>
        <p:spPr bwMode="auto">
          <a:xfrm>
            <a:off x="8921285" y="4575926"/>
            <a:ext cx="457200" cy="4572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FF"/>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0" name="Text Box 104"/>
          <p:cNvSpPr txBox="1">
            <a:spLocks noChangeArrowheads="1"/>
          </p:cNvSpPr>
          <p:nvPr/>
        </p:nvSpPr>
        <p:spPr bwMode="auto">
          <a:xfrm>
            <a:off x="9384836" y="4537832"/>
            <a:ext cx="854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dirty="0">
                <a:solidFill>
                  <a:schemeClr val="accent2"/>
                </a:solidFill>
              </a:rPr>
              <a:t>左旋</a:t>
            </a:r>
          </a:p>
        </p:txBody>
      </p:sp>
      <p:sp>
        <p:nvSpPr>
          <p:cNvPr id="441" name="Rectangle 146"/>
          <p:cNvSpPr>
            <a:spLocks noChangeArrowheads="1"/>
          </p:cNvSpPr>
          <p:nvPr/>
        </p:nvSpPr>
        <p:spPr bwMode="auto">
          <a:xfrm>
            <a:off x="9430874" y="5490331"/>
            <a:ext cx="2127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i="1" dirty="0"/>
              <a:t>x</a:t>
            </a:r>
          </a:p>
        </p:txBody>
      </p:sp>
      <p:sp>
        <p:nvSpPr>
          <p:cNvPr id="442" name="Line 37"/>
          <p:cNvSpPr>
            <a:spLocks noChangeShapeType="1"/>
          </p:cNvSpPr>
          <p:nvPr/>
        </p:nvSpPr>
        <p:spPr bwMode="auto">
          <a:xfrm flipV="1">
            <a:off x="8400585" y="4771194"/>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43" name="Line 50"/>
          <p:cNvSpPr>
            <a:spLocks noChangeShapeType="1"/>
          </p:cNvSpPr>
          <p:nvPr/>
        </p:nvSpPr>
        <p:spPr bwMode="auto">
          <a:xfrm rot="20700000" flipH="1" flipV="1">
            <a:off x="8295810" y="4785481"/>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44" name="Line 51"/>
          <p:cNvSpPr>
            <a:spLocks noChangeShapeType="1"/>
          </p:cNvSpPr>
          <p:nvPr/>
        </p:nvSpPr>
        <p:spPr bwMode="auto">
          <a:xfrm rot="19800000" flipH="1" flipV="1">
            <a:off x="8210085" y="4823581"/>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45" name="Line 52"/>
          <p:cNvSpPr>
            <a:spLocks noChangeShapeType="1"/>
          </p:cNvSpPr>
          <p:nvPr/>
        </p:nvSpPr>
        <p:spPr bwMode="auto">
          <a:xfrm rot="18900000" flipH="1" flipV="1">
            <a:off x="8138648" y="4885494"/>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46" name="Line 53"/>
          <p:cNvSpPr>
            <a:spLocks noChangeShapeType="1"/>
          </p:cNvSpPr>
          <p:nvPr/>
        </p:nvSpPr>
        <p:spPr bwMode="auto">
          <a:xfrm rot="18000000" flipH="1" flipV="1">
            <a:off x="8076735" y="4956931"/>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47" name="Line 54"/>
          <p:cNvSpPr>
            <a:spLocks noChangeShapeType="1"/>
          </p:cNvSpPr>
          <p:nvPr/>
        </p:nvSpPr>
        <p:spPr bwMode="auto">
          <a:xfrm rot="17100000" flipH="1" flipV="1">
            <a:off x="8033873" y="504741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48" name="Line 55"/>
          <p:cNvSpPr>
            <a:spLocks noChangeShapeType="1"/>
          </p:cNvSpPr>
          <p:nvPr/>
        </p:nvSpPr>
        <p:spPr bwMode="auto">
          <a:xfrm rot="16200000" flipH="1" flipV="1">
            <a:off x="8019585" y="5147431"/>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49" name="Line 56"/>
          <p:cNvSpPr>
            <a:spLocks noChangeShapeType="1"/>
          </p:cNvSpPr>
          <p:nvPr/>
        </p:nvSpPr>
        <p:spPr bwMode="auto">
          <a:xfrm rot="15300000" flipH="1" flipV="1">
            <a:off x="8029110" y="5247444"/>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0" name="Line 57"/>
          <p:cNvSpPr>
            <a:spLocks noChangeShapeType="1"/>
          </p:cNvSpPr>
          <p:nvPr/>
        </p:nvSpPr>
        <p:spPr bwMode="auto">
          <a:xfrm rot="14400000" flipH="1" flipV="1">
            <a:off x="8067210" y="5342694"/>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1" name="Line 58"/>
          <p:cNvSpPr>
            <a:spLocks noChangeShapeType="1"/>
          </p:cNvSpPr>
          <p:nvPr/>
        </p:nvSpPr>
        <p:spPr bwMode="auto">
          <a:xfrm rot="13500000" flipH="1" flipV="1">
            <a:off x="8129123" y="5418894"/>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2" name="Line 59"/>
          <p:cNvSpPr>
            <a:spLocks noChangeShapeType="1"/>
          </p:cNvSpPr>
          <p:nvPr/>
        </p:nvSpPr>
        <p:spPr bwMode="auto">
          <a:xfrm rot="12600000" flipH="1" flipV="1">
            <a:off x="8205323" y="5480806"/>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3" name="Line 60"/>
          <p:cNvSpPr>
            <a:spLocks noChangeShapeType="1"/>
          </p:cNvSpPr>
          <p:nvPr/>
        </p:nvSpPr>
        <p:spPr bwMode="auto">
          <a:xfrm rot="11700000" flipH="1" flipV="1">
            <a:off x="8300573" y="552366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4" name="Line 49"/>
          <p:cNvSpPr>
            <a:spLocks noChangeShapeType="1"/>
          </p:cNvSpPr>
          <p:nvPr/>
        </p:nvSpPr>
        <p:spPr bwMode="auto">
          <a:xfrm rot="10800000" flipV="1">
            <a:off x="8400585" y="554271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38" name="Line 48"/>
          <p:cNvSpPr>
            <a:spLocks noChangeShapeType="1"/>
          </p:cNvSpPr>
          <p:nvPr/>
        </p:nvSpPr>
        <p:spPr bwMode="auto">
          <a:xfrm rot="9900000" flipV="1">
            <a:off x="8500598" y="552366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39" name="Line 47"/>
          <p:cNvSpPr>
            <a:spLocks noChangeShapeType="1"/>
          </p:cNvSpPr>
          <p:nvPr/>
        </p:nvSpPr>
        <p:spPr bwMode="auto">
          <a:xfrm rot="9000000" flipV="1">
            <a:off x="8586323" y="5480806"/>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40" name="Line 46"/>
          <p:cNvSpPr>
            <a:spLocks noChangeShapeType="1"/>
          </p:cNvSpPr>
          <p:nvPr/>
        </p:nvSpPr>
        <p:spPr bwMode="auto">
          <a:xfrm rot="8100000" flipV="1">
            <a:off x="8667285" y="542841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41" name="Line 45"/>
          <p:cNvSpPr>
            <a:spLocks noChangeShapeType="1"/>
          </p:cNvSpPr>
          <p:nvPr/>
        </p:nvSpPr>
        <p:spPr bwMode="auto">
          <a:xfrm rot="7200000" flipV="1">
            <a:off x="8729198" y="5347456"/>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42" name="Line 44"/>
          <p:cNvSpPr>
            <a:spLocks noChangeShapeType="1"/>
          </p:cNvSpPr>
          <p:nvPr/>
        </p:nvSpPr>
        <p:spPr bwMode="auto">
          <a:xfrm rot="6300000" flipV="1">
            <a:off x="8767298" y="5252206"/>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43" name="Line 43"/>
          <p:cNvSpPr>
            <a:spLocks noChangeShapeType="1"/>
          </p:cNvSpPr>
          <p:nvPr/>
        </p:nvSpPr>
        <p:spPr bwMode="auto">
          <a:xfrm rot="5400000" flipV="1">
            <a:off x="8776823" y="5147431"/>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44" name="Line 42"/>
          <p:cNvSpPr>
            <a:spLocks noChangeShapeType="1"/>
          </p:cNvSpPr>
          <p:nvPr/>
        </p:nvSpPr>
        <p:spPr bwMode="auto">
          <a:xfrm rot="4500000" flipV="1">
            <a:off x="8767298" y="504741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45" name="Line 41"/>
          <p:cNvSpPr>
            <a:spLocks noChangeShapeType="1"/>
          </p:cNvSpPr>
          <p:nvPr/>
        </p:nvSpPr>
        <p:spPr bwMode="auto">
          <a:xfrm rot="3600000" flipV="1">
            <a:off x="8724435" y="4956931"/>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46" name="Line 40"/>
          <p:cNvSpPr>
            <a:spLocks noChangeShapeType="1"/>
          </p:cNvSpPr>
          <p:nvPr/>
        </p:nvSpPr>
        <p:spPr bwMode="auto">
          <a:xfrm rot="2700000" flipV="1">
            <a:off x="8667285" y="4880731"/>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47" name="Line 39"/>
          <p:cNvSpPr>
            <a:spLocks noChangeShapeType="1"/>
          </p:cNvSpPr>
          <p:nvPr/>
        </p:nvSpPr>
        <p:spPr bwMode="auto">
          <a:xfrm rot="1800000" flipV="1">
            <a:off x="8591085" y="481881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48" name="Line 38"/>
          <p:cNvSpPr>
            <a:spLocks noChangeShapeType="1"/>
          </p:cNvSpPr>
          <p:nvPr/>
        </p:nvSpPr>
        <p:spPr bwMode="auto">
          <a:xfrm rot="900000" flipV="1">
            <a:off x="8495835" y="4785481"/>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wipe(left)">
                                      <p:cBhvr>
                                        <p:cTn id="7" dur="500"/>
                                        <p:tgtEl>
                                          <p:spTgt spid="144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44387"/>
                                        </p:tgtEl>
                                        <p:attrNameLst>
                                          <p:attrName>style.visibility</p:attrName>
                                        </p:attrNameLst>
                                      </p:cBhvr>
                                      <p:to>
                                        <p:strVal val="visible"/>
                                      </p:to>
                                    </p:set>
                                    <p:animEffect transition="in" filter="wipe(left)">
                                      <p:cBhvr>
                                        <p:cTn id="12" dur="500"/>
                                        <p:tgtEl>
                                          <p:spTgt spid="14438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1"/>
                                        </p:tgtEl>
                                        <p:attrNameLst>
                                          <p:attrName>style.visibility</p:attrName>
                                        </p:attrNameLst>
                                      </p:cBhvr>
                                      <p:to>
                                        <p:strVal val="visible"/>
                                      </p:to>
                                    </p:set>
                                    <p:anim calcmode="lin" valueType="num">
                                      <p:cBhvr additive="base">
                                        <p:cTn id="17" dur="500" fill="hold"/>
                                        <p:tgtEl>
                                          <p:spTgt spid="171"/>
                                        </p:tgtEl>
                                        <p:attrNameLst>
                                          <p:attrName>ppt_x</p:attrName>
                                        </p:attrNameLst>
                                      </p:cBhvr>
                                      <p:tavLst>
                                        <p:tav tm="0">
                                          <p:val>
                                            <p:strVal val="#ppt_x"/>
                                          </p:val>
                                        </p:tav>
                                        <p:tav tm="100000">
                                          <p:val>
                                            <p:strVal val="#ppt_x"/>
                                          </p:val>
                                        </p:tav>
                                      </p:tavLst>
                                    </p:anim>
                                    <p:anim calcmode="lin" valueType="num">
                                      <p:cBhvr additive="base">
                                        <p:cTn id="18" dur="500" fill="hold"/>
                                        <p:tgtEl>
                                          <p:spTgt spid="17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350"/>
                                        </p:tgtEl>
                                        <p:attrNameLst>
                                          <p:attrName>style.visibility</p:attrName>
                                        </p:attrNameLst>
                                      </p:cBhvr>
                                      <p:to>
                                        <p:strVal val="visible"/>
                                      </p:to>
                                    </p:set>
                                    <p:animEffect transition="in" filter="wipe(down)">
                                      <p:cBhvr>
                                        <p:cTn id="23" dur="580">
                                          <p:stCondLst>
                                            <p:cond delay="0"/>
                                          </p:stCondLst>
                                        </p:cTn>
                                        <p:tgtEl>
                                          <p:spTgt spid="350"/>
                                        </p:tgtEl>
                                      </p:cBhvr>
                                    </p:animEffect>
                                    <p:anim calcmode="lin" valueType="num">
                                      <p:cBhvr>
                                        <p:cTn id="24" dur="1822" tmFilter="0,0; 0.14,0.36; 0.43,0.73; 0.71,0.91; 1.0,1.0">
                                          <p:stCondLst>
                                            <p:cond delay="0"/>
                                          </p:stCondLst>
                                        </p:cTn>
                                        <p:tgtEl>
                                          <p:spTgt spid="35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5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5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5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50"/>
                                        </p:tgtEl>
                                        <p:attrNameLst>
                                          <p:attrName>ppt_y</p:attrName>
                                        </p:attrNameLst>
                                      </p:cBhvr>
                                      <p:tavLst>
                                        <p:tav tm="0" fmla="#ppt_y-sin(pi*$)/81">
                                          <p:val>
                                            <p:fltVal val="0"/>
                                          </p:val>
                                        </p:tav>
                                        <p:tav tm="100000">
                                          <p:val>
                                            <p:fltVal val="1"/>
                                          </p:val>
                                        </p:tav>
                                      </p:tavLst>
                                    </p:anim>
                                    <p:animScale>
                                      <p:cBhvr>
                                        <p:cTn id="29" dur="26">
                                          <p:stCondLst>
                                            <p:cond delay="650"/>
                                          </p:stCondLst>
                                        </p:cTn>
                                        <p:tgtEl>
                                          <p:spTgt spid="350"/>
                                        </p:tgtEl>
                                      </p:cBhvr>
                                      <p:to x="100000" y="60000"/>
                                    </p:animScale>
                                    <p:animScale>
                                      <p:cBhvr>
                                        <p:cTn id="30" dur="166" decel="50000">
                                          <p:stCondLst>
                                            <p:cond delay="676"/>
                                          </p:stCondLst>
                                        </p:cTn>
                                        <p:tgtEl>
                                          <p:spTgt spid="350"/>
                                        </p:tgtEl>
                                      </p:cBhvr>
                                      <p:to x="100000" y="100000"/>
                                    </p:animScale>
                                    <p:animScale>
                                      <p:cBhvr>
                                        <p:cTn id="31" dur="26">
                                          <p:stCondLst>
                                            <p:cond delay="1312"/>
                                          </p:stCondLst>
                                        </p:cTn>
                                        <p:tgtEl>
                                          <p:spTgt spid="350"/>
                                        </p:tgtEl>
                                      </p:cBhvr>
                                      <p:to x="100000" y="80000"/>
                                    </p:animScale>
                                    <p:animScale>
                                      <p:cBhvr>
                                        <p:cTn id="32" dur="166" decel="50000">
                                          <p:stCondLst>
                                            <p:cond delay="1338"/>
                                          </p:stCondLst>
                                        </p:cTn>
                                        <p:tgtEl>
                                          <p:spTgt spid="350"/>
                                        </p:tgtEl>
                                      </p:cBhvr>
                                      <p:to x="100000" y="100000"/>
                                    </p:animScale>
                                    <p:animScale>
                                      <p:cBhvr>
                                        <p:cTn id="33" dur="26">
                                          <p:stCondLst>
                                            <p:cond delay="1642"/>
                                          </p:stCondLst>
                                        </p:cTn>
                                        <p:tgtEl>
                                          <p:spTgt spid="350"/>
                                        </p:tgtEl>
                                      </p:cBhvr>
                                      <p:to x="100000" y="90000"/>
                                    </p:animScale>
                                    <p:animScale>
                                      <p:cBhvr>
                                        <p:cTn id="34" dur="166" decel="50000">
                                          <p:stCondLst>
                                            <p:cond delay="1668"/>
                                          </p:stCondLst>
                                        </p:cTn>
                                        <p:tgtEl>
                                          <p:spTgt spid="350"/>
                                        </p:tgtEl>
                                      </p:cBhvr>
                                      <p:to x="100000" y="100000"/>
                                    </p:animScale>
                                    <p:animScale>
                                      <p:cBhvr>
                                        <p:cTn id="35" dur="26">
                                          <p:stCondLst>
                                            <p:cond delay="1808"/>
                                          </p:stCondLst>
                                        </p:cTn>
                                        <p:tgtEl>
                                          <p:spTgt spid="350"/>
                                        </p:tgtEl>
                                      </p:cBhvr>
                                      <p:to x="100000" y="95000"/>
                                    </p:animScale>
                                    <p:animScale>
                                      <p:cBhvr>
                                        <p:cTn id="36" dur="166" decel="50000">
                                          <p:stCondLst>
                                            <p:cond delay="1834"/>
                                          </p:stCondLst>
                                        </p:cTn>
                                        <p:tgtEl>
                                          <p:spTgt spid="350"/>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51"/>
                                        </p:tgtEl>
                                        <p:attrNameLst>
                                          <p:attrName>style.visibility</p:attrName>
                                        </p:attrNameLst>
                                      </p:cBhvr>
                                      <p:to>
                                        <p:strVal val="visible"/>
                                      </p:to>
                                    </p:set>
                                    <p:anim calcmode="lin" valueType="num">
                                      <p:cBhvr additive="base">
                                        <p:cTn id="41" dur="500" fill="hold"/>
                                        <p:tgtEl>
                                          <p:spTgt spid="351"/>
                                        </p:tgtEl>
                                        <p:attrNameLst>
                                          <p:attrName>ppt_x</p:attrName>
                                        </p:attrNameLst>
                                      </p:cBhvr>
                                      <p:tavLst>
                                        <p:tav tm="0">
                                          <p:val>
                                            <p:strVal val="#ppt_x"/>
                                          </p:val>
                                        </p:tav>
                                        <p:tav tm="100000">
                                          <p:val>
                                            <p:strVal val="#ppt_x"/>
                                          </p:val>
                                        </p:tav>
                                      </p:tavLst>
                                    </p:anim>
                                    <p:anim calcmode="lin" valueType="num">
                                      <p:cBhvr additive="base">
                                        <p:cTn id="42" dur="500" fill="hold"/>
                                        <p:tgtEl>
                                          <p:spTgt spid="35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52"/>
                                        </p:tgtEl>
                                        <p:attrNameLst>
                                          <p:attrName>style.visibility</p:attrName>
                                        </p:attrNameLst>
                                      </p:cBhvr>
                                      <p:to>
                                        <p:strVal val="visible"/>
                                      </p:to>
                                    </p:set>
                                    <p:anim calcmode="lin" valueType="num">
                                      <p:cBhvr additive="base">
                                        <p:cTn id="45" dur="500" fill="hold"/>
                                        <p:tgtEl>
                                          <p:spTgt spid="352"/>
                                        </p:tgtEl>
                                        <p:attrNameLst>
                                          <p:attrName>ppt_x</p:attrName>
                                        </p:attrNameLst>
                                      </p:cBhvr>
                                      <p:tavLst>
                                        <p:tav tm="0">
                                          <p:val>
                                            <p:strVal val="#ppt_x"/>
                                          </p:val>
                                        </p:tav>
                                        <p:tav tm="100000">
                                          <p:val>
                                            <p:strVal val="#ppt_x"/>
                                          </p:val>
                                        </p:tav>
                                      </p:tavLst>
                                    </p:anim>
                                    <p:anim calcmode="lin" valueType="num">
                                      <p:cBhvr additive="base">
                                        <p:cTn id="46" dur="500" fill="hold"/>
                                        <p:tgtEl>
                                          <p:spTgt spid="3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54"/>
                                        </p:tgtEl>
                                        <p:attrNameLst>
                                          <p:attrName>style.visibility</p:attrName>
                                        </p:attrNameLst>
                                      </p:cBhvr>
                                      <p:to>
                                        <p:strVal val="visible"/>
                                      </p:to>
                                    </p:set>
                                    <p:anim calcmode="lin" valueType="num">
                                      <p:cBhvr additive="base">
                                        <p:cTn id="51" dur="500" fill="hold"/>
                                        <p:tgtEl>
                                          <p:spTgt spid="354"/>
                                        </p:tgtEl>
                                        <p:attrNameLst>
                                          <p:attrName>ppt_x</p:attrName>
                                        </p:attrNameLst>
                                      </p:cBhvr>
                                      <p:tavLst>
                                        <p:tav tm="0">
                                          <p:val>
                                            <p:strVal val="#ppt_x"/>
                                          </p:val>
                                        </p:tav>
                                        <p:tav tm="100000">
                                          <p:val>
                                            <p:strVal val="#ppt_x"/>
                                          </p:val>
                                        </p:tav>
                                      </p:tavLst>
                                    </p:anim>
                                    <p:anim calcmode="lin" valueType="num">
                                      <p:cBhvr additive="base">
                                        <p:cTn id="52" dur="500" fill="hold"/>
                                        <p:tgtEl>
                                          <p:spTgt spid="35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61"/>
                                        </p:tgtEl>
                                        <p:attrNameLst>
                                          <p:attrName>style.visibility</p:attrName>
                                        </p:attrNameLst>
                                      </p:cBhvr>
                                      <p:to>
                                        <p:strVal val="visible"/>
                                      </p:to>
                                    </p:set>
                                    <p:animEffect transition="in" filter="fade">
                                      <p:cBhvr>
                                        <p:cTn id="57" dur="1000"/>
                                        <p:tgtEl>
                                          <p:spTgt spid="361"/>
                                        </p:tgtEl>
                                      </p:cBhvr>
                                    </p:animEffect>
                                    <p:anim calcmode="lin" valueType="num">
                                      <p:cBhvr>
                                        <p:cTn id="58" dur="1000" fill="hold"/>
                                        <p:tgtEl>
                                          <p:spTgt spid="361"/>
                                        </p:tgtEl>
                                        <p:attrNameLst>
                                          <p:attrName>ppt_x</p:attrName>
                                        </p:attrNameLst>
                                      </p:cBhvr>
                                      <p:tavLst>
                                        <p:tav tm="0">
                                          <p:val>
                                            <p:strVal val="#ppt_x"/>
                                          </p:val>
                                        </p:tav>
                                        <p:tav tm="100000">
                                          <p:val>
                                            <p:strVal val="#ppt_x"/>
                                          </p:val>
                                        </p:tav>
                                      </p:tavLst>
                                    </p:anim>
                                    <p:anim calcmode="lin" valueType="num">
                                      <p:cBhvr>
                                        <p:cTn id="59" dur="1000" fill="hold"/>
                                        <p:tgtEl>
                                          <p:spTgt spid="361"/>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53"/>
                                        </p:tgtEl>
                                        <p:attrNameLst>
                                          <p:attrName>style.visibility</p:attrName>
                                        </p:attrNameLst>
                                      </p:cBhvr>
                                      <p:to>
                                        <p:strVal val="visible"/>
                                      </p:to>
                                    </p:set>
                                    <p:anim calcmode="lin" valueType="num">
                                      <p:cBhvr additive="base">
                                        <p:cTn id="64" dur="500" fill="hold"/>
                                        <p:tgtEl>
                                          <p:spTgt spid="353"/>
                                        </p:tgtEl>
                                        <p:attrNameLst>
                                          <p:attrName>ppt_x</p:attrName>
                                        </p:attrNameLst>
                                      </p:cBhvr>
                                      <p:tavLst>
                                        <p:tav tm="0">
                                          <p:val>
                                            <p:strVal val="#ppt_x"/>
                                          </p:val>
                                        </p:tav>
                                        <p:tav tm="100000">
                                          <p:val>
                                            <p:strVal val="#ppt_x"/>
                                          </p:val>
                                        </p:tav>
                                      </p:tavLst>
                                    </p:anim>
                                    <p:anim calcmode="lin" valueType="num">
                                      <p:cBhvr additive="base">
                                        <p:cTn id="65" dur="500" fill="hold"/>
                                        <p:tgtEl>
                                          <p:spTgt spid="353"/>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59"/>
                                        </p:tgtEl>
                                        <p:attrNameLst>
                                          <p:attrName>style.visibility</p:attrName>
                                        </p:attrNameLst>
                                      </p:cBhvr>
                                      <p:to>
                                        <p:strVal val="visible"/>
                                      </p:to>
                                    </p:set>
                                    <p:anim calcmode="lin" valueType="num">
                                      <p:cBhvr additive="base">
                                        <p:cTn id="70" dur="500" fill="hold"/>
                                        <p:tgtEl>
                                          <p:spTgt spid="359"/>
                                        </p:tgtEl>
                                        <p:attrNameLst>
                                          <p:attrName>ppt_x</p:attrName>
                                        </p:attrNameLst>
                                      </p:cBhvr>
                                      <p:tavLst>
                                        <p:tav tm="0">
                                          <p:val>
                                            <p:strVal val="#ppt_x"/>
                                          </p:val>
                                        </p:tav>
                                        <p:tav tm="100000">
                                          <p:val>
                                            <p:strVal val="#ppt_x"/>
                                          </p:val>
                                        </p:tav>
                                      </p:tavLst>
                                    </p:anim>
                                    <p:anim calcmode="lin" valueType="num">
                                      <p:cBhvr additive="base">
                                        <p:cTn id="71" dur="500" fill="hold"/>
                                        <p:tgtEl>
                                          <p:spTgt spid="359"/>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360"/>
                                        </p:tgtEl>
                                        <p:attrNameLst>
                                          <p:attrName>style.visibility</p:attrName>
                                        </p:attrNameLst>
                                      </p:cBhvr>
                                      <p:to>
                                        <p:strVal val="visible"/>
                                      </p:to>
                                    </p:set>
                                    <p:animEffect transition="in" filter="fade">
                                      <p:cBhvr>
                                        <p:cTn id="76" dur="1000"/>
                                        <p:tgtEl>
                                          <p:spTgt spid="360"/>
                                        </p:tgtEl>
                                      </p:cBhvr>
                                    </p:animEffect>
                                    <p:anim calcmode="lin" valueType="num">
                                      <p:cBhvr>
                                        <p:cTn id="77" dur="1000" fill="hold"/>
                                        <p:tgtEl>
                                          <p:spTgt spid="360"/>
                                        </p:tgtEl>
                                        <p:attrNameLst>
                                          <p:attrName>ppt_x</p:attrName>
                                        </p:attrNameLst>
                                      </p:cBhvr>
                                      <p:tavLst>
                                        <p:tav tm="0">
                                          <p:val>
                                            <p:strVal val="#ppt_x"/>
                                          </p:val>
                                        </p:tav>
                                        <p:tav tm="100000">
                                          <p:val>
                                            <p:strVal val="#ppt_x"/>
                                          </p:val>
                                        </p:tav>
                                      </p:tavLst>
                                    </p:anim>
                                    <p:anim calcmode="lin" valueType="num">
                                      <p:cBhvr>
                                        <p:cTn id="78" dur="1000" fill="hold"/>
                                        <p:tgtEl>
                                          <p:spTgt spid="360"/>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62"/>
                                        </p:tgtEl>
                                        <p:attrNameLst>
                                          <p:attrName>style.visibility</p:attrName>
                                        </p:attrNameLst>
                                      </p:cBhvr>
                                      <p:to>
                                        <p:strVal val="visible"/>
                                      </p:to>
                                    </p:set>
                                    <p:anim calcmode="lin" valueType="num">
                                      <p:cBhvr additive="base">
                                        <p:cTn id="83" dur="500" fill="hold"/>
                                        <p:tgtEl>
                                          <p:spTgt spid="362"/>
                                        </p:tgtEl>
                                        <p:attrNameLst>
                                          <p:attrName>ppt_x</p:attrName>
                                        </p:attrNameLst>
                                      </p:cBhvr>
                                      <p:tavLst>
                                        <p:tav tm="0">
                                          <p:val>
                                            <p:strVal val="#ppt_x"/>
                                          </p:val>
                                        </p:tav>
                                        <p:tav tm="100000">
                                          <p:val>
                                            <p:strVal val="#ppt_x"/>
                                          </p:val>
                                        </p:tav>
                                      </p:tavLst>
                                    </p:anim>
                                    <p:anim calcmode="lin" valueType="num">
                                      <p:cBhvr additive="base">
                                        <p:cTn id="84" dur="500" fill="hold"/>
                                        <p:tgtEl>
                                          <p:spTgt spid="362"/>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363"/>
                                        </p:tgtEl>
                                        <p:attrNameLst>
                                          <p:attrName>style.visibility</p:attrName>
                                        </p:attrNameLst>
                                      </p:cBhvr>
                                      <p:to>
                                        <p:strVal val="visible"/>
                                      </p:to>
                                    </p:set>
                                    <p:animEffect transition="in" filter="fade">
                                      <p:cBhvr>
                                        <p:cTn id="89" dur="1000"/>
                                        <p:tgtEl>
                                          <p:spTgt spid="363"/>
                                        </p:tgtEl>
                                      </p:cBhvr>
                                    </p:animEffect>
                                    <p:anim calcmode="lin" valueType="num">
                                      <p:cBhvr>
                                        <p:cTn id="90" dur="1000" fill="hold"/>
                                        <p:tgtEl>
                                          <p:spTgt spid="363"/>
                                        </p:tgtEl>
                                        <p:attrNameLst>
                                          <p:attrName>ppt_x</p:attrName>
                                        </p:attrNameLst>
                                      </p:cBhvr>
                                      <p:tavLst>
                                        <p:tav tm="0">
                                          <p:val>
                                            <p:strVal val="#ppt_x"/>
                                          </p:val>
                                        </p:tav>
                                        <p:tav tm="100000">
                                          <p:val>
                                            <p:strVal val="#ppt_x"/>
                                          </p:val>
                                        </p:tav>
                                      </p:tavLst>
                                    </p:anim>
                                    <p:anim calcmode="lin" valueType="num">
                                      <p:cBhvr>
                                        <p:cTn id="91" dur="1000" fill="hold"/>
                                        <p:tgtEl>
                                          <p:spTgt spid="363"/>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364"/>
                                        </p:tgtEl>
                                        <p:attrNameLst>
                                          <p:attrName>style.visibility</p:attrName>
                                        </p:attrNameLst>
                                      </p:cBhvr>
                                      <p:to>
                                        <p:strVal val="visible"/>
                                      </p:to>
                                    </p:set>
                                    <p:anim calcmode="lin" valueType="num">
                                      <p:cBhvr additive="base">
                                        <p:cTn id="96" dur="500" fill="hold"/>
                                        <p:tgtEl>
                                          <p:spTgt spid="364"/>
                                        </p:tgtEl>
                                        <p:attrNameLst>
                                          <p:attrName>ppt_x</p:attrName>
                                        </p:attrNameLst>
                                      </p:cBhvr>
                                      <p:tavLst>
                                        <p:tav tm="0">
                                          <p:val>
                                            <p:strVal val="#ppt_x"/>
                                          </p:val>
                                        </p:tav>
                                        <p:tav tm="100000">
                                          <p:val>
                                            <p:strVal val="#ppt_x"/>
                                          </p:val>
                                        </p:tav>
                                      </p:tavLst>
                                    </p:anim>
                                    <p:anim calcmode="lin" valueType="num">
                                      <p:cBhvr additive="base">
                                        <p:cTn id="97" dur="500" fill="hold"/>
                                        <p:tgtEl>
                                          <p:spTgt spid="364"/>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365"/>
                                        </p:tgtEl>
                                        <p:attrNameLst>
                                          <p:attrName>style.visibility</p:attrName>
                                        </p:attrNameLst>
                                      </p:cBhvr>
                                      <p:to>
                                        <p:strVal val="visible"/>
                                      </p:to>
                                    </p:set>
                                    <p:anim calcmode="lin" valueType="num">
                                      <p:cBhvr additive="base">
                                        <p:cTn id="102" dur="500" fill="hold"/>
                                        <p:tgtEl>
                                          <p:spTgt spid="365"/>
                                        </p:tgtEl>
                                        <p:attrNameLst>
                                          <p:attrName>ppt_x</p:attrName>
                                        </p:attrNameLst>
                                      </p:cBhvr>
                                      <p:tavLst>
                                        <p:tav tm="0">
                                          <p:val>
                                            <p:strVal val="#ppt_x"/>
                                          </p:val>
                                        </p:tav>
                                        <p:tav tm="100000">
                                          <p:val>
                                            <p:strVal val="#ppt_x"/>
                                          </p:val>
                                        </p:tav>
                                      </p:tavLst>
                                    </p:anim>
                                    <p:anim calcmode="lin" valueType="num">
                                      <p:cBhvr additive="base">
                                        <p:cTn id="103" dur="500" fill="hold"/>
                                        <p:tgtEl>
                                          <p:spTgt spid="365"/>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366"/>
                                        </p:tgtEl>
                                        <p:attrNameLst>
                                          <p:attrName>style.visibility</p:attrName>
                                        </p:attrNameLst>
                                      </p:cBhvr>
                                      <p:to>
                                        <p:strVal val="visible"/>
                                      </p:to>
                                    </p:set>
                                    <p:anim calcmode="lin" valueType="num">
                                      <p:cBhvr additive="base">
                                        <p:cTn id="108" dur="500" fill="hold"/>
                                        <p:tgtEl>
                                          <p:spTgt spid="366"/>
                                        </p:tgtEl>
                                        <p:attrNameLst>
                                          <p:attrName>ppt_x</p:attrName>
                                        </p:attrNameLst>
                                      </p:cBhvr>
                                      <p:tavLst>
                                        <p:tav tm="0">
                                          <p:val>
                                            <p:strVal val="#ppt_x"/>
                                          </p:val>
                                        </p:tav>
                                        <p:tav tm="100000">
                                          <p:val>
                                            <p:strVal val="#ppt_x"/>
                                          </p:val>
                                        </p:tav>
                                      </p:tavLst>
                                    </p:anim>
                                    <p:anim calcmode="lin" valueType="num">
                                      <p:cBhvr additive="base">
                                        <p:cTn id="109" dur="500" fill="hold"/>
                                        <p:tgtEl>
                                          <p:spTgt spid="366"/>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367"/>
                                        </p:tgtEl>
                                        <p:attrNameLst>
                                          <p:attrName>style.visibility</p:attrName>
                                        </p:attrNameLst>
                                      </p:cBhvr>
                                      <p:to>
                                        <p:strVal val="visible"/>
                                      </p:to>
                                    </p:set>
                                    <p:anim calcmode="lin" valueType="num">
                                      <p:cBhvr additive="base">
                                        <p:cTn id="114" dur="500" fill="hold"/>
                                        <p:tgtEl>
                                          <p:spTgt spid="367"/>
                                        </p:tgtEl>
                                        <p:attrNameLst>
                                          <p:attrName>ppt_x</p:attrName>
                                        </p:attrNameLst>
                                      </p:cBhvr>
                                      <p:tavLst>
                                        <p:tav tm="0">
                                          <p:val>
                                            <p:strVal val="#ppt_x"/>
                                          </p:val>
                                        </p:tav>
                                        <p:tav tm="100000">
                                          <p:val>
                                            <p:strVal val="#ppt_x"/>
                                          </p:val>
                                        </p:tav>
                                      </p:tavLst>
                                    </p:anim>
                                    <p:anim calcmode="lin" valueType="num">
                                      <p:cBhvr additive="base">
                                        <p:cTn id="115" dur="500" fill="hold"/>
                                        <p:tgtEl>
                                          <p:spTgt spid="367"/>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368"/>
                                        </p:tgtEl>
                                        <p:attrNameLst>
                                          <p:attrName>style.visibility</p:attrName>
                                        </p:attrNameLst>
                                      </p:cBhvr>
                                      <p:to>
                                        <p:strVal val="visible"/>
                                      </p:to>
                                    </p:set>
                                    <p:anim calcmode="lin" valueType="num">
                                      <p:cBhvr additive="base">
                                        <p:cTn id="120" dur="500" fill="hold"/>
                                        <p:tgtEl>
                                          <p:spTgt spid="368"/>
                                        </p:tgtEl>
                                        <p:attrNameLst>
                                          <p:attrName>ppt_x</p:attrName>
                                        </p:attrNameLst>
                                      </p:cBhvr>
                                      <p:tavLst>
                                        <p:tav tm="0">
                                          <p:val>
                                            <p:strVal val="#ppt_x"/>
                                          </p:val>
                                        </p:tav>
                                        <p:tav tm="100000">
                                          <p:val>
                                            <p:strVal val="#ppt_x"/>
                                          </p:val>
                                        </p:tav>
                                      </p:tavLst>
                                    </p:anim>
                                    <p:anim calcmode="lin" valueType="num">
                                      <p:cBhvr additive="base">
                                        <p:cTn id="121" dur="500" fill="hold"/>
                                        <p:tgtEl>
                                          <p:spTgt spid="368"/>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369"/>
                                        </p:tgtEl>
                                        <p:attrNameLst>
                                          <p:attrName>style.visibility</p:attrName>
                                        </p:attrNameLst>
                                      </p:cBhvr>
                                      <p:to>
                                        <p:strVal val="visible"/>
                                      </p:to>
                                    </p:set>
                                    <p:anim calcmode="lin" valueType="num">
                                      <p:cBhvr additive="base">
                                        <p:cTn id="126" dur="500" fill="hold"/>
                                        <p:tgtEl>
                                          <p:spTgt spid="369"/>
                                        </p:tgtEl>
                                        <p:attrNameLst>
                                          <p:attrName>ppt_x</p:attrName>
                                        </p:attrNameLst>
                                      </p:cBhvr>
                                      <p:tavLst>
                                        <p:tav tm="0">
                                          <p:val>
                                            <p:strVal val="#ppt_x"/>
                                          </p:val>
                                        </p:tav>
                                        <p:tav tm="100000">
                                          <p:val>
                                            <p:strVal val="#ppt_x"/>
                                          </p:val>
                                        </p:tav>
                                      </p:tavLst>
                                    </p:anim>
                                    <p:anim calcmode="lin" valueType="num">
                                      <p:cBhvr additive="base">
                                        <p:cTn id="127" dur="500" fill="hold"/>
                                        <p:tgtEl>
                                          <p:spTgt spid="369"/>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370"/>
                                        </p:tgtEl>
                                        <p:attrNameLst>
                                          <p:attrName>style.visibility</p:attrName>
                                        </p:attrNameLst>
                                      </p:cBhvr>
                                      <p:to>
                                        <p:strVal val="visible"/>
                                      </p:to>
                                    </p:set>
                                    <p:anim calcmode="lin" valueType="num">
                                      <p:cBhvr additive="base">
                                        <p:cTn id="132" dur="500" fill="hold"/>
                                        <p:tgtEl>
                                          <p:spTgt spid="370"/>
                                        </p:tgtEl>
                                        <p:attrNameLst>
                                          <p:attrName>ppt_x</p:attrName>
                                        </p:attrNameLst>
                                      </p:cBhvr>
                                      <p:tavLst>
                                        <p:tav tm="0">
                                          <p:val>
                                            <p:strVal val="#ppt_x"/>
                                          </p:val>
                                        </p:tav>
                                        <p:tav tm="100000">
                                          <p:val>
                                            <p:strVal val="#ppt_x"/>
                                          </p:val>
                                        </p:tav>
                                      </p:tavLst>
                                    </p:anim>
                                    <p:anim calcmode="lin" valueType="num">
                                      <p:cBhvr additive="base">
                                        <p:cTn id="133" dur="500" fill="hold"/>
                                        <p:tgtEl>
                                          <p:spTgt spid="370"/>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371"/>
                                        </p:tgtEl>
                                        <p:attrNameLst>
                                          <p:attrName>style.visibility</p:attrName>
                                        </p:attrNameLst>
                                      </p:cBhvr>
                                      <p:to>
                                        <p:strVal val="visible"/>
                                      </p:to>
                                    </p:set>
                                    <p:anim calcmode="lin" valueType="num">
                                      <p:cBhvr additive="base">
                                        <p:cTn id="138" dur="500" fill="hold"/>
                                        <p:tgtEl>
                                          <p:spTgt spid="371"/>
                                        </p:tgtEl>
                                        <p:attrNameLst>
                                          <p:attrName>ppt_x</p:attrName>
                                        </p:attrNameLst>
                                      </p:cBhvr>
                                      <p:tavLst>
                                        <p:tav tm="0">
                                          <p:val>
                                            <p:strVal val="#ppt_x"/>
                                          </p:val>
                                        </p:tav>
                                        <p:tav tm="100000">
                                          <p:val>
                                            <p:strVal val="#ppt_x"/>
                                          </p:val>
                                        </p:tav>
                                      </p:tavLst>
                                    </p:anim>
                                    <p:anim calcmode="lin" valueType="num">
                                      <p:cBhvr additive="base">
                                        <p:cTn id="139" dur="500" fill="hold"/>
                                        <p:tgtEl>
                                          <p:spTgt spid="371"/>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grpId="0" nodeType="clickEffect">
                                  <p:stCondLst>
                                    <p:cond delay="0"/>
                                  </p:stCondLst>
                                  <p:childTnLst>
                                    <p:set>
                                      <p:cBhvr>
                                        <p:cTn id="143" dur="1" fill="hold">
                                          <p:stCondLst>
                                            <p:cond delay="0"/>
                                          </p:stCondLst>
                                        </p:cTn>
                                        <p:tgtEl>
                                          <p:spTgt spid="372"/>
                                        </p:tgtEl>
                                        <p:attrNameLst>
                                          <p:attrName>style.visibility</p:attrName>
                                        </p:attrNameLst>
                                      </p:cBhvr>
                                      <p:to>
                                        <p:strVal val="visible"/>
                                      </p:to>
                                    </p:set>
                                    <p:anim calcmode="lin" valueType="num">
                                      <p:cBhvr additive="base">
                                        <p:cTn id="144" dur="500" fill="hold"/>
                                        <p:tgtEl>
                                          <p:spTgt spid="372"/>
                                        </p:tgtEl>
                                        <p:attrNameLst>
                                          <p:attrName>ppt_x</p:attrName>
                                        </p:attrNameLst>
                                      </p:cBhvr>
                                      <p:tavLst>
                                        <p:tav tm="0">
                                          <p:val>
                                            <p:strVal val="#ppt_x"/>
                                          </p:val>
                                        </p:tav>
                                        <p:tav tm="100000">
                                          <p:val>
                                            <p:strVal val="#ppt_x"/>
                                          </p:val>
                                        </p:tav>
                                      </p:tavLst>
                                    </p:anim>
                                    <p:anim calcmode="lin" valueType="num">
                                      <p:cBhvr additive="base">
                                        <p:cTn id="145" dur="500" fill="hold"/>
                                        <p:tgtEl>
                                          <p:spTgt spid="372"/>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grpId="0" nodeType="clickEffect">
                                  <p:stCondLst>
                                    <p:cond delay="0"/>
                                  </p:stCondLst>
                                  <p:childTnLst>
                                    <p:set>
                                      <p:cBhvr>
                                        <p:cTn id="149" dur="1" fill="hold">
                                          <p:stCondLst>
                                            <p:cond delay="0"/>
                                          </p:stCondLst>
                                        </p:cTn>
                                        <p:tgtEl>
                                          <p:spTgt spid="373"/>
                                        </p:tgtEl>
                                        <p:attrNameLst>
                                          <p:attrName>style.visibility</p:attrName>
                                        </p:attrNameLst>
                                      </p:cBhvr>
                                      <p:to>
                                        <p:strVal val="visible"/>
                                      </p:to>
                                    </p:set>
                                    <p:anim calcmode="lin" valueType="num">
                                      <p:cBhvr additive="base">
                                        <p:cTn id="150" dur="500" fill="hold"/>
                                        <p:tgtEl>
                                          <p:spTgt spid="373"/>
                                        </p:tgtEl>
                                        <p:attrNameLst>
                                          <p:attrName>ppt_x</p:attrName>
                                        </p:attrNameLst>
                                      </p:cBhvr>
                                      <p:tavLst>
                                        <p:tav tm="0">
                                          <p:val>
                                            <p:strVal val="#ppt_x"/>
                                          </p:val>
                                        </p:tav>
                                        <p:tav tm="100000">
                                          <p:val>
                                            <p:strVal val="#ppt_x"/>
                                          </p:val>
                                        </p:tav>
                                      </p:tavLst>
                                    </p:anim>
                                    <p:anim calcmode="lin" valueType="num">
                                      <p:cBhvr additive="base">
                                        <p:cTn id="151" dur="500" fill="hold"/>
                                        <p:tgtEl>
                                          <p:spTgt spid="373"/>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grpId="0" nodeType="clickEffect">
                                  <p:stCondLst>
                                    <p:cond delay="0"/>
                                  </p:stCondLst>
                                  <p:childTnLst>
                                    <p:set>
                                      <p:cBhvr>
                                        <p:cTn id="155" dur="1" fill="hold">
                                          <p:stCondLst>
                                            <p:cond delay="0"/>
                                          </p:stCondLst>
                                        </p:cTn>
                                        <p:tgtEl>
                                          <p:spTgt spid="374"/>
                                        </p:tgtEl>
                                        <p:attrNameLst>
                                          <p:attrName>style.visibility</p:attrName>
                                        </p:attrNameLst>
                                      </p:cBhvr>
                                      <p:to>
                                        <p:strVal val="visible"/>
                                      </p:to>
                                    </p:set>
                                    <p:anim calcmode="lin" valueType="num">
                                      <p:cBhvr additive="base">
                                        <p:cTn id="156" dur="500" fill="hold"/>
                                        <p:tgtEl>
                                          <p:spTgt spid="374"/>
                                        </p:tgtEl>
                                        <p:attrNameLst>
                                          <p:attrName>ppt_x</p:attrName>
                                        </p:attrNameLst>
                                      </p:cBhvr>
                                      <p:tavLst>
                                        <p:tav tm="0">
                                          <p:val>
                                            <p:strVal val="#ppt_x"/>
                                          </p:val>
                                        </p:tav>
                                        <p:tav tm="100000">
                                          <p:val>
                                            <p:strVal val="#ppt_x"/>
                                          </p:val>
                                        </p:tav>
                                      </p:tavLst>
                                    </p:anim>
                                    <p:anim calcmode="lin" valueType="num">
                                      <p:cBhvr additive="base">
                                        <p:cTn id="157" dur="500" fill="hold"/>
                                        <p:tgtEl>
                                          <p:spTgt spid="374"/>
                                        </p:tgtEl>
                                        <p:attrNameLst>
                                          <p:attrName>ppt_y</p:attrName>
                                        </p:attrNameLst>
                                      </p:cBhvr>
                                      <p:tavLst>
                                        <p:tav tm="0">
                                          <p:val>
                                            <p:strVal val="1+#ppt_h/2"/>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2" presetClass="entr" presetSubtype="4" fill="hold" grpId="0" nodeType="clickEffect">
                                  <p:stCondLst>
                                    <p:cond delay="0"/>
                                  </p:stCondLst>
                                  <p:childTnLst>
                                    <p:set>
                                      <p:cBhvr>
                                        <p:cTn id="161" dur="1" fill="hold">
                                          <p:stCondLst>
                                            <p:cond delay="0"/>
                                          </p:stCondLst>
                                        </p:cTn>
                                        <p:tgtEl>
                                          <p:spTgt spid="385"/>
                                        </p:tgtEl>
                                        <p:attrNameLst>
                                          <p:attrName>style.visibility</p:attrName>
                                        </p:attrNameLst>
                                      </p:cBhvr>
                                      <p:to>
                                        <p:strVal val="visible"/>
                                      </p:to>
                                    </p:set>
                                    <p:anim calcmode="lin" valueType="num">
                                      <p:cBhvr additive="base">
                                        <p:cTn id="162" dur="500" fill="hold"/>
                                        <p:tgtEl>
                                          <p:spTgt spid="385"/>
                                        </p:tgtEl>
                                        <p:attrNameLst>
                                          <p:attrName>ppt_x</p:attrName>
                                        </p:attrNameLst>
                                      </p:cBhvr>
                                      <p:tavLst>
                                        <p:tav tm="0">
                                          <p:val>
                                            <p:strVal val="#ppt_x"/>
                                          </p:val>
                                        </p:tav>
                                        <p:tav tm="100000">
                                          <p:val>
                                            <p:strVal val="#ppt_x"/>
                                          </p:val>
                                        </p:tav>
                                      </p:tavLst>
                                    </p:anim>
                                    <p:anim calcmode="lin" valueType="num">
                                      <p:cBhvr additive="base">
                                        <p:cTn id="163" dur="500" fill="hold"/>
                                        <p:tgtEl>
                                          <p:spTgt spid="385"/>
                                        </p:tgtEl>
                                        <p:attrNameLst>
                                          <p:attrName>ppt_y</p:attrName>
                                        </p:attrNameLst>
                                      </p:cBhvr>
                                      <p:tavLst>
                                        <p:tav tm="0">
                                          <p:val>
                                            <p:strVal val="1+#ppt_h/2"/>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2" presetClass="entr" presetSubtype="4" fill="hold" grpId="0" nodeType="clickEffect">
                                  <p:stCondLst>
                                    <p:cond delay="0"/>
                                  </p:stCondLst>
                                  <p:childTnLst>
                                    <p:set>
                                      <p:cBhvr>
                                        <p:cTn id="167" dur="1" fill="hold">
                                          <p:stCondLst>
                                            <p:cond delay="0"/>
                                          </p:stCondLst>
                                        </p:cTn>
                                        <p:tgtEl>
                                          <p:spTgt spid="384"/>
                                        </p:tgtEl>
                                        <p:attrNameLst>
                                          <p:attrName>style.visibility</p:attrName>
                                        </p:attrNameLst>
                                      </p:cBhvr>
                                      <p:to>
                                        <p:strVal val="visible"/>
                                      </p:to>
                                    </p:set>
                                    <p:anim calcmode="lin" valueType="num">
                                      <p:cBhvr additive="base">
                                        <p:cTn id="168" dur="500" fill="hold"/>
                                        <p:tgtEl>
                                          <p:spTgt spid="384"/>
                                        </p:tgtEl>
                                        <p:attrNameLst>
                                          <p:attrName>ppt_x</p:attrName>
                                        </p:attrNameLst>
                                      </p:cBhvr>
                                      <p:tavLst>
                                        <p:tav tm="0">
                                          <p:val>
                                            <p:strVal val="#ppt_x"/>
                                          </p:val>
                                        </p:tav>
                                        <p:tav tm="100000">
                                          <p:val>
                                            <p:strVal val="#ppt_x"/>
                                          </p:val>
                                        </p:tav>
                                      </p:tavLst>
                                    </p:anim>
                                    <p:anim calcmode="lin" valueType="num">
                                      <p:cBhvr additive="base">
                                        <p:cTn id="169" dur="500" fill="hold"/>
                                        <p:tgtEl>
                                          <p:spTgt spid="384"/>
                                        </p:tgtEl>
                                        <p:attrNameLst>
                                          <p:attrName>ppt_y</p:attrName>
                                        </p:attrNameLst>
                                      </p:cBhvr>
                                      <p:tavLst>
                                        <p:tav tm="0">
                                          <p:val>
                                            <p:strVal val="1+#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2" presetClass="entr" presetSubtype="4" fill="hold" grpId="0" nodeType="clickEffect">
                                  <p:stCondLst>
                                    <p:cond delay="0"/>
                                  </p:stCondLst>
                                  <p:childTnLst>
                                    <p:set>
                                      <p:cBhvr>
                                        <p:cTn id="173" dur="1" fill="hold">
                                          <p:stCondLst>
                                            <p:cond delay="0"/>
                                          </p:stCondLst>
                                        </p:cTn>
                                        <p:tgtEl>
                                          <p:spTgt spid="383"/>
                                        </p:tgtEl>
                                        <p:attrNameLst>
                                          <p:attrName>style.visibility</p:attrName>
                                        </p:attrNameLst>
                                      </p:cBhvr>
                                      <p:to>
                                        <p:strVal val="visible"/>
                                      </p:to>
                                    </p:set>
                                    <p:anim calcmode="lin" valueType="num">
                                      <p:cBhvr additive="base">
                                        <p:cTn id="174" dur="500" fill="hold"/>
                                        <p:tgtEl>
                                          <p:spTgt spid="383"/>
                                        </p:tgtEl>
                                        <p:attrNameLst>
                                          <p:attrName>ppt_x</p:attrName>
                                        </p:attrNameLst>
                                      </p:cBhvr>
                                      <p:tavLst>
                                        <p:tav tm="0">
                                          <p:val>
                                            <p:strVal val="#ppt_x"/>
                                          </p:val>
                                        </p:tav>
                                        <p:tav tm="100000">
                                          <p:val>
                                            <p:strVal val="#ppt_x"/>
                                          </p:val>
                                        </p:tav>
                                      </p:tavLst>
                                    </p:anim>
                                    <p:anim calcmode="lin" valueType="num">
                                      <p:cBhvr additive="base">
                                        <p:cTn id="175" dur="500" fill="hold"/>
                                        <p:tgtEl>
                                          <p:spTgt spid="383"/>
                                        </p:tgtEl>
                                        <p:attrNameLst>
                                          <p:attrName>ppt_y</p:attrName>
                                        </p:attrNameLst>
                                      </p:cBhvr>
                                      <p:tavLst>
                                        <p:tav tm="0">
                                          <p:val>
                                            <p:strVal val="1+#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 presetClass="entr" presetSubtype="4" fill="hold" grpId="0" nodeType="clickEffect">
                                  <p:stCondLst>
                                    <p:cond delay="0"/>
                                  </p:stCondLst>
                                  <p:childTnLst>
                                    <p:set>
                                      <p:cBhvr>
                                        <p:cTn id="179" dur="1" fill="hold">
                                          <p:stCondLst>
                                            <p:cond delay="0"/>
                                          </p:stCondLst>
                                        </p:cTn>
                                        <p:tgtEl>
                                          <p:spTgt spid="382"/>
                                        </p:tgtEl>
                                        <p:attrNameLst>
                                          <p:attrName>style.visibility</p:attrName>
                                        </p:attrNameLst>
                                      </p:cBhvr>
                                      <p:to>
                                        <p:strVal val="visible"/>
                                      </p:to>
                                    </p:set>
                                    <p:anim calcmode="lin" valueType="num">
                                      <p:cBhvr additive="base">
                                        <p:cTn id="180" dur="500" fill="hold"/>
                                        <p:tgtEl>
                                          <p:spTgt spid="382"/>
                                        </p:tgtEl>
                                        <p:attrNameLst>
                                          <p:attrName>ppt_x</p:attrName>
                                        </p:attrNameLst>
                                      </p:cBhvr>
                                      <p:tavLst>
                                        <p:tav tm="0">
                                          <p:val>
                                            <p:strVal val="#ppt_x"/>
                                          </p:val>
                                        </p:tav>
                                        <p:tav tm="100000">
                                          <p:val>
                                            <p:strVal val="#ppt_x"/>
                                          </p:val>
                                        </p:tav>
                                      </p:tavLst>
                                    </p:anim>
                                    <p:anim calcmode="lin" valueType="num">
                                      <p:cBhvr additive="base">
                                        <p:cTn id="181" dur="500" fill="hold"/>
                                        <p:tgtEl>
                                          <p:spTgt spid="382"/>
                                        </p:tgtEl>
                                        <p:attrNameLst>
                                          <p:attrName>ppt_y</p:attrName>
                                        </p:attrNameLst>
                                      </p:cBhvr>
                                      <p:tavLst>
                                        <p:tav tm="0">
                                          <p:val>
                                            <p:strVal val="1+#ppt_h/2"/>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2" presetClass="entr" presetSubtype="4" fill="hold" grpId="0" nodeType="clickEffect">
                                  <p:stCondLst>
                                    <p:cond delay="0"/>
                                  </p:stCondLst>
                                  <p:childTnLst>
                                    <p:set>
                                      <p:cBhvr>
                                        <p:cTn id="185" dur="1" fill="hold">
                                          <p:stCondLst>
                                            <p:cond delay="0"/>
                                          </p:stCondLst>
                                        </p:cTn>
                                        <p:tgtEl>
                                          <p:spTgt spid="381"/>
                                        </p:tgtEl>
                                        <p:attrNameLst>
                                          <p:attrName>style.visibility</p:attrName>
                                        </p:attrNameLst>
                                      </p:cBhvr>
                                      <p:to>
                                        <p:strVal val="visible"/>
                                      </p:to>
                                    </p:set>
                                    <p:anim calcmode="lin" valueType="num">
                                      <p:cBhvr additive="base">
                                        <p:cTn id="186" dur="500" fill="hold"/>
                                        <p:tgtEl>
                                          <p:spTgt spid="381"/>
                                        </p:tgtEl>
                                        <p:attrNameLst>
                                          <p:attrName>ppt_x</p:attrName>
                                        </p:attrNameLst>
                                      </p:cBhvr>
                                      <p:tavLst>
                                        <p:tav tm="0">
                                          <p:val>
                                            <p:strVal val="#ppt_x"/>
                                          </p:val>
                                        </p:tav>
                                        <p:tav tm="100000">
                                          <p:val>
                                            <p:strVal val="#ppt_x"/>
                                          </p:val>
                                        </p:tav>
                                      </p:tavLst>
                                    </p:anim>
                                    <p:anim calcmode="lin" valueType="num">
                                      <p:cBhvr additive="base">
                                        <p:cTn id="187" dur="500" fill="hold"/>
                                        <p:tgtEl>
                                          <p:spTgt spid="381"/>
                                        </p:tgtEl>
                                        <p:attrNameLst>
                                          <p:attrName>ppt_y</p:attrName>
                                        </p:attrNameLst>
                                      </p:cBhvr>
                                      <p:tavLst>
                                        <p:tav tm="0">
                                          <p:val>
                                            <p:strVal val="1+#ppt_h/2"/>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2" presetClass="entr" presetSubtype="4" fill="hold" grpId="0" nodeType="clickEffect">
                                  <p:stCondLst>
                                    <p:cond delay="0"/>
                                  </p:stCondLst>
                                  <p:childTnLst>
                                    <p:set>
                                      <p:cBhvr>
                                        <p:cTn id="191" dur="1" fill="hold">
                                          <p:stCondLst>
                                            <p:cond delay="0"/>
                                          </p:stCondLst>
                                        </p:cTn>
                                        <p:tgtEl>
                                          <p:spTgt spid="380"/>
                                        </p:tgtEl>
                                        <p:attrNameLst>
                                          <p:attrName>style.visibility</p:attrName>
                                        </p:attrNameLst>
                                      </p:cBhvr>
                                      <p:to>
                                        <p:strVal val="visible"/>
                                      </p:to>
                                    </p:set>
                                    <p:anim calcmode="lin" valueType="num">
                                      <p:cBhvr additive="base">
                                        <p:cTn id="192" dur="500" fill="hold"/>
                                        <p:tgtEl>
                                          <p:spTgt spid="380"/>
                                        </p:tgtEl>
                                        <p:attrNameLst>
                                          <p:attrName>ppt_x</p:attrName>
                                        </p:attrNameLst>
                                      </p:cBhvr>
                                      <p:tavLst>
                                        <p:tav tm="0">
                                          <p:val>
                                            <p:strVal val="#ppt_x"/>
                                          </p:val>
                                        </p:tav>
                                        <p:tav tm="100000">
                                          <p:val>
                                            <p:strVal val="#ppt_x"/>
                                          </p:val>
                                        </p:tav>
                                      </p:tavLst>
                                    </p:anim>
                                    <p:anim calcmode="lin" valueType="num">
                                      <p:cBhvr additive="base">
                                        <p:cTn id="193" dur="500" fill="hold"/>
                                        <p:tgtEl>
                                          <p:spTgt spid="380"/>
                                        </p:tgtEl>
                                        <p:attrNameLst>
                                          <p:attrName>ppt_y</p:attrName>
                                        </p:attrNameLst>
                                      </p:cBhvr>
                                      <p:tavLst>
                                        <p:tav tm="0">
                                          <p:val>
                                            <p:strVal val="1+#ppt_h/2"/>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2" presetClass="entr" presetSubtype="4" fill="hold" grpId="0" nodeType="clickEffect">
                                  <p:stCondLst>
                                    <p:cond delay="0"/>
                                  </p:stCondLst>
                                  <p:childTnLst>
                                    <p:set>
                                      <p:cBhvr>
                                        <p:cTn id="197" dur="1" fill="hold">
                                          <p:stCondLst>
                                            <p:cond delay="0"/>
                                          </p:stCondLst>
                                        </p:cTn>
                                        <p:tgtEl>
                                          <p:spTgt spid="379"/>
                                        </p:tgtEl>
                                        <p:attrNameLst>
                                          <p:attrName>style.visibility</p:attrName>
                                        </p:attrNameLst>
                                      </p:cBhvr>
                                      <p:to>
                                        <p:strVal val="visible"/>
                                      </p:to>
                                    </p:set>
                                    <p:anim calcmode="lin" valueType="num">
                                      <p:cBhvr additive="base">
                                        <p:cTn id="198" dur="500" fill="hold"/>
                                        <p:tgtEl>
                                          <p:spTgt spid="379"/>
                                        </p:tgtEl>
                                        <p:attrNameLst>
                                          <p:attrName>ppt_x</p:attrName>
                                        </p:attrNameLst>
                                      </p:cBhvr>
                                      <p:tavLst>
                                        <p:tav tm="0">
                                          <p:val>
                                            <p:strVal val="#ppt_x"/>
                                          </p:val>
                                        </p:tav>
                                        <p:tav tm="100000">
                                          <p:val>
                                            <p:strVal val="#ppt_x"/>
                                          </p:val>
                                        </p:tav>
                                      </p:tavLst>
                                    </p:anim>
                                    <p:anim calcmode="lin" valueType="num">
                                      <p:cBhvr additive="base">
                                        <p:cTn id="199" dur="500" fill="hold"/>
                                        <p:tgtEl>
                                          <p:spTgt spid="379"/>
                                        </p:tgtEl>
                                        <p:attrNameLst>
                                          <p:attrName>ppt_y</p:attrName>
                                        </p:attrNameLst>
                                      </p:cBhvr>
                                      <p:tavLst>
                                        <p:tav tm="0">
                                          <p:val>
                                            <p:strVal val="1+#ppt_h/2"/>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presetID="2" presetClass="entr" presetSubtype="4" fill="hold" grpId="0" nodeType="clickEffect">
                                  <p:stCondLst>
                                    <p:cond delay="0"/>
                                  </p:stCondLst>
                                  <p:childTnLst>
                                    <p:set>
                                      <p:cBhvr>
                                        <p:cTn id="203" dur="1" fill="hold">
                                          <p:stCondLst>
                                            <p:cond delay="0"/>
                                          </p:stCondLst>
                                        </p:cTn>
                                        <p:tgtEl>
                                          <p:spTgt spid="378"/>
                                        </p:tgtEl>
                                        <p:attrNameLst>
                                          <p:attrName>style.visibility</p:attrName>
                                        </p:attrNameLst>
                                      </p:cBhvr>
                                      <p:to>
                                        <p:strVal val="visible"/>
                                      </p:to>
                                    </p:set>
                                    <p:anim calcmode="lin" valueType="num">
                                      <p:cBhvr additive="base">
                                        <p:cTn id="204" dur="500" fill="hold"/>
                                        <p:tgtEl>
                                          <p:spTgt spid="378"/>
                                        </p:tgtEl>
                                        <p:attrNameLst>
                                          <p:attrName>ppt_x</p:attrName>
                                        </p:attrNameLst>
                                      </p:cBhvr>
                                      <p:tavLst>
                                        <p:tav tm="0">
                                          <p:val>
                                            <p:strVal val="#ppt_x"/>
                                          </p:val>
                                        </p:tav>
                                        <p:tav tm="100000">
                                          <p:val>
                                            <p:strVal val="#ppt_x"/>
                                          </p:val>
                                        </p:tav>
                                      </p:tavLst>
                                    </p:anim>
                                    <p:anim calcmode="lin" valueType="num">
                                      <p:cBhvr additive="base">
                                        <p:cTn id="205" dur="500" fill="hold"/>
                                        <p:tgtEl>
                                          <p:spTgt spid="378"/>
                                        </p:tgtEl>
                                        <p:attrNameLst>
                                          <p:attrName>ppt_y</p:attrName>
                                        </p:attrNameLst>
                                      </p:cBhvr>
                                      <p:tavLst>
                                        <p:tav tm="0">
                                          <p:val>
                                            <p:strVal val="1+#ppt_h/2"/>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2" presetClass="entr" presetSubtype="4" fill="hold" grpId="0" nodeType="clickEffect">
                                  <p:stCondLst>
                                    <p:cond delay="0"/>
                                  </p:stCondLst>
                                  <p:childTnLst>
                                    <p:set>
                                      <p:cBhvr>
                                        <p:cTn id="209" dur="1" fill="hold">
                                          <p:stCondLst>
                                            <p:cond delay="0"/>
                                          </p:stCondLst>
                                        </p:cTn>
                                        <p:tgtEl>
                                          <p:spTgt spid="377"/>
                                        </p:tgtEl>
                                        <p:attrNameLst>
                                          <p:attrName>style.visibility</p:attrName>
                                        </p:attrNameLst>
                                      </p:cBhvr>
                                      <p:to>
                                        <p:strVal val="visible"/>
                                      </p:to>
                                    </p:set>
                                    <p:anim calcmode="lin" valueType="num">
                                      <p:cBhvr additive="base">
                                        <p:cTn id="210" dur="500" fill="hold"/>
                                        <p:tgtEl>
                                          <p:spTgt spid="377"/>
                                        </p:tgtEl>
                                        <p:attrNameLst>
                                          <p:attrName>ppt_x</p:attrName>
                                        </p:attrNameLst>
                                      </p:cBhvr>
                                      <p:tavLst>
                                        <p:tav tm="0">
                                          <p:val>
                                            <p:strVal val="#ppt_x"/>
                                          </p:val>
                                        </p:tav>
                                        <p:tav tm="100000">
                                          <p:val>
                                            <p:strVal val="#ppt_x"/>
                                          </p:val>
                                        </p:tav>
                                      </p:tavLst>
                                    </p:anim>
                                    <p:anim calcmode="lin" valueType="num">
                                      <p:cBhvr additive="base">
                                        <p:cTn id="211" dur="500" fill="hold"/>
                                        <p:tgtEl>
                                          <p:spTgt spid="377"/>
                                        </p:tgtEl>
                                        <p:attrNameLst>
                                          <p:attrName>ppt_y</p:attrName>
                                        </p:attrNameLst>
                                      </p:cBhvr>
                                      <p:tavLst>
                                        <p:tav tm="0">
                                          <p:val>
                                            <p:strVal val="1+#ppt_h/2"/>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2" presetClass="entr" presetSubtype="4" fill="hold" grpId="0" nodeType="clickEffect">
                                  <p:stCondLst>
                                    <p:cond delay="0"/>
                                  </p:stCondLst>
                                  <p:childTnLst>
                                    <p:set>
                                      <p:cBhvr>
                                        <p:cTn id="215" dur="1" fill="hold">
                                          <p:stCondLst>
                                            <p:cond delay="0"/>
                                          </p:stCondLst>
                                        </p:cTn>
                                        <p:tgtEl>
                                          <p:spTgt spid="376"/>
                                        </p:tgtEl>
                                        <p:attrNameLst>
                                          <p:attrName>style.visibility</p:attrName>
                                        </p:attrNameLst>
                                      </p:cBhvr>
                                      <p:to>
                                        <p:strVal val="visible"/>
                                      </p:to>
                                    </p:set>
                                    <p:anim calcmode="lin" valueType="num">
                                      <p:cBhvr additive="base">
                                        <p:cTn id="216" dur="500" fill="hold"/>
                                        <p:tgtEl>
                                          <p:spTgt spid="376"/>
                                        </p:tgtEl>
                                        <p:attrNameLst>
                                          <p:attrName>ppt_x</p:attrName>
                                        </p:attrNameLst>
                                      </p:cBhvr>
                                      <p:tavLst>
                                        <p:tav tm="0">
                                          <p:val>
                                            <p:strVal val="#ppt_x"/>
                                          </p:val>
                                        </p:tav>
                                        <p:tav tm="100000">
                                          <p:val>
                                            <p:strVal val="#ppt_x"/>
                                          </p:val>
                                        </p:tav>
                                      </p:tavLst>
                                    </p:anim>
                                    <p:anim calcmode="lin" valueType="num">
                                      <p:cBhvr additive="base">
                                        <p:cTn id="217" dur="500" fill="hold"/>
                                        <p:tgtEl>
                                          <p:spTgt spid="376"/>
                                        </p:tgtEl>
                                        <p:attrNameLst>
                                          <p:attrName>ppt_y</p:attrName>
                                        </p:attrNameLst>
                                      </p:cBhvr>
                                      <p:tavLst>
                                        <p:tav tm="0">
                                          <p:val>
                                            <p:strVal val="1+#ppt_h/2"/>
                                          </p:val>
                                        </p:tav>
                                        <p:tav tm="100000">
                                          <p:val>
                                            <p:strVal val="#ppt_y"/>
                                          </p:val>
                                        </p:tav>
                                      </p:tavLst>
                                    </p:anim>
                                  </p:childTnLst>
                                </p:cTn>
                              </p:par>
                            </p:childTnLst>
                          </p:cTn>
                        </p:par>
                      </p:childTnLst>
                    </p:cTn>
                  </p:par>
                  <p:par>
                    <p:cTn id="218" fill="hold">
                      <p:stCondLst>
                        <p:cond delay="indefinite"/>
                      </p:stCondLst>
                      <p:childTnLst>
                        <p:par>
                          <p:cTn id="219" fill="hold">
                            <p:stCondLst>
                              <p:cond delay="0"/>
                            </p:stCondLst>
                            <p:childTnLst>
                              <p:par>
                                <p:cTn id="220" presetID="2" presetClass="entr" presetSubtype="4" fill="hold" grpId="0" nodeType="clickEffect">
                                  <p:stCondLst>
                                    <p:cond delay="0"/>
                                  </p:stCondLst>
                                  <p:childTnLst>
                                    <p:set>
                                      <p:cBhvr>
                                        <p:cTn id="221" dur="1" fill="hold">
                                          <p:stCondLst>
                                            <p:cond delay="0"/>
                                          </p:stCondLst>
                                        </p:cTn>
                                        <p:tgtEl>
                                          <p:spTgt spid="375"/>
                                        </p:tgtEl>
                                        <p:attrNameLst>
                                          <p:attrName>style.visibility</p:attrName>
                                        </p:attrNameLst>
                                      </p:cBhvr>
                                      <p:to>
                                        <p:strVal val="visible"/>
                                      </p:to>
                                    </p:set>
                                    <p:anim calcmode="lin" valueType="num">
                                      <p:cBhvr additive="base">
                                        <p:cTn id="222" dur="500" fill="hold"/>
                                        <p:tgtEl>
                                          <p:spTgt spid="375"/>
                                        </p:tgtEl>
                                        <p:attrNameLst>
                                          <p:attrName>ppt_x</p:attrName>
                                        </p:attrNameLst>
                                      </p:cBhvr>
                                      <p:tavLst>
                                        <p:tav tm="0">
                                          <p:val>
                                            <p:strVal val="#ppt_x"/>
                                          </p:val>
                                        </p:tav>
                                        <p:tav tm="100000">
                                          <p:val>
                                            <p:strVal val="#ppt_x"/>
                                          </p:val>
                                        </p:tav>
                                      </p:tavLst>
                                    </p:anim>
                                    <p:anim calcmode="lin" valueType="num">
                                      <p:cBhvr additive="base">
                                        <p:cTn id="223" dur="500" fill="hold"/>
                                        <p:tgtEl>
                                          <p:spTgt spid="375"/>
                                        </p:tgtEl>
                                        <p:attrNameLst>
                                          <p:attrName>ppt_y</p:attrName>
                                        </p:attrNameLst>
                                      </p:cBhvr>
                                      <p:tavLst>
                                        <p:tav tm="0">
                                          <p:val>
                                            <p:strVal val="1+#ppt_h/2"/>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2" presetClass="entr" presetSubtype="4" fill="hold" nodeType="clickEffect">
                                  <p:stCondLst>
                                    <p:cond delay="0"/>
                                  </p:stCondLst>
                                  <p:childTnLst>
                                    <p:set>
                                      <p:cBhvr>
                                        <p:cTn id="227" dur="1" fill="hold">
                                          <p:stCondLst>
                                            <p:cond delay="0"/>
                                          </p:stCondLst>
                                        </p:cTn>
                                        <p:tgtEl>
                                          <p:spTgt spid="386"/>
                                        </p:tgtEl>
                                        <p:attrNameLst>
                                          <p:attrName>style.visibility</p:attrName>
                                        </p:attrNameLst>
                                      </p:cBhvr>
                                      <p:to>
                                        <p:strVal val="visible"/>
                                      </p:to>
                                    </p:set>
                                    <p:anim calcmode="lin" valueType="num">
                                      <p:cBhvr additive="base">
                                        <p:cTn id="228" dur="500" fill="hold"/>
                                        <p:tgtEl>
                                          <p:spTgt spid="386"/>
                                        </p:tgtEl>
                                        <p:attrNameLst>
                                          <p:attrName>ppt_x</p:attrName>
                                        </p:attrNameLst>
                                      </p:cBhvr>
                                      <p:tavLst>
                                        <p:tav tm="0">
                                          <p:val>
                                            <p:strVal val="#ppt_x"/>
                                          </p:val>
                                        </p:tav>
                                        <p:tav tm="100000">
                                          <p:val>
                                            <p:strVal val="#ppt_x"/>
                                          </p:val>
                                        </p:tav>
                                      </p:tavLst>
                                    </p:anim>
                                    <p:anim calcmode="lin" valueType="num">
                                      <p:cBhvr additive="base">
                                        <p:cTn id="229" dur="500" fill="hold"/>
                                        <p:tgtEl>
                                          <p:spTgt spid="386"/>
                                        </p:tgtEl>
                                        <p:attrNameLst>
                                          <p:attrName>ppt_y</p:attrName>
                                        </p:attrNameLst>
                                      </p:cBhvr>
                                      <p:tavLst>
                                        <p:tav tm="0">
                                          <p:val>
                                            <p:strVal val="1+#ppt_h/2"/>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presetID="26" presetClass="entr" presetSubtype="0" fill="hold" nodeType="clickEffect">
                                  <p:stCondLst>
                                    <p:cond delay="0"/>
                                  </p:stCondLst>
                                  <p:childTnLst>
                                    <p:set>
                                      <p:cBhvr>
                                        <p:cTn id="233" dur="1" fill="hold">
                                          <p:stCondLst>
                                            <p:cond delay="0"/>
                                          </p:stCondLst>
                                        </p:cTn>
                                        <p:tgtEl>
                                          <p:spTgt spid="397"/>
                                        </p:tgtEl>
                                        <p:attrNameLst>
                                          <p:attrName>style.visibility</p:attrName>
                                        </p:attrNameLst>
                                      </p:cBhvr>
                                      <p:to>
                                        <p:strVal val="visible"/>
                                      </p:to>
                                    </p:set>
                                    <p:animEffect transition="in" filter="wipe(down)">
                                      <p:cBhvr>
                                        <p:cTn id="234" dur="580">
                                          <p:stCondLst>
                                            <p:cond delay="0"/>
                                          </p:stCondLst>
                                        </p:cTn>
                                        <p:tgtEl>
                                          <p:spTgt spid="397"/>
                                        </p:tgtEl>
                                      </p:cBhvr>
                                    </p:animEffect>
                                    <p:anim calcmode="lin" valueType="num">
                                      <p:cBhvr>
                                        <p:cTn id="235" dur="1822" tmFilter="0,0; 0.14,0.36; 0.43,0.73; 0.71,0.91; 1.0,1.0">
                                          <p:stCondLst>
                                            <p:cond delay="0"/>
                                          </p:stCondLst>
                                        </p:cTn>
                                        <p:tgtEl>
                                          <p:spTgt spid="397"/>
                                        </p:tgtEl>
                                        <p:attrNameLst>
                                          <p:attrName>ppt_x</p:attrName>
                                        </p:attrNameLst>
                                      </p:cBhvr>
                                      <p:tavLst>
                                        <p:tav tm="0">
                                          <p:val>
                                            <p:strVal val="#ppt_x-0.25"/>
                                          </p:val>
                                        </p:tav>
                                        <p:tav tm="100000">
                                          <p:val>
                                            <p:strVal val="#ppt_x"/>
                                          </p:val>
                                        </p:tav>
                                      </p:tavLst>
                                    </p:anim>
                                    <p:anim calcmode="lin" valueType="num">
                                      <p:cBhvr>
                                        <p:cTn id="236" dur="664" tmFilter="0.0,0.0; 0.25,0.07; 0.50,0.2; 0.75,0.467; 1.0,1.0">
                                          <p:stCondLst>
                                            <p:cond delay="0"/>
                                          </p:stCondLst>
                                        </p:cTn>
                                        <p:tgtEl>
                                          <p:spTgt spid="397"/>
                                        </p:tgtEl>
                                        <p:attrNameLst>
                                          <p:attrName>ppt_y</p:attrName>
                                        </p:attrNameLst>
                                      </p:cBhvr>
                                      <p:tavLst>
                                        <p:tav tm="0" fmla="#ppt_y-sin(pi*$)/3">
                                          <p:val>
                                            <p:fltVal val="0.5"/>
                                          </p:val>
                                        </p:tav>
                                        <p:tav tm="100000">
                                          <p:val>
                                            <p:fltVal val="1"/>
                                          </p:val>
                                        </p:tav>
                                      </p:tavLst>
                                    </p:anim>
                                    <p:anim calcmode="lin" valueType="num">
                                      <p:cBhvr>
                                        <p:cTn id="237" dur="664" tmFilter="0, 0; 0.125,0.2665; 0.25,0.4; 0.375,0.465; 0.5,0.5;  0.625,0.535; 0.75,0.6; 0.875,0.7335; 1,1">
                                          <p:stCondLst>
                                            <p:cond delay="664"/>
                                          </p:stCondLst>
                                        </p:cTn>
                                        <p:tgtEl>
                                          <p:spTgt spid="397"/>
                                        </p:tgtEl>
                                        <p:attrNameLst>
                                          <p:attrName>ppt_y</p:attrName>
                                        </p:attrNameLst>
                                      </p:cBhvr>
                                      <p:tavLst>
                                        <p:tav tm="0" fmla="#ppt_y-sin(pi*$)/9">
                                          <p:val>
                                            <p:fltVal val="0"/>
                                          </p:val>
                                        </p:tav>
                                        <p:tav tm="100000">
                                          <p:val>
                                            <p:fltVal val="1"/>
                                          </p:val>
                                        </p:tav>
                                      </p:tavLst>
                                    </p:anim>
                                    <p:anim calcmode="lin" valueType="num">
                                      <p:cBhvr>
                                        <p:cTn id="238" dur="332" tmFilter="0, 0; 0.125,0.2665; 0.25,0.4; 0.375,0.465; 0.5,0.5;  0.625,0.535; 0.75,0.6; 0.875,0.7335; 1,1">
                                          <p:stCondLst>
                                            <p:cond delay="1324"/>
                                          </p:stCondLst>
                                        </p:cTn>
                                        <p:tgtEl>
                                          <p:spTgt spid="397"/>
                                        </p:tgtEl>
                                        <p:attrNameLst>
                                          <p:attrName>ppt_y</p:attrName>
                                        </p:attrNameLst>
                                      </p:cBhvr>
                                      <p:tavLst>
                                        <p:tav tm="0" fmla="#ppt_y-sin(pi*$)/27">
                                          <p:val>
                                            <p:fltVal val="0"/>
                                          </p:val>
                                        </p:tav>
                                        <p:tav tm="100000">
                                          <p:val>
                                            <p:fltVal val="1"/>
                                          </p:val>
                                        </p:tav>
                                      </p:tavLst>
                                    </p:anim>
                                    <p:anim calcmode="lin" valueType="num">
                                      <p:cBhvr>
                                        <p:cTn id="239" dur="164" tmFilter="0, 0; 0.125,0.2665; 0.25,0.4; 0.375,0.465; 0.5,0.5;  0.625,0.535; 0.75,0.6; 0.875,0.7335; 1,1">
                                          <p:stCondLst>
                                            <p:cond delay="1656"/>
                                          </p:stCondLst>
                                        </p:cTn>
                                        <p:tgtEl>
                                          <p:spTgt spid="397"/>
                                        </p:tgtEl>
                                        <p:attrNameLst>
                                          <p:attrName>ppt_y</p:attrName>
                                        </p:attrNameLst>
                                      </p:cBhvr>
                                      <p:tavLst>
                                        <p:tav tm="0" fmla="#ppt_y-sin(pi*$)/81">
                                          <p:val>
                                            <p:fltVal val="0"/>
                                          </p:val>
                                        </p:tav>
                                        <p:tav tm="100000">
                                          <p:val>
                                            <p:fltVal val="1"/>
                                          </p:val>
                                        </p:tav>
                                      </p:tavLst>
                                    </p:anim>
                                    <p:animScale>
                                      <p:cBhvr>
                                        <p:cTn id="240" dur="26">
                                          <p:stCondLst>
                                            <p:cond delay="650"/>
                                          </p:stCondLst>
                                        </p:cTn>
                                        <p:tgtEl>
                                          <p:spTgt spid="397"/>
                                        </p:tgtEl>
                                      </p:cBhvr>
                                      <p:to x="100000" y="60000"/>
                                    </p:animScale>
                                    <p:animScale>
                                      <p:cBhvr>
                                        <p:cTn id="241" dur="166" decel="50000">
                                          <p:stCondLst>
                                            <p:cond delay="676"/>
                                          </p:stCondLst>
                                        </p:cTn>
                                        <p:tgtEl>
                                          <p:spTgt spid="397"/>
                                        </p:tgtEl>
                                      </p:cBhvr>
                                      <p:to x="100000" y="100000"/>
                                    </p:animScale>
                                    <p:animScale>
                                      <p:cBhvr>
                                        <p:cTn id="242" dur="26">
                                          <p:stCondLst>
                                            <p:cond delay="1312"/>
                                          </p:stCondLst>
                                        </p:cTn>
                                        <p:tgtEl>
                                          <p:spTgt spid="397"/>
                                        </p:tgtEl>
                                      </p:cBhvr>
                                      <p:to x="100000" y="80000"/>
                                    </p:animScale>
                                    <p:animScale>
                                      <p:cBhvr>
                                        <p:cTn id="243" dur="166" decel="50000">
                                          <p:stCondLst>
                                            <p:cond delay="1338"/>
                                          </p:stCondLst>
                                        </p:cTn>
                                        <p:tgtEl>
                                          <p:spTgt spid="397"/>
                                        </p:tgtEl>
                                      </p:cBhvr>
                                      <p:to x="100000" y="100000"/>
                                    </p:animScale>
                                    <p:animScale>
                                      <p:cBhvr>
                                        <p:cTn id="244" dur="26">
                                          <p:stCondLst>
                                            <p:cond delay="1642"/>
                                          </p:stCondLst>
                                        </p:cTn>
                                        <p:tgtEl>
                                          <p:spTgt spid="397"/>
                                        </p:tgtEl>
                                      </p:cBhvr>
                                      <p:to x="100000" y="90000"/>
                                    </p:animScale>
                                    <p:animScale>
                                      <p:cBhvr>
                                        <p:cTn id="245" dur="166" decel="50000">
                                          <p:stCondLst>
                                            <p:cond delay="1668"/>
                                          </p:stCondLst>
                                        </p:cTn>
                                        <p:tgtEl>
                                          <p:spTgt spid="397"/>
                                        </p:tgtEl>
                                      </p:cBhvr>
                                      <p:to x="100000" y="100000"/>
                                    </p:animScale>
                                    <p:animScale>
                                      <p:cBhvr>
                                        <p:cTn id="246" dur="26">
                                          <p:stCondLst>
                                            <p:cond delay="1808"/>
                                          </p:stCondLst>
                                        </p:cTn>
                                        <p:tgtEl>
                                          <p:spTgt spid="397"/>
                                        </p:tgtEl>
                                      </p:cBhvr>
                                      <p:to x="100000" y="95000"/>
                                    </p:animScale>
                                    <p:animScale>
                                      <p:cBhvr>
                                        <p:cTn id="247" dur="166" decel="50000">
                                          <p:stCondLst>
                                            <p:cond delay="1834"/>
                                          </p:stCondLst>
                                        </p:cTn>
                                        <p:tgtEl>
                                          <p:spTgt spid="397"/>
                                        </p:tgtEl>
                                      </p:cBhvr>
                                      <p:to x="100000" y="100000"/>
                                    </p:animScale>
                                  </p:childTnLst>
                                </p:cTn>
                              </p:par>
                            </p:childTnLst>
                          </p:cTn>
                        </p:par>
                      </p:childTnLst>
                    </p:cTn>
                  </p:par>
                  <p:par>
                    <p:cTn id="248" fill="hold">
                      <p:stCondLst>
                        <p:cond delay="indefinite"/>
                      </p:stCondLst>
                      <p:childTnLst>
                        <p:par>
                          <p:cTn id="249" fill="hold">
                            <p:stCondLst>
                              <p:cond delay="0"/>
                            </p:stCondLst>
                            <p:childTnLst>
                              <p:par>
                                <p:cTn id="250" presetID="2" presetClass="entr" presetSubtype="4" fill="hold" grpId="0" nodeType="clickEffect">
                                  <p:stCondLst>
                                    <p:cond delay="0"/>
                                  </p:stCondLst>
                                  <p:childTnLst>
                                    <p:set>
                                      <p:cBhvr>
                                        <p:cTn id="251" dur="1" fill="hold">
                                          <p:stCondLst>
                                            <p:cond delay="0"/>
                                          </p:stCondLst>
                                        </p:cTn>
                                        <p:tgtEl>
                                          <p:spTgt spid="398"/>
                                        </p:tgtEl>
                                        <p:attrNameLst>
                                          <p:attrName>style.visibility</p:attrName>
                                        </p:attrNameLst>
                                      </p:cBhvr>
                                      <p:to>
                                        <p:strVal val="visible"/>
                                      </p:to>
                                    </p:set>
                                    <p:anim calcmode="lin" valueType="num">
                                      <p:cBhvr additive="base">
                                        <p:cTn id="252" dur="500" fill="hold"/>
                                        <p:tgtEl>
                                          <p:spTgt spid="398"/>
                                        </p:tgtEl>
                                        <p:attrNameLst>
                                          <p:attrName>ppt_x</p:attrName>
                                        </p:attrNameLst>
                                      </p:cBhvr>
                                      <p:tavLst>
                                        <p:tav tm="0">
                                          <p:val>
                                            <p:strVal val="#ppt_x"/>
                                          </p:val>
                                        </p:tav>
                                        <p:tav tm="100000">
                                          <p:val>
                                            <p:strVal val="#ppt_x"/>
                                          </p:val>
                                        </p:tav>
                                      </p:tavLst>
                                    </p:anim>
                                    <p:anim calcmode="lin" valueType="num">
                                      <p:cBhvr additive="base">
                                        <p:cTn id="253" dur="500" fill="hold"/>
                                        <p:tgtEl>
                                          <p:spTgt spid="398"/>
                                        </p:tgtEl>
                                        <p:attrNameLst>
                                          <p:attrName>ppt_y</p:attrName>
                                        </p:attrNameLst>
                                      </p:cBhvr>
                                      <p:tavLst>
                                        <p:tav tm="0">
                                          <p:val>
                                            <p:strVal val="1+#ppt_h/2"/>
                                          </p:val>
                                        </p:tav>
                                        <p:tav tm="100000">
                                          <p:val>
                                            <p:strVal val="#ppt_y"/>
                                          </p:val>
                                        </p:tav>
                                      </p:tavLst>
                                    </p:anim>
                                  </p:childTnLst>
                                </p:cTn>
                              </p:par>
                              <p:par>
                                <p:cTn id="254" presetID="2" presetClass="entr" presetSubtype="4" fill="hold" grpId="0" nodeType="withEffect">
                                  <p:stCondLst>
                                    <p:cond delay="0"/>
                                  </p:stCondLst>
                                  <p:childTnLst>
                                    <p:set>
                                      <p:cBhvr>
                                        <p:cTn id="255" dur="1" fill="hold">
                                          <p:stCondLst>
                                            <p:cond delay="0"/>
                                          </p:stCondLst>
                                        </p:cTn>
                                        <p:tgtEl>
                                          <p:spTgt spid="399"/>
                                        </p:tgtEl>
                                        <p:attrNameLst>
                                          <p:attrName>style.visibility</p:attrName>
                                        </p:attrNameLst>
                                      </p:cBhvr>
                                      <p:to>
                                        <p:strVal val="visible"/>
                                      </p:to>
                                    </p:set>
                                    <p:anim calcmode="lin" valueType="num">
                                      <p:cBhvr additive="base">
                                        <p:cTn id="256" dur="500" fill="hold"/>
                                        <p:tgtEl>
                                          <p:spTgt spid="399"/>
                                        </p:tgtEl>
                                        <p:attrNameLst>
                                          <p:attrName>ppt_x</p:attrName>
                                        </p:attrNameLst>
                                      </p:cBhvr>
                                      <p:tavLst>
                                        <p:tav tm="0">
                                          <p:val>
                                            <p:strVal val="#ppt_x"/>
                                          </p:val>
                                        </p:tav>
                                        <p:tav tm="100000">
                                          <p:val>
                                            <p:strVal val="#ppt_x"/>
                                          </p:val>
                                        </p:tav>
                                      </p:tavLst>
                                    </p:anim>
                                    <p:anim calcmode="lin" valueType="num">
                                      <p:cBhvr additive="base">
                                        <p:cTn id="257" dur="500" fill="hold"/>
                                        <p:tgtEl>
                                          <p:spTgt spid="399"/>
                                        </p:tgtEl>
                                        <p:attrNameLst>
                                          <p:attrName>ppt_y</p:attrName>
                                        </p:attrNameLst>
                                      </p:cBhvr>
                                      <p:tavLst>
                                        <p:tav tm="0">
                                          <p:val>
                                            <p:strVal val="1+#ppt_h/2"/>
                                          </p:val>
                                        </p:tav>
                                        <p:tav tm="100000">
                                          <p:val>
                                            <p:strVal val="#ppt_y"/>
                                          </p:val>
                                        </p:tav>
                                      </p:tavLst>
                                    </p:anim>
                                  </p:childTnLst>
                                </p:cTn>
                              </p:par>
                            </p:childTnLst>
                          </p:cTn>
                        </p:par>
                      </p:childTnLst>
                    </p:cTn>
                  </p:par>
                  <p:par>
                    <p:cTn id="258" fill="hold">
                      <p:stCondLst>
                        <p:cond delay="indefinite"/>
                      </p:stCondLst>
                      <p:childTnLst>
                        <p:par>
                          <p:cTn id="259" fill="hold">
                            <p:stCondLst>
                              <p:cond delay="0"/>
                            </p:stCondLst>
                            <p:childTnLst>
                              <p:par>
                                <p:cTn id="260" presetID="2" presetClass="entr" presetSubtype="4" fill="hold" nodeType="clickEffect">
                                  <p:stCondLst>
                                    <p:cond delay="0"/>
                                  </p:stCondLst>
                                  <p:childTnLst>
                                    <p:set>
                                      <p:cBhvr>
                                        <p:cTn id="261" dur="1" fill="hold">
                                          <p:stCondLst>
                                            <p:cond delay="0"/>
                                          </p:stCondLst>
                                        </p:cTn>
                                        <p:tgtEl>
                                          <p:spTgt spid="434"/>
                                        </p:tgtEl>
                                        <p:attrNameLst>
                                          <p:attrName>style.visibility</p:attrName>
                                        </p:attrNameLst>
                                      </p:cBhvr>
                                      <p:to>
                                        <p:strVal val="visible"/>
                                      </p:to>
                                    </p:set>
                                    <p:anim calcmode="lin" valueType="num">
                                      <p:cBhvr additive="base">
                                        <p:cTn id="262" dur="500" fill="hold"/>
                                        <p:tgtEl>
                                          <p:spTgt spid="434"/>
                                        </p:tgtEl>
                                        <p:attrNameLst>
                                          <p:attrName>ppt_x</p:attrName>
                                        </p:attrNameLst>
                                      </p:cBhvr>
                                      <p:tavLst>
                                        <p:tav tm="0">
                                          <p:val>
                                            <p:strVal val="#ppt_x"/>
                                          </p:val>
                                        </p:tav>
                                        <p:tav tm="100000">
                                          <p:val>
                                            <p:strVal val="#ppt_x"/>
                                          </p:val>
                                        </p:tav>
                                      </p:tavLst>
                                    </p:anim>
                                    <p:anim calcmode="lin" valueType="num">
                                      <p:cBhvr additive="base">
                                        <p:cTn id="263" dur="500" fill="hold"/>
                                        <p:tgtEl>
                                          <p:spTgt spid="434"/>
                                        </p:tgtEl>
                                        <p:attrNameLst>
                                          <p:attrName>ppt_y</p:attrName>
                                        </p:attrNameLst>
                                      </p:cBhvr>
                                      <p:tavLst>
                                        <p:tav tm="0">
                                          <p:val>
                                            <p:strVal val="1+#ppt_h/2"/>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42" presetClass="entr" presetSubtype="0" fill="hold" grpId="0" nodeType="clickEffect">
                                  <p:stCondLst>
                                    <p:cond delay="0"/>
                                  </p:stCondLst>
                                  <p:childTnLst>
                                    <p:set>
                                      <p:cBhvr>
                                        <p:cTn id="267" dur="1" fill="hold">
                                          <p:stCondLst>
                                            <p:cond delay="0"/>
                                          </p:stCondLst>
                                        </p:cTn>
                                        <p:tgtEl>
                                          <p:spTgt spid="441"/>
                                        </p:tgtEl>
                                        <p:attrNameLst>
                                          <p:attrName>style.visibility</p:attrName>
                                        </p:attrNameLst>
                                      </p:cBhvr>
                                      <p:to>
                                        <p:strVal val="visible"/>
                                      </p:to>
                                    </p:set>
                                    <p:animEffect transition="in" filter="fade">
                                      <p:cBhvr>
                                        <p:cTn id="268" dur="1000"/>
                                        <p:tgtEl>
                                          <p:spTgt spid="441"/>
                                        </p:tgtEl>
                                      </p:cBhvr>
                                    </p:animEffect>
                                    <p:anim calcmode="lin" valueType="num">
                                      <p:cBhvr>
                                        <p:cTn id="269" dur="1000" fill="hold"/>
                                        <p:tgtEl>
                                          <p:spTgt spid="441"/>
                                        </p:tgtEl>
                                        <p:attrNameLst>
                                          <p:attrName>ppt_x</p:attrName>
                                        </p:attrNameLst>
                                      </p:cBhvr>
                                      <p:tavLst>
                                        <p:tav tm="0">
                                          <p:val>
                                            <p:strVal val="#ppt_x"/>
                                          </p:val>
                                        </p:tav>
                                        <p:tav tm="100000">
                                          <p:val>
                                            <p:strVal val="#ppt_x"/>
                                          </p:val>
                                        </p:tav>
                                      </p:tavLst>
                                    </p:anim>
                                    <p:anim calcmode="lin" valueType="num">
                                      <p:cBhvr>
                                        <p:cTn id="270" dur="1000" fill="hold"/>
                                        <p:tgtEl>
                                          <p:spTgt spid="441"/>
                                        </p:tgtEl>
                                        <p:attrNameLst>
                                          <p:attrName>ppt_y</p:attrName>
                                        </p:attrNameLst>
                                      </p:cBhvr>
                                      <p:tavLst>
                                        <p:tav tm="0">
                                          <p:val>
                                            <p:strVal val="#ppt_y+.1"/>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2" presetClass="entr" presetSubtype="4" fill="hold" grpId="0" nodeType="clickEffect">
                                  <p:stCondLst>
                                    <p:cond delay="0"/>
                                  </p:stCondLst>
                                  <p:childTnLst>
                                    <p:set>
                                      <p:cBhvr>
                                        <p:cTn id="274" dur="1" fill="hold">
                                          <p:stCondLst>
                                            <p:cond delay="0"/>
                                          </p:stCondLst>
                                        </p:cTn>
                                        <p:tgtEl>
                                          <p:spTgt spid="433"/>
                                        </p:tgtEl>
                                        <p:attrNameLst>
                                          <p:attrName>style.visibility</p:attrName>
                                        </p:attrNameLst>
                                      </p:cBhvr>
                                      <p:to>
                                        <p:strVal val="visible"/>
                                      </p:to>
                                    </p:set>
                                    <p:anim calcmode="lin" valueType="num">
                                      <p:cBhvr additive="base">
                                        <p:cTn id="275" dur="500" fill="hold"/>
                                        <p:tgtEl>
                                          <p:spTgt spid="433"/>
                                        </p:tgtEl>
                                        <p:attrNameLst>
                                          <p:attrName>ppt_x</p:attrName>
                                        </p:attrNameLst>
                                      </p:cBhvr>
                                      <p:tavLst>
                                        <p:tav tm="0">
                                          <p:val>
                                            <p:strVal val="#ppt_x"/>
                                          </p:val>
                                        </p:tav>
                                        <p:tav tm="100000">
                                          <p:val>
                                            <p:strVal val="#ppt_x"/>
                                          </p:val>
                                        </p:tav>
                                      </p:tavLst>
                                    </p:anim>
                                    <p:anim calcmode="lin" valueType="num">
                                      <p:cBhvr additive="base">
                                        <p:cTn id="276" dur="500" fill="hold"/>
                                        <p:tgtEl>
                                          <p:spTgt spid="433"/>
                                        </p:tgtEl>
                                        <p:attrNameLst>
                                          <p:attrName>ppt_y</p:attrName>
                                        </p:attrNameLst>
                                      </p:cBhvr>
                                      <p:tavLst>
                                        <p:tav tm="0">
                                          <p:val>
                                            <p:strVal val="1+#ppt_h/2"/>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2" presetClass="entr" presetSubtype="4" fill="hold" grpId="0" nodeType="clickEffect">
                                  <p:stCondLst>
                                    <p:cond delay="0"/>
                                  </p:stCondLst>
                                  <p:childTnLst>
                                    <p:set>
                                      <p:cBhvr>
                                        <p:cTn id="280" dur="1" fill="hold">
                                          <p:stCondLst>
                                            <p:cond delay="0"/>
                                          </p:stCondLst>
                                        </p:cTn>
                                        <p:tgtEl>
                                          <p:spTgt spid="439"/>
                                        </p:tgtEl>
                                        <p:attrNameLst>
                                          <p:attrName>style.visibility</p:attrName>
                                        </p:attrNameLst>
                                      </p:cBhvr>
                                      <p:to>
                                        <p:strVal val="visible"/>
                                      </p:to>
                                    </p:set>
                                    <p:anim calcmode="lin" valueType="num">
                                      <p:cBhvr additive="base">
                                        <p:cTn id="281" dur="500" fill="hold"/>
                                        <p:tgtEl>
                                          <p:spTgt spid="439"/>
                                        </p:tgtEl>
                                        <p:attrNameLst>
                                          <p:attrName>ppt_x</p:attrName>
                                        </p:attrNameLst>
                                      </p:cBhvr>
                                      <p:tavLst>
                                        <p:tav tm="0">
                                          <p:val>
                                            <p:strVal val="#ppt_x"/>
                                          </p:val>
                                        </p:tav>
                                        <p:tav tm="100000">
                                          <p:val>
                                            <p:strVal val="#ppt_x"/>
                                          </p:val>
                                        </p:tav>
                                      </p:tavLst>
                                    </p:anim>
                                    <p:anim calcmode="lin" valueType="num">
                                      <p:cBhvr additive="base">
                                        <p:cTn id="282" dur="500" fill="hold"/>
                                        <p:tgtEl>
                                          <p:spTgt spid="439"/>
                                        </p:tgtEl>
                                        <p:attrNameLst>
                                          <p:attrName>ppt_y</p:attrName>
                                        </p:attrNameLst>
                                      </p:cBhvr>
                                      <p:tavLst>
                                        <p:tav tm="0">
                                          <p:val>
                                            <p:strVal val="1+#ppt_h/2"/>
                                          </p:val>
                                        </p:tav>
                                        <p:tav tm="100000">
                                          <p:val>
                                            <p:strVal val="#ppt_y"/>
                                          </p:val>
                                        </p:tav>
                                      </p:tavLst>
                                    </p:anim>
                                  </p:childTnLst>
                                </p:cTn>
                              </p:par>
                            </p:childTnLst>
                          </p:cTn>
                        </p:par>
                      </p:childTnLst>
                    </p:cTn>
                  </p:par>
                  <p:par>
                    <p:cTn id="283" fill="hold">
                      <p:stCondLst>
                        <p:cond delay="indefinite"/>
                      </p:stCondLst>
                      <p:childTnLst>
                        <p:par>
                          <p:cTn id="284" fill="hold">
                            <p:stCondLst>
                              <p:cond delay="0"/>
                            </p:stCondLst>
                            <p:childTnLst>
                              <p:par>
                                <p:cTn id="285" presetID="42" presetClass="entr" presetSubtype="0" fill="hold" grpId="0" nodeType="clickEffect">
                                  <p:stCondLst>
                                    <p:cond delay="0"/>
                                  </p:stCondLst>
                                  <p:childTnLst>
                                    <p:set>
                                      <p:cBhvr>
                                        <p:cTn id="286" dur="1" fill="hold">
                                          <p:stCondLst>
                                            <p:cond delay="0"/>
                                          </p:stCondLst>
                                        </p:cTn>
                                        <p:tgtEl>
                                          <p:spTgt spid="440"/>
                                        </p:tgtEl>
                                        <p:attrNameLst>
                                          <p:attrName>style.visibility</p:attrName>
                                        </p:attrNameLst>
                                      </p:cBhvr>
                                      <p:to>
                                        <p:strVal val="visible"/>
                                      </p:to>
                                    </p:set>
                                    <p:animEffect transition="in" filter="fade">
                                      <p:cBhvr>
                                        <p:cTn id="287" dur="1000"/>
                                        <p:tgtEl>
                                          <p:spTgt spid="440"/>
                                        </p:tgtEl>
                                      </p:cBhvr>
                                    </p:animEffect>
                                    <p:anim calcmode="lin" valueType="num">
                                      <p:cBhvr>
                                        <p:cTn id="288" dur="1000" fill="hold"/>
                                        <p:tgtEl>
                                          <p:spTgt spid="440"/>
                                        </p:tgtEl>
                                        <p:attrNameLst>
                                          <p:attrName>ppt_x</p:attrName>
                                        </p:attrNameLst>
                                      </p:cBhvr>
                                      <p:tavLst>
                                        <p:tav tm="0">
                                          <p:val>
                                            <p:strVal val="#ppt_x"/>
                                          </p:val>
                                        </p:tav>
                                        <p:tav tm="100000">
                                          <p:val>
                                            <p:strVal val="#ppt_x"/>
                                          </p:val>
                                        </p:tav>
                                      </p:tavLst>
                                    </p:anim>
                                    <p:anim calcmode="lin" valueType="num">
                                      <p:cBhvr>
                                        <p:cTn id="289" dur="1000" fill="hold"/>
                                        <p:tgtEl>
                                          <p:spTgt spid="440"/>
                                        </p:tgtEl>
                                        <p:attrNameLst>
                                          <p:attrName>ppt_y</p:attrName>
                                        </p:attrNameLst>
                                      </p:cBhvr>
                                      <p:tavLst>
                                        <p:tav tm="0">
                                          <p:val>
                                            <p:strVal val="#ppt_y+.1"/>
                                          </p:val>
                                        </p:tav>
                                        <p:tav tm="100000">
                                          <p:val>
                                            <p:strVal val="#ppt_y"/>
                                          </p:val>
                                        </p:tav>
                                      </p:tavLst>
                                    </p:anim>
                                  </p:childTnLst>
                                </p:cTn>
                              </p:par>
                            </p:childTnLst>
                          </p:cTn>
                        </p:par>
                      </p:childTnLst>
                    </p:cTn>
                  </p:par>
                  <p:par>
                    <p:cTn id="290" fill="hold">
                      <p:stCondLst>
                        <p:cond delay="indefinite"/>
                      </p:stCondLst>
                      <p:childTnLst>
                        <p:par>
                          <p:cTn id="291" fill="hold">
                            <p:stCondLst>
                              <p:cond delay="0"/>
                            </p:stCondLst>
                            <p:childTnLst>
                              <p:par>
                                <p:cTn id="292" presetID="2" presetClass="entr" presetSubtype="4" fill="hold" grpId="0" nodeType="clickEffect">
                                  <p:stCondLst>
                                    <p:cond delay="0"/>
                                  </p:stCondLst>
                                  <p:childTnLst>
                                    <p:set>
                                      <p:cBhvr>
                                        <p:cTn id="293" dur="1" fill="hold">
                                          <p:stCondLst>
                                            <p:cond delay="0"/>
                                          </p:stCondLst>
                                        </p:cTn>
                                        <p:tgtEl>
                                          <p:spTgt spid="442"/>
                                        </p:tgtEl>
                                        <p:attrNameLst>
                                          <p:attrName>style.visibility</p:attrName>
                                        </p:attrNameLst>
                                      </p:cBhvr>
                                      <p:to>
                                        <p:strVal val="visible"/>
                                      </p:to>
                                    </p:set>
                                    <p:anim calcmode="lin" valueType="num">
                                      <p:cBhvr additive="base">
                                        <p:cTn id="294" dur="500" fill="hold"/>
                                        <p:tgtEl>
                                          <p:spTgt spid="442"/>
                                        </p:tgtEl>
                                        <p:attrNameLst>
                                          <p:attrName>ppt_x</p:attrName>
                                        </p:attrNameLst>
                                      </p:cBhvr>
                                      <p:tavLst>
                                        <p:tav tm="0">
                                          <p:val>
                                            <p:strVal val="#ppt_x"/>
                                          </p:val>
                                        </p:tav>
                                        <p:tav tm="100000">
                                          <p:val>
                                            <p:strVal val="#ppt_x"/>
                                          </p:val>
                                        </p:tav>
                                      </p:tavLst>
                                    </p:anim>
                                    <p:anim calcmode="lin" valueType="num">
                                      <p:cBhvr additive="base">
                                        <p:cTn id="295" dur="500" fill="hold"/>
                                        <p:tgtEl>
                                          <p:spTgt spid="442"/>
                                        </p:tgtEl>
                                        <p:attrNameLst>
                                          <p:attrName>ppt_y</p:attrName>
                                        </p:attrNameLst>
                                      </p:cBhvr>
                                      <p:tavLst>
                                        <p:tav tm="0">
                                          <p:val>
                                            <p:strVal val="1+#ppt_h/2"/>
                                          </p:val>
                                        </p:tav>
                                        <p:tav tm="100000">
                                          <p:val>
                                            <p:strVal val="#ppt_y"/>
                                          </p:val>
                                        </p:tav>
                                      </p:tavLst>
                                    </p:anim>
                                  </p:childTnLst>
                                </p:cTn>
                              </p:par>
                            </p:childTnLst>
                          </p:cTn>
                        </p:par>
                      </p:childTnLst>
                    </p:cTn>
                  </p:par>
                  <p:par>
                    <p:cTn id="296" fill="hold">
                      <p:stCondLst>
                        <p:cond delay="indefinite"/>
                      </p:stCondLst>
                      <p:childTnLst>
                        <p:par>
                          <p:cTn id="297" fill="hold">
                            <p:stCondLst>
                              <p:cond delay="0"/>
                            </p:stCondLst>
                            <p:childTnLst>
                              <p:par>
                                <p:cTn id="298" presetID="2" presetClass="entr" presetSubtype="4" fill="hold" grpId="0" nodeType="clickEffect">
                                  <p:stCondLst>
                                    <p:cond delay="0"/>
                                  </p:stCondLst>
                                  <p:childTnLst>
                                    <p:set>
                                      <p:cBhvr>
                                        <p:cTn id="299" dur="1" fill="hold">
                                          <p:stCondLst>
                                            <p:cond delay="0"/>
                                          </p:stCondLst>
                                        </p:cTn>
                                        <p:tgtEl>
                                          <p:spTgt spid="443"/>
                                        </p:tgtEl>
                                        <p:attrNameLst>
                                          <p:attrName>style.visibility</p:attrName>
                                        </p:attrNameLst>
                                      </p:cBhvr>
                                      <p:to>
                                        <p:strVal val="visible"/>
                                      </p:to>
                                    </p:set>
                                    <p:anim calcmode="lin" valueType="num">
                                      <p:cBhvr additive="base">
                                        <p:cTn id="300" dur="500" fill="hold"/>
                                        <p:tgtEl>
                                          <p:spTgt spid="443"/>
                                        </p:tgtEl>
                                        <p:attrNameLst>
                                          <p:attrName>ppt_x</p:attrName>
                                        </p:attrNameLst>
                                      </p:cBhvr>
                                      <p:tavLst>
                                        <p:tav tm="0">
                                          <p:val>
                                            <p:strVal val="#ppt_x"/>
                                          </p:val>
                                        </p:tav>
                                        <p:tav tm="100000">
                                          <p:val>
                                            <p:strVal val="#ppt_x"/>
                                          </p:val>
                                        </p:tav>
                                      </p:tavLst>
                                    </p:anim>
                                    <p:anim calcmode="lin" valueType="num">
                                      <p:cBhvr additive="base">
                                        <p:cTn id="301" dur="500" fill="hold"/>
                                        <p:tgtEl>
                                          <p:spTgt spid="443"/>
                                        </p:tgtEl>
                                        <p:attrNameLst>
                                          <p:attrName>ppt_y</p:attrName>
                                        </p:attrNameLst>
                                      </p:cBhvr>
                                      <p:tavLst>
                                        <p:tav tm="0">
                                          <p:val>
                                            <p:strVal val="1+#ppt_h/2"/>
                                          </p:val>
                                        </p:tav>
                                        <p:tav tm="100000">
                                          <p:val>
                                            <p:strVal val="#ppt_y"/>
                                          </p:val>
                                        </p:tav>
                                      </p:tavLst>
                                    </p:anim>
                                  </p:childTnLst>
                                </p:cTn>
                              </p:par>
                            </p:childTnLst>
                          </p:cTn>
                        </p:par>
                      </p:childTnLst>
                    </p:cTn>
                  </p:par>
                  <p:par>
                    <p:cTn id="302" fill="hold">
                      <p:stCondLst>
                        <p:cond delay="indefinite"/>
                      </p:stCondLst>
                      <p:childTnLst>
                        <p:par>
                          <p:cTn id="303" fill="hold">
                            <p:stCondLst>
                              <p:cond delay="0"/>
                            </p:stCondLst>
                            <p:childTnLst>
                              <p:par>
                                <p:cTn id="304" presetID="2" presetClass="entr" presetSubtype="4" fill="hold" grpId="0" nodeType="clickEffect">
                                  <p:stCondLst>
                                    <p:cond delay="0"/>
                                  </p:stCondLst>
                                  <p:childTnLst>
                                    <p:set>
                                      <p:cBhvr>
                                        <p:cTn id="305" dur="1" fill="hold">
                                          <p:stCondLst>
                                            <p:cond delay="0"/>
                                          </p:stCondLst>
                                        </p:cTn>
                                        <p:tgtEl>
                                          <p:spTgt spid="444"/>
                                        </p:tgtEl>
                                        <p:attrNameLst>
                                          <p:attrName>style.visibility</p:attrName>
                                        </p:attrNameLst>
                                      </p:cBhvr>
                                      <p:to>
                                        <p:strVal val="visible"/>
                                      </p:to>
                                    </p:set>
                                    <p:anim calcmode="lin" valueType="num">
                                      <p:cBhvr additive="base">
                                        <p:cTn id="306" dur="500" fill="hold"/>
                                        <p:tgtEl>
                                          <p:spTgt spid="444"/>
                                        </p:tgtEl>
                                        <p:attrNameLst>
                                          <p:attrName>ppt_x</p:attrName>
                                        </p:attrNameLst>
                                      </p:cBhvr>
                                      <p:tavLst>
                                        <p:tav tm="0">
                                          <p:val>
                                            <p:strVal val="#ppt_x"/>
                                          </p:val>
                                        </p:tav>
                                        <p:tav tm="100000">
                                          <p:val>
                                            <p:strVal val="#ppt_x"/>
                                          </p:val>
                                        </p:tav>
                                      </p:tavLst>
                                    </p:anim>
                                    <p:anim calcmode="lin" valueType="num">
                                      <p:cBhvr additive="base">
                                        <p:cTn id="307" dur="500" fill="hold"/>
                                        <p:tgtEl>
                                          <p:spTgt spid="444"/>
                                        </p:tgtEl>
                                        <p:attrNameLst>
                                          <p:attrName>ppt_y</p:attrName>
                                        </p:attrNameLst>
                                      </p:cBhvr>
                                      <p:tavLst>
                                        <p:tav tm="0">
                                          <p:val>
                                            <p:strVal val="1+#ppt_h/2"/>
                                          </p:val>
                                        </p:tav>
                                        <p:tav tm="100000">
                                          <p:val>
                                            <p:strVal val="#ppt_y"/>
                                          </p:val>
                                        </p:tav>
                                      </p:tavLst>
                                    </p:anim>
                                  </p:childTnLst>
                                </p:cTn>
                              </p:par>
                            </p:childTnLst>
                          </p:cTn>
                        </p:par>
                      </p:childTnLst>
                    </p:cTn>
                  </p:par>
                  <p:par>
                    <p:cTn id="308" fill="hold">
                      <p:stCondLst>
                        <p:cond delay="indefinite"/>
                      </p:stCondLst>
                      <p:childTnLst>
                        <p:par>
                          <p:cTn id="309" fill="hold">
                            <p:stCondLst>
                              <p:cond delay="0"/>
                            </p:stCondLst>
                            <p:childTnLst>
                              <p:par>
                                <p:cTn id="310" presetID="2" presetClass="entr" presetSubtype="4" fill="hold" grpId="0" nodeType="clickEffect">
                                  <p:stCondLst>
                                    <p:cond delay="0"/>
                                  </p:stCondLst>
                                  <p:childTnLst>
                                    <p:set>
                                      <p:cBhvr>
                                        <p:cTn id="311" dur="1" fill="hold">
                                          <p:stCondLst>
                                            <p:cond delay="0"/>
                                          </p:stCondLst>
                                        </p:cTn>
                                        <p:tgtEl>
                                          <p:spTgt spid="445"/>
                                        </p:tgtEl>
                                        <p:attrNameLst>
                                          <p:attrName>style.visibility</p:attrName>
                                        </p:attrNameLst>
                                      </p:cBhvr>
                                      <p:to>
                                        <p:strVal val="visible"/>
                                      </p:to>
                                    </p:set>
                                    <p:anim calcmode="lin" valueType="num">
                                      <p:cBhvr additive="base">
                                        <p:cTn id="312" dur="500" fill="hold"/>
                                        <p:tgtEl>
                                          <p:spTgt spid="445"/>
                                        </p:tgtEl>
                                        <p:attrNameLst>
                                          <p:attrName>ppt_x</p:attrName>
                                        </p:attrNameLst>
                                      </p:cBhvr>
                                      <p:tavLst>
                                        <p:tav tm="0">
                                          <p:val>
                                            <p:strVal val="#ppt_x"/>
                                          </p:val>
                                        </p:tav>
                                        <p:tav tm="100000">
                                          <p:val>
                                            <p:strVal val="#ppt_x"/>
                                          </p:val>
                                        </p:tav>
                                      </p:tavLst>
                                    </p:anim>
                                    <p:anim calcmode="lin" valueType="num">
                                      <p:cBhvr additive="base">
                                        <p:cTn id="313" dur="500" fill="hold"/>
                                        <p:tgtEl>
                                          <p:spTgt spid="445"/>
                                        </p:tgtEl>
                                        <p:attrNameLst>
                                          <p:attrName>ppt_y</p:attrName>
                                        </p:attrNameLst>
                                      </p:cBhvr>
                                      <p:tavLst>
                                        <p:tav tm="0">
                                          <p:val>
                                            <p:strVal val="1+#ppt_h/2"/>
                                          </p:val>
                                        </p:tav>
                                        <p:tav tm="100000">
                                          <p:val>
                                            <p:strVal val="#ppt_y"/>
                                          </p:val>
                                        </p:tav>
                                      </p:tavLst>
                                    </p:anim>
                                  </p:childTnLst>
                                </p:cTn>
                              </p:par>
                            </p:childTnLst>
                          </p:cTn>
                        </p:par>
                      </p:childTnLst>
                    </p:cTn>
                  </p:par>
                  <p:par>
                    <p:cTn id="314" fill="hold">
                      <p:stCondLst>
                        <p:cond delay="indefinite"/>
                      </p:stCondLst>
                      <p:childTnLst>
                        <p:par>
                          <p:cTn id="315" fill="hold">
                            <p:stCondLst>
                              <p:cond delay="0"/>
                            </p:stCondLst>
                            <p:childTnLst>
                              <p:par>
                                <p:cTn id="316" presetID="2" presetClass="entr" presetSubtype="4" fill="hold" grpId="0" nodeType="clickEffect">
                                  <p:stCondLst>
                                    <p:cond delay="0"/>
                                  </p:stCondLst>
                                  <p:childTnLst>
                                    <p:set>
                                      <p:cBhvr>
                                        <p:cTn id="317" dur="1" fill="hold">
                                          <p:stCondLst>
                                            <p:cond delay="0"/>
                                          </p:stCondLst>
                                        </p:cTn>
                                        <p:tgtEl>
                                          <p:spTgt spid="446"/>
                                        </p:tgtEl>
                                        <p:attrNameLst>
                                          <p:attrName>style.visibility</p:attrName>
                                        </p:attrNameLst>
                                      </p:cBhvr>
                                      <p:to>
                                        <p:strVal val="visible"/>
                                      </p:to>
                                    </p:set>
                                    <p:anim calcmode="lin" valueType="num">
                                      <p:cBhvr additive="base">
                                        <p:cTn id="318" dur="500" fill="hold"/>
                                        <p:tgtEl>
                                          <p:spTgt spid="446"/>
                                        </p:tgtEl>
                                        <p:attrNameLst>
                                          <p:attrName>ppt_x</p:attrName>
                                        </p:attrNameLst>
                                      </p:cBhvr>
                                      <p:tavLst>
                                        <p:tav tm="0">
                                          <p:val>
                                            <p:strVal val="#ppt_x"/>
                                          </p:val>
                                        </p:tav>
                                        <p:tav tm="100000">
                                          <p:val>
                                            <p:strVal val="#ppt_x"/>
                                          </p:val>
                                        </p:tav>
                                      </p:tavLst>
                                    </p:anim>
                                    <p:anim calcmode="lin" valueType="num">
                                      <p:cBhvr additive="base">
                                        <p:cTn id="319" dur="500" fill="hold"/>
                                        <p:tgtEl>
                                          <p:spTgt spid="446"/>
                                        </p:tgtEl>
                                        <p:attrNameLst>
                                          <p:attrName>ppt_y</p:attrName>
                                        </p:attrNameLst>
                                      </p:cBhvr>
                                      <p:tavLst>
                                        <p:tav tm="0">
                                          <p:val>
                                            <p:strVal val="1+#ppt_h/2"/>
                                          </p:val>
                                        </p:tav>
                                        <p:tav tm="100000">
                                          <p:val>
                                            <p:strVal val="#ppt_y"/>
                                          </p:val>
                                        </p:tav>
                                      </p:tavLst>
                                    </p:anim>
                                  </p:childTnLst>
                                </p:cTn>
                              </p:par>
                            </p:childTnLst>
                          </p:cTn>
                        </p:par>
                      </p:childTnLst>
                    </p:cTn>
                  </p:par>
                  <p:par>
                    <p:cTn id="320" fill="hold">
                      <p:stCondLst>
                        <p:cond delay="indefinite"/>
                      </p:stCondLst>
                      <p:childTnLst>
                        <p:par>
                          <p:cTn id="321" fill="hold">
                            <p:stCondLst>
                              <p:cond delay="0"/>
                            </p:stCondLst>
                            <p:childTnLst>
                              <p:par>
                                <p:cTn id="322" presetID="2" presetClass="entr" presetSubtype="4" fill="hold" grpId="0" nodeType="clickEffect">
                                  <p:stCondLst>
                                    <p:cond delay="0"/>
                                  </p:stCondLst>
                                  <p:childTnLst>
                                    <p:set>
                                      <p:cBhvr>
                                        <p:cTn id="323" dur="1" fill="hold">
                                          <p:stCondLst>
                                            <p:cond delay="0"/>
                                          </p:stCondLst>
                                        </p:cTn>
                                        <p:tgtEl>
                                          <p:spTgt spid="447"/>
                                        </p:tgtEl>
                                        <p:attrNameLst>
                                          <p:attrName>style.visibility</p:attrName>
                                        </p:attrNameLst>
                                      </p:cBhvr>
                                      <p:to>
                                        <p:strVal val="visible"/>
                                      </p:to>
                                    </p:set>
                                    <p:anim calcmode="lin" valueType="num">
                                      <p:cBhvr additive="base">
                                        <p:cTn id="324" dur="500" fill="hold"/>
                                        <p:tgtEl>
                                          <p:spTgt spid="447"/>
                                        </p:tgtEl>
                                        <p:attrNameLst>
                                          <p:attrName>ppt_x</p:attrName>
                                        </p:attrNameLst>
                                      </p:cBhvr>
                                      <p:tavLst>
                                        <p:tav tm="0">
                                          <p:val>
                                            <p:strVal val="#ppt_x"/>
                                          </p:val>
                                        </p:tav>
                                        <p:tav tm="100000">
                                          <p:val>
                                            <p:strVal val="#ppt_x"/>
                                          </p:val>
                                        </p:tav>
                                      </p:tavLst>
                                    </p:anim>
                                    <p:anim calcmode="lin" valueType="num">
                                      <p:cBhvr additive="base">
                                        <p:cTn id="325" dur="500" fill="hold"/>
                                        <p:tgtEl>
                                          <p:spTgt spid="447"/>
                                        </p:tgtEl>
                                        <p:attrNameLst>
                                          <p:attrName>ppt_y</p:attrName>
                                        </p:attrNameLst>
                                      </p:cBhvr>
                                      <p:tavLst>
                                        <p:tav tm="0">
                                          <p:val>
                                            <p:strVal val="1+#ppt_h/2"/>
                                          </p:val>
                                        </p:tav>
                                        <p:tav tm="100000">
                                          <p:val>
                                            <p:strVal val="#ppt_y"/>
                                          </p:val>
                                        </p:tav>
                                      </p:tavLst>
                                    </p:anim>
                                  </p:childTnLst>
                                </p:cTn>
                              </p:par>
                            </p:childTnLst>
                          </p:cTn>
                        </p:par>
                      </p:childTnLst>
                    </p:cTn>
                  </p:par>
                  <p:par>
                    <p:cTn id="326" fill="hold">
                      <p:stCondLst>
                        <p:cond delay="indefinite"/>
                      </p:stCondLst>
                      <p:childTnLst>
                        <p:par>
                          <p:cTn id="327" fill="hold">
                            <p:stCondLst>
                              <p:cond delay="0"/>
                            </p:stCondLst>
                            <p:childTnLst>
                              <p:par>
                                <p:cTn id="328" presetID="2" presetClass="entr" presetSubtype="4" fill="hold" grpId="0" nodeType="clickEffect">
                                  <p:stCondLst>
                                    <p:cond delay="0"/>
                                  </p:stCondLst>
                                  <p:childTnLst>
                                    <p:set>
                                      <p:cBhvr>
                                        <p:cTn id="329" dur="1" fill="hold">
                                          <p:stCondLst>
                                            <p:cond delay="0"/>
                                          </p:stCondLst>
                                        </p:cTn>
                                        <p:tgtEl>
                                          <p:spTgt spid="448"/>
                                        </p:tgtEl>
                                        <p:attrNameLst>
                                          <p:attrName>style.visibility</p:attrName>
                                        </p:attrNameLst>
                                      </p:cBhvr>
                                      <p:to>
                                        <p:strVal val="visible"/>
                                      </p:to>
                                    </p:set>
                                    <p:anim calcmode="lin" valueType="num">
                                      <p:cBhvr additive="base">
                                        <p:cTn id="330" dur="500" fill="hold"/>
                                        <p:tgtEl>
                                          <p:spTgt spid="448"/>
                                        </p:tgtEl>
                                        <p:attrNameLst>
                                          <p:attrName>ppt_x</p:attrName>
                                        </p:attrNameLst>
                                      </p:cBhvr>
                                      <p:tavLst>
                                        <p:tav tm="0">
                                          <p:val>
                                            <p:strVal val="#ppt_x"/>
                                          </p:val>
                                        </p:tav>
                                        <p:tav tm="100000">
                                          <p:val>
                                            <p:strVal val="#ppt_x"/>
                                          </p:val>
                                        </p:tav>
                                      </p:tavLst>
                                    </p:anim>
                                    <p:anim calcmode="lin" valueType="num">
                                      <p:cBhvr additive="base">
                                        <p:cTn id="331" dur="500" fill="hold"/>
                                        <p:tgtEl>
                                          <p:spTgt spid="448"/>
                                        </p:tgtEl>
                                        <p:attrNameLst>
                                          <p:attrName>ppt_y</p:attrName>
                                        </p:attrNameLst>
                                      </p:cBhvr>
                                      <p:tavLst>
                                        <p:tav tm="0">
                                          <p:val>
                                            <p:strVal val="1+#ppt_h/2"/>
                                          </p:val>
                                        </p:tav>
                                        <p:tav tm="100000">
                                          <p:val>
                                            <p:strVal val="#ppt_y"/>
                                          </p:val>
                                        </p:tav>
                                      </p:tavLst>
                                    </p:anim>
                                  </p:childTnLst>
                                </p:cTn>
                              </p:par>
                            </p:childTnLst>
                          </p:cTn>
                        </p:par>
                      </p:childTnLst>
                    </p:cTn>
                  </p:par>
                  <p:par>
                    <p:cTn id="332" fill="hold">
                      <p:stCondLst>
                        <p:cond delay="indefinite"/>
                      </p:stCondLst>
                      <p:childTnLst>
                        <p:par>
                          <p:cTn id="333" fill="hold">
                            <p:stCondLst>
                              <p:cond delay="0"/>
                            </p:stCondLst>
                            <p:childTnLst>
                              <p:par>
                                <p:cTn id="334" presetID="2" presetClass="entr" presetSubtype="4" fill="hold" grpId="0" nodeType="clickEffect">
                                  <p:stCondLst>
                                    <p:cond delay="0"/>
                                  </p:stCondLst>
                                  <p:childTnLst>
                                    <p:set>
                                      <p:cBhvr>
                                        <p:cTn id="335" dur="1" fill="hold">
                                          <p:stCondLst>
                                            <p:cond delay="0"/>
                                          </p:stCondLst>
                                        </p:cTn>
                                        <p:tgtEl>
                                          <p:spTgt spid="449"/>
                                        </p:tgtEl>
                                        <p:attrNameLst>
                                          <p:attrName>style.visibility</p:attrName>
                                        </p:attrNameLst>
                                      </p:cBhvr>
                                      <p:to>
                                        <p:strVal val="visible"/>
                                      </p:to>
                                    </p:set>
                                    <p:anim calcmode="lin" valueType="num">
                                      <p:cBhvr additive="base">
                                        <p:cTn id="336" dur="500" fill="hold"/>
                                        <p:tgtEl>
                                          <p:spTgt spid="449"/>
                                        </p:tgtEl>
                                        <p:attrNameLst>
                                          <p:attrName>ppt_x</p:attrName>
                                        </p:attrNameLst>
                                      </p:cBhvr>
                                      <p:tavLst>
                                        <p:tav tm="0">
                                          <p:val>
                                            <p:strVal val="#ppt_x"/>
                                          </p:val>
                                        </p:tav>
                                        <p:tav tm="100000">
                                          <p:val>
                                            <p:strVal val="#ppt_x"/>
                                          </p:val>
                                        </p:tav>
                                      </p:tavLst>
                                    </p:anim>
                                    <p:anim calcmode="lin" valueType="num">
                                      <p:cBhvr additive="base">
                                        <p:cTn id="337" dur="500" fill="hold"/>
                                        <p:tgtEl>
                                          <p:spTgt spid="449"/>
                                        </p:tgtEl>
                                        <p:attrNameLst>
                                          <p:attrName>ppt_y</p:attrName>
                                        </p:attrNameLst>
                                      </p:cBhvr>
                                      <p:tavLst>
                                        <p:tav tm="0">
                                          <p:val>
                                            <p:strVal val="1+#ppt_h/2"/>
                                          </p:val>
                                        </p:tav>
                                        <p:tav tm="100000">
                                          <p:val>
                                            <p:strVal val="#ppt_y"/>
                                          </p:val>
                                        </p:tav>
                                      </p:tavLst>
                                    </p:anim>
                                  </p:childTnLst>
                                </p:cTn>
                              </p:par>
                            </p:childTnLst>
                          </p:cTn>
                        </p:par>
                      </p:childTnLst>
                    </p:cTn>
                  </p:par>
                  <p:par>
                    <p:cTn id="338" fill="hold">
                      <p:stCondLst>
                        <p:cond delay="indefinite"/>
                      </p:stCondLst>
                      <p:childTnLst>
                        <p:par>
                          <p:cTn id="339" fill="hold">
                            <p:stCondLst>
                              <p:cond delay="0"/>
                            </p:stCondLst>
                            <p:childTnLst>
                              <p:par>
                                <p:cTn id="340" presetID="2" presetClass="entr" presetSubtype="4" fill="hold" grpId="0" nodeType="clickEffect">
                                  <p:stCondLst>
                                    <p:cond delay="0"/>
                                  </p:stCondLst>
                                  <p:childTnLst>
                                    <p:set>
                                      <p:cBhvr>
                                        <p:cTn id="341" dur="1" fill="hold">
                                          <p:stCondLst>
                                            <p:cond delay="0"/>
                                          </p:stCondLst>
                                        </p:cTn>
                                        <p:tgtEl>
                                          <p:spTgt spid="450"/>
                                        </p:tgtEl>
                                        <p:attrNameLst>
                                          <p:attrName>style.visibility</p:attrName>
                                        </p:attrNameLst>
                                      </p:cBhvr>
                                      <p:to>
                                        <p:strVal val="visible"/>
                                      </p:to>
                                    </p:set>
                                    <p:anim calcmode="lin" valueType="num">
                                      <p:cBhvr additive="base">
                                        <p:cTn id="342" dur="500" fill="hold"/>
                                        <p:tgtEl>
                                          <p:spTgt spid="450"/>
                                        </p:tgtEl>
                                        <p:attrNameLst>
                                          <p:attrName>ppt_x</p:attrName>
                                        </p:attrNameLst>
                                      </p:cBhvr>
                                      <p:tavLst>
                                        <p:tav tm="0">
                                          <p:val>
                                            <p:strVal val="#ppt_x"/>
                                          </p:val>
                                        </p:tav>
                                        <p:tav tm="100000">
                                          <p:val>
                                            <p:strVal val="#ppt_x"/>
                                          </p:val>
                                        </p:tav>
                                      </p:tavLst>
                                    </p:anim>
                                    <p:anim calcmode="lin" valueType="num">
                                      <p:cBhvr additive="base">
                                        <p:cTn id="343" dur="500" fill="hold"/>
                                        <p:tgtEl>
                                          <p:spTgt spid="450"/>
                                        </p:tgtEl>
                                        <p:attrNameLst>
                                          <p:attrName>ppt_y</p:attrName>
                                        </p:attrNameLst>
                                      </p:cBhvr>
                                      <p:tavLst>
                                        <p:tav tm="0">
                                          <p:val>
                                            <p:strVal val="1+#ppt_h/2"/>
                                          </p:val>
                                        </p:tav>
                                        <p:tav tm="100000">
                                          <p:val>
                                            <p:strVal val="#ppt_y"/>
                                          </p:val>
                                        </p:tav>
                                      </p:tavLst>
                                    </p:anim>
                                  </p:childTnLst>
                                </p:cTn>
                              </p:par>
                            </p:childTnLst>
                          </p:cTn>
                        </p:par>
                      </p:childTnLst>
                    </p:cTn>
                  </p:par>
                  <p:par>
                    <p:cTn id="344" fill="hold">
                      <p:stCondLst>
                        <p:cond delay="indefinite"/>
                      </p:stCondLst>
                      <p:childTnLst>
                        <p:par>
                          <p:cTn id="345" fill="hold">
                            <p:stCondLst>
                              <p:cond delay="0"/>
                            </p:stCondLst>
                            <p:childTnLst>
                              <p:par>
                                <p:cTn id="346" presetID="2" presetClass="entr" presetSubtype="4" fill="hold" grpId="0" nodeType="clickEffect">
                                  <p:stCondLst>
                                    <p:cond delay="0"/>
                                  </p:stCondLst>
                                  <p:childTnLst>
                                    <p:set>
                                      <p:cBhvr>
                                        <p:cTn id="347" dur="1" fill="hold">
                                          <p:stCondLst>
                                            <p:cond delay="0"/>
                                          </p:stCondLst>
                                        </p:cTn>
                                        <p:tgtEl>
                                          <p:spTgt spid="451"/>
                                        </p:tgtEl>
                                        <p:attrNameLst>
                                          <p:attrName>style.visibility</p:attrName>
                                        </p:attrNameLst>
                                      </p:cBhvr>
                                      <p:to>
                                        <p:strVal val="visible"/>
                                      </p:to>
                                    </p:set>
                                    <p:anim calcmode="lin" valueType="num">
                                      <p:cBhvr additive="base">
                                        <p:cTn id="348" dur="500" fill="hold"/>
                                        <p:tgtEl>
                                          <p:spTgt spid="451"/>
                                        </p:tgtEl>
                                        <p:attrNameLst>
                                          <p:attrName>ppt_x</p:attrName>
                                        </p:attrNameLst>
                                      </p:cBhvr>
                                      <p:tavLst>
                                        <p:tav tm="0">
                                          <p:val>
                                            <p:strVal val="#ppt_x"/>
                                          </p:val>
                                        </p:tav>
                                        <p:tav tm="100000">
                                          <p:val>
                                            <p:strVal val="#ppt_x"/>
                                          </p:val>
                                        </p:tav>
                                      </p:tavLst>
                                    </p:anim>
                                    <p:anim calcmode="lin" valueType="num">
                                      <p:cBhvr additive="base">
                                        <p:cTn id="349" dur="500" fill="hold"/>
                                        <p:tgtEl>
                                          <p:spTgt spid="451"/>
                                        </p:tgtEl>
                                        <p:attrNameLst>
                                          <p:attrName>ppt_y</p:attrName>
                                        </p:attrNameLst>
                                      </p:cBhvr>
                                      <p:tavLst>
                                        <p:tav tm="0">
                                          <p:val>
                                            <p:strVal val="1+#ppt_h/2"/>
                                          </p:val>
                                        </p:tav>
                                        <p:tav tm="100000">
                                          <p:val>
                                            <p:strVal val="#ppt_y"/>
                                          </p:val>
                                        </p:tav>
                                      </p:tavLst>
                                    </p:anim>
                                  </p:childTnLst>
                                </p:cTn>
                              </p:par>
                            </p:childTnLst>
                          </p:cTn>
                        </p:par>
                      </p:childTnLst>
                    </p:cTn>
                  </p:par>
                  <p:par>
                    <p:cTn id="350" fill="hold">
                      <p:stCondLst>
                        <p:cond delay="indefinite"/>
                      </p:stCondLst>
                      <p:childTnLst>
                        <p:par>
                          <p:cTn id="351" fill="hold">
                            <p:stCondLst>
                              <p:cond delay="0"/>
                            </p:stCondLst>
                            <p:childTnLst>
                              <p:par>
                                <p:cTn id="352" presetID="2" presetClass="entr" presetSubtype="4" fill="hold" grpId="0" nodeType="clickEffect">
                                  <p:stCondLst>
                                    <p:cond delay="0"/>
                                  </p:stCondLst>
                                  <p:childTnLst>
                                    <p:set>
                                      <p:cBhvr>
                                        <p:cTn id="353" dur="1" fill="hold">
                                          <p:stCondLst>
                                            <p:cond delay="0"/>
                                          </p:stCondLst>
                                        </p:cTn>
                                        <p:tgtEl>
                                          <p:spTgt spid="452"/>
                                        </p:tgtEl>
                                        <p:attrNameLst>
                                          <p:attrName>style.visibility</p:attrName>
                                        </p:attrNameLst>
                                      </p:cBhvr>
                                      <p:to>
                                        <p:strVal val="visible"/>
                                      </p:to>
                                    </p:set>
                                    <p:anim calcmode="lin" valueType="num">
                                      <p:cBhvr additive="base">
                                        <p:cTn id="354" dur="500" fill="hold"/>
                                        <p:tgtEl>
                                          <p:spTgt spid="452"/>
                                        </p:tgtEl>
                                        <p:attrNameLst>
                                          <p:attrName>ppt_x</p:attrName>
                                        </p:attrNameLst>
                                      </p:cBhvr>
                                      <p:tavLst>
                                        <p:tav tm="0">
                                          <p:val>
                                            <p:strVal val="#ppt_x"/>
                                          </p:val>
                                        </p:tav>
                                        <p:tav tm="100000">
                                          <p:val>
                                            <p:strVal val="#ppt_x"/>
                                          </p:val>
                                        </p:tav>
                                      </p:tavLst>
                                    </p:anim>
                                    <p:anim calcmode="lin" valueType="num">
                                      <p:cBhvr additive="base">
                                        <p:cTn id="355" dur="500" fill="hold"/>
                                        <p:tgtEl>
                                          <p:spTgt spid="452"/>
                                        </p:tgtEl>
                                        <p:attrNameLst>
                                          <p:attrName>ppt_y</p:attrName>
                                        </p:attrNameLst>
                                      </p:cBhvr>
                                      <p:tavLst>
                                        <p:tav tm="0">
                                          <p:val>
                                            <p:strVal val="1+#ppt_h/2"/>
                                          </p:val>
                                        </p:tav>
                                        <p:tav tm="100000">
                                          <p:val>
                                            <p:strVal val="#ppt_y"/>
                                          </p:val>
                                        </p:tav>
                                      </p:tavLst>
                                    </p:anim>
                                  </p:childTnLst>
                                </p:cTn>
                              </p:par>
                            </p:childTnLst>
                          </p:cTn>
                        </p:par>
                      </p:childTnLst>
                    </p:cTn>
                  </p:par>
                  <p:par>
                    <p:cTn id="356" fill="hold">
                      <p:stCondLst>
                        <p:cond delay="indefinite"/>
                      </p:stCondLst>
                      <p:childTnLst>
                        <p:par>
                          <p:cTn id="357" fill="hold">
                            <p:stCondLst>
                              <p:cond delay="0"/>
                            </p:stCondLst>
                            <p:childTnLst>
                              <p:par>
                                <p:cTn id="358" presetID="2" presetClass="entr" presetSubtype="4" fill="hold" grpId="0" nodeType="clickEffect">
                                  <p:stCondLst>
                                    <p:cond delay="0"/>
                                  </p:stCondLst>
                                  <p:childTnLst>
                                    <p:set>
                                      <p:cBhvr>
                                        <p:cTn id="359" dur="1" fill="hold">
                                          <p:stCondLst>
                                            <p:cond delay="0"/>
                                          </p:stCondLst>
                                        </p:cTn>
                                        <p:tgtEl>
                                          <p:spTgt spid="453"/>
                                        </p:tgtEl>
                                        <p:attrNameLst>
                                          <p:attrName>style.visibility</p:attrName>
                                        </p:attrNameLst>
                                      </p:cBhvr>
                                      <p:to>
                                        <p:strVal val="visible"/>
                                      </p:to>
                                    </p:set>
                                    <p:anim calcmode="lin" valueType="num">
                                      <p:cBhvr additive="base">
                                        <p:cTn id="360" dur="500" fill="hold"/>
                                        <p:tgtEl>
                                          <p:spTgt spid="453"/>
                                        </p:tgtEl>
                                        <p:attrNameLst>
                                          <p:attrName>ppt_x</p:attrName>
                                        </p:attrNameLst>
                                      </p:cBhvr>
                                      <p:tavLst>
                                        <p:tav tm="0">
                                          <p:val>
                                            <p:strVal val="#ppt_x"/>
                                          </p:val>
                                        </p:tav>
                                        <p:tav tm="100000">
                                          <p:val>
                                            <p:strVal val="#ppt_x"/>
                                          </p:val>
                                        </p:tav>
                                      </p:tavLst>
                                    </p:anim>
                                    <p:anim calcmode="lin" valueType="num">
                                      <p:cBhvr additive="base">
                                        <p:cTn id="361" dur="500" fill="hold"/>
                                        <p:tgtEl>
                                          <p:spTgt spid="453"/>
                                        </p:tgtEl>
                                        <p:attrNameLst>
                                          <p:attrName>ppt_y</p:attrName>
                                        </p:attrNameLst>
                                      </p:cBhvr>
                                      <p:tavLst>
                                        <p:tav tm="0">
                                          <p:val>
                                            <p:strVal val="1+#ppt_h/2"/>
                                          </p:val>
                                        </p:tav>
                                        <p:tav tm="100000">
                                          <p:val>
                                            <p:strVal val="#ppt_y"/>
                                          </p:val>
                                        </p:tav>
                                      </p:tavLst>
                                    </p:anim>
                                  </p:childTnLst>
                                </p:cTn>
                              </p:par>
                            </p:childTnLst>
                          </p:cTn>
                        </p:par>
                      </p:childTnLst>
                    </p:cTn>
                  </p:par>
                  <p:par>
                    <p:cTn id="362" fill="hold">
                      <p:stCondLst>
                        <p:cond delay="indefinite"/>
                      </p:stCondLst>
                      <p:childTnLst>
                        <p:par>
                          <p:cTn id="363" fill="hold">
                            <p:stCondLst>
                              <p:cond delay="0"/>
                            </p:stCondLst>
                            <p:childTnLst>
                              <p:par>
                                <p:cTn id="364" presetID="2" presetClass="entr" presetSubtype="4" fill="hold" grpId="0" nodeType="clickEffect">
                                  <p:stCondLst>
                                    <p:cond delay="0"/>
                                  </p:stCondLst>
                                  <p:childTnLst>
                                    <p:set>
                                      <p:cBhvr>
                                        <p:cTn id="365" dur="1" fill="hold">
                                          <p:stCondLst>
                                            <p:cond delay="0"/>
                                          </p:stCondLst>
                                        </p:cTn>
                                        <p:tgtEl>
                                          <p:spTgt spid="454"/>
                                        </p:tgtEl>
                                        <p:attrNameLst>
                                          <p:attrName>style.visibility</p:attrName>
                                        </p:attrNameLst>
                                      </p:cBhvr>
                                      <p:to>
                                        <p:strVal val="visible"/>
                                      </p:to>
                                    </p:set>
                                    <p:anim calcmode="lin" valueType="num">
                                      <p:cBhvr additive="base">
                                        <p:cTn id="366" dur="500" fill="hold"/>
                                        <p:tgtEl>
                                          <p:spTgt spid="454"/>
                                        </p:tgtEl>
                                        <p:attrNameLst>
                                          <p:attrName>ppt_x</p:attrName>
                                        </p:attrNameLst>
                                      </p:cBhvr>
                                      <p:tavLst>
                                        <p:tav tm="0">
                                          <p:val>
                                            <p:strVal val="#ppt_x"/>
                                          </p:val>
                                        </p:tav>
                                        <p:tav tm="100000">
                                          <p:val>
                                            <p:strVal val="#ppt_x"/>
                                          </p:val>
                                        </p:tav>
                                      </p:tavLst>
                                    </p:anim>
                                    <p:anim calcmode="lin" valueType="num">
                                      <p:cBhvr additive="base">
                                        <p:cTn id="367" dur="500" fill="hold"/>
                                        <p:tgtEl>
                                          <p:spTgt spid="454"/>
                                        </p:tgtEl>
                                        <p:attrNameLst>
                                          <p:attrName>ppt_y</p:attrName>
                                        </p:attrNameLst>
                                      </p:cBhvr>
                                      <p:tavLst>
                                        <p:tav tm="0">
                                          <p:val>
                                            <p:strVal val="1+#ppt_h/2"/>
                                          </p:val>
                                        </p:tav>
                                        <p:tav tm="100000">
                                          <p:val>
                                            <p:strVal val="#ppt_y"/>
                                          </p:val>
                                        </p:tav>
                                      </p:tavLst>
                                    </p:anim>
                                  </p:childTnLst>
                                </p:cTn>
                              </p:par>
                            </p:childTnLst>
                          </p:cTn>
                        </p:par>
                      </p:childTnLst>
                    </p:cTn>
                  </p:par>
                  <p:par>
                    <p:cTn id="368" fill="hold">
                      <p:stCondLst>
                        <p:cond delay="indefinite"/>
                      </p:stCondLst>
                      <p:childTnLst>
                        <p:par>
                          <p:cTn id="369" fill="hold">
                            <p:stCondLst>
                              <p:cond delay="0"/>
                            </p:stCondLst>
                            <p:childTnLst>
                              <p:par>
                                <p:cTn id="370" presetID="2" presetClass="entr" presetSubtype="4" fill="hold" grpId="0" nodeType="clickEffect">
                                  <p:stCondLst>
                                    <p:cond delay="0"/>
                                  </p:stCondLst>
                                  <p:childTnLst>
                                    <p:set>
                                      <p:cBhvr>
                                        <p:cTn id="371" dur="1" fill="hold">
                                          <p:stCondLst>
                                            <p:cond delay="0"/>
                                          </p:stCondLst>
                                        </p:cTn>
                                        <p:tgtEl>
                                          <p:spTgt spid="538"/>
                                        </p:tgtEl>
                                        <p:attrNameLst>
                                          <p:attrName>style.visibility</p:attrName>
                                        </p:attrNameLst>
                                      </p:cBhvr>
                                      <p:to>
                                        <p:strVal val="visible"/>
                                      </p:to>
                                    </p:set>
                                    <p:anim calcmode="lin" valueType="num">
                                      <p:cBhvr additive="base">
                                        <p:cTn id="372" dur="500" fill="hold"/>
                                        <p:tgtEl>
                                          <p:spTgt spid="538"/>
                                        </p:tgtEl>
                                        <p:attrNameLst>
                                          <p:attrName>ppt_x</p:attrName>
                                        </p:attrNameLst>
                                      </p:cBhvr>
                                      <p:tavLst>
                                        <p:tav tm="0">
                                          <p:val>
                                            <p:strVal val="#ppt_x"/>
                                          </p:val>
                                        </p:tav>
                                        <p:tav tm="100000">
                                          <p:val>
                                            <p:strVal val="#ppt_x"/>
                                          </p:val>
                                        </p:tav>
                                      </p:tavLst>
                                    </p:anim>
                                    <p:anim calcmode="lin" valueType="num">
                                      <p:cBhvr additive="base">
                                        <p:cTn id="373" dur="500" fill="hold"/>
                                        <p:tgtEl>
                                          <p:spTgt spid="538"/>
                                        </p:tgtEl>
                                        <p:attrNameLst>
                                          <p:attrName>ppt_y</p:attrName>
                                        </p:attrNameLst>
                                      </p:cBhvr>
                                      <p:tavLst>
                                        <p:tav tm="0">
                                          <p:val>
                                            <p:strVal val="1+#ppt_h/2"/>
                                          </p:val>
                                        </p:tav>
                                        <p:tav tm="100000">
                                          <p:val>
                                            <p:strVal val="#ppt_y"/>
                                          </p:val>
                                        </p:tav>
                                      </p:tavLst>
                                    </p:anim>
                                  </p:childTnLst>
                                </p:cTn>
                              </p:par>
                            </p:childTnLst>
                          </p:cTn>
                        </p:par>
                      </p:childTnLst>
                    </p:cTn>
                  </p:par>
                  <p:par>
                    <p:cTn id="374" fill="hold">
                      <p:stCondLst>
                        <p:cond delay="indefinite"/>
                      </p:stCondLst>
                      <p:childTnLst>
                        <p:par>
                          <p:cTn id="375" fill="hold">
                            <p:stCondLst>
                              <p:cond delay="0"/>
                            </p:stCondLst>
                            <p:childTnLst>
                              <p:par>
                                <p:cTn id="376" presetID="2" presetClass="entr" presetSubtype="4" fill="hold" grpId="0" nodeType="clickEffect">
                                  <p:stCondLst>
                                    <p:cond delay="0"/>
                                  </p:stCondLst>
                                  <p:childTnLst>
                                    <p:set>
                                      <p:cBhvr>
                                        <p:cTn id="377" dur="1" fill="hold">
                                          <p:stCondLst>
                                            <p:cond delay="0"/>
                                          </p:stCondLst>
                                        </p:cTn>
                                        <p:tgtEl>
                                          <p:spTgt spid="539"/>
                                        </p:tgtEl>
                                        <p:attrNameLst>
                                          <p:attrName>style.visibility</p:attrName>
                                        </p:attrNameLst>
                                      </p:cBhvr>
                                      <p:to>
                                        <p:strVal val="visible"/>
                                      </p:to>
                                    </p:set>
                                    <p:anim calcmode="lin" valueType="num">
                                      <p:cBhvr additive="base">
                                        <p:cTn id="378" dur="500" fill="hold"/>
                                        <p:tgtEl>
                                          <p:spTgt spid="539"/>
                                        </p:tgtEl>
                                        <p:attrNameLst>
                                          <p:attrName>ppt_x</p:attrName>
                                        </p:attrNameLst>
                                      </p:cBhvr>
                                      <p:tavLst>
                                        <p:tav tm="0">
                                          <p:val>
                                            <p:strVal val="#ppt_x"/>
                                          </p:val>
                                        </p:tav>
                                        <p:tav tm="100000">
                                          <p:val>
                                            <p:strVal val="#ppt_x"/>
                                          </p:val>
                                        </p:tav>
                                      </p:tavLst>
                                    </p:anim>
                                    <p:anim calcmode="lin" valueType="num">
                                      <p:cBhvr additive="base">
                                        <p:cTn id="379" dur="500" fill="hold"/>
                                        <p:tgtEl>
                                          <p:spTgt spid="539"/>
                                        </p:tgtEl>
                                        <p:attrNameLst>
                                          <p:attrName>ppt_y</p:attrName>
                                        </p:attrNameLst>
                                      </p:cBhvr>
                                      <p:tavLst>
                                        <p:tav tm="0">
                                          <p:val>
                                            <p:strVal val="1+#ppt_h/2"/>
                                          </p:val>
                                        </p:tav>
                                        <p:tav tm="100000">
                                          <p:val>
                                            <p:strVal val="#ppt_y"/>
                                          </p:val>
                                        </p:tav>
                                      </p:tavLst>
                                    </p:anim>
                                  </p:childTnLst>
                                </p:cTn>
                              </p:par>
                            </p:childTnLst>
                          </p:cTn>
                        </p:par>
                      </p:childTnLst>
                    </p:cTn>
                  </p:par>
                  <p:par>
                    <p:cTn id="380" fill="hold">
                      <p:stCondLst>
                        <p:cond delay="indefinite"/>
                      </p:stCondLst>
                      <p:childTnLst>
                        <p:par>
                          <p:cTn id="381" fill="hold">
                            <p:stCondLst>
                              <p:cond delay="0"/>
                            </p:stCondLst>
                            <p:childTnLst>
                              <p:par>
                                <p:cTn id="382" presetID="2" presetClass="entr" presetSubtype="4" fill="hold" grpId="0" nodeType="clickEffect">
                                  <p:stCondLst>
                                    <p:cond delay="0"/>
                                  </p:stCondLst>
                                  <p:childTnLst>
                                    <p:set>
                                      <p:cBhvr>
                                        <p:cTn id="383" dur="1" fill="hold">
                                          <p:stCondLst>
                                            <p:cond delay="0"/>
                                          </p:stCondLst>
                                        </p:cTn>
                                        <p:tgtEl>
                                          <p:spTgt spid="540"/>
                                        </p:tgtEl>
                                        <p:attrNameLst>
                                          <p:attrName>style.visibility</p:attrName>
                                        </p:attrNameLst>
                                      </p:cBhvr>
                                      <p:to>
                                        <p:strVal val="visible"/>
                                      </p:to>
                                    </p:set>
                                    <p:anim calcmode="lin" valueType="num">
                                      <p:cBhvr additive="base">
                                        <p:cTn id="384" dur="500" fill="hold"/>
                                        <p:tgtEl>
                                          <p:spTgt spid="540"/>
                                        </p:tgtEl>
                                        <p:attrNameLst>
                                          <p:attrName>ppt_x</p:attrName>
                                        </p:attrNameLst>
                                      </p:cBhvr>
                                      <p:tavLst>
                                        <p:tav tm="0">
                                          <p:val>
                                            <p:strVal val="#ppt_x"/>
                                          </p:val>
                                        </p:tav>
                                        <p:tav tm="100000">
                                          <p:val>
                                            <p:strVal val="#ppt_x"/>
                                          </p:val>
                                        </p:tav>
                                      </p:tavLst>
                                    </p:anim>
                                    <p:anim calcmode="lin" valueType="num">
                                      <p:cBhvr additive="base">
                                        <p:cTn id="385" dur="500" fill="hold"/>
                                        <p:tgtEl>
                                          <p:spTgt spid="540"/>
                                        </p:tgtEl>
                                        <p:attrNameLst>
                                          <p:attrName>ppt_y</p:attrName>
                                        </p:attrNameLst>
                                      </p:cBhvr>
                                      <p:tavLst>
                                        <p:tav tm="0">
                                          <p:val>
                                            <p:strVal val="1+#ppt_h/2"/>
                                          </p:val>
                                        </p:tav>
                                        <p:tav tm="100000">
                                          <p:val>
                                            <p:strVal val="#ppt_y"/>
                                          </p:val>
                                        </p:tav>
                                      </p:tavLst>
                                    </p:anim>
                                  </p:childTnLst>
                                </p:cTn>
                              </p:par>
                            </p:childTnLst>
                          </p:cTn>
                        </p:par>
                      </p:childTnLst>
                    </p:cTn>
                  </p:par>
                  <p:par>
                    <p:cTn id="386" fill="hold">
                      <p:stCondLst>
                        <p:cond delay="indefinite"/>
                      </p:stCondLst>
                      <p:childTnLst>
                        <p:par>
                          <p:cTn id="387" fill="hold">
                            <p:stCondLst>
                              <p:cond delay="0"/>
                            </p:stCondLst>
                            <p:childTnLst>
                              <p:par>
                                <p:cTn id="388" presetID="2" presetClass="entr" presetSubtype="4" fill="hold" grpId="0" nodeType="clickEffect">
                                  <p:stCondLst>
                                    <p:cond delay="0"/>
                                  </p:stCondLst>
                                  <p:childTnLst>
                                    <p:set>
                                      <p:cBhvr>
                                        <p:cTn id="389" dur="1" fill="hold">
                                          <p:stCondLst>
                                            <p:cond delay="0"/>
                                          </p:stCondLst>
                                        </p:cTn>
                                        <p:tgtEl>
                                          <p:spTgt spid="541"/>
                                        </p:tgtEl>
                                        <p:attrNameLst>
                                          <p:attrName>style.visibility</p:attrName>
                                        </p:attrNameLst>
                                      </p:cBhvr>
                                      <p:to>
                                        <p:strVal val="visible"/>
                                      </p:to>
                                    </p:set>
                                    <p:anim calcmode="lin" valueType="num">
                                      <p:cBhvr additive="base">
                                        <p:cTn id="390" dur="500" fill="hold"/>
                                        <p:tgtEl>
                                          <p:spTgt spid="541"/>
                                        </p:tgtEl>
                                        <p:attrNameLst>
                                          <p:attrName>ppt_x</p:attrName>
                                        </p:attrNameLst>
                                      </p:cBhvr>
                                      <p:tavLst>
                                        <p:tav tm="0">
                                          <p:val>
                                            <p:strVal val="#ppt_x"/>
                                          </p:val>
                                        </p:tav>
                                        <p:tav tm="100000">
                                          <p:val>
                                            <p:strVal val="#ppt_x"/>
                                          </p:val>
                                        </p:tav>
                                      </p:tavLst>
                                    </p:anim>
                                    <p:anim calcmode="lin" valueType="num">
                                      <p:cBhvr additive="base">
                                        <p:cTn id="391" dur="500" fill="hold"/>
                                        <p:tgtEl>
                                          <p:spTgt spid="541"/>
                                        </p:tgtEl>
                                        <p:attrNameLst>
                                          <p:attrName>ppt_y</p:attrName>
                                        </p:attrNameLst>
                                      </p:cBhvr>
                                      <p:tavLst>
                                        <p:tav tm="0">
                                          <p:val>
                                            <p:strVal val="1+#ppt_h/2"/>
                                          </p:val>
                                        </p:tav>
                                        <p:tav tm="100000">
                                          <p:val>
                                            <p:strVal val="#ppt_y"/>
                                          </p:val>
                                        </p:tav>
                                      </p:tavLst>
                                    </p:anim>
                                  </p:childTnLst>
                                </p:cTn>
                              </p:par>
                            </p:childTnLst>
                          </p:cTn>
                        </p:par>
                      </p:childTnLst>
                    </p:cTn>
                  </p:par>
                  <p:par>
                    <p:cTn id="392" fill="hold">
                      <p:stCondLst>
                        <p:cond delay="indefinite"/>
                      </p:stCondLst>
                      <p:childTnLst>
                        <p:par>
                          <p:cTn id="393" fill="hold">
                            <p:stCondLst>
                              <p:cond delay="0"/>
                            </p:stCondLst>
                            <p:childTnLst>
                              <p:par>
                                <p:cTn id="394" presetID="2" presetClass="entr" presetSubtype="4" fill="hold" grpId="0" nodeType="clickEffect">
                                  <p:stCondLst>
                                    <p:cond delay="0"/>
                                  </p:stCondLst>
                                  <p:childTnLst>
                                    <p:set>
                                      <p:cBhvr>
                                        <p:cTn id="395" dur="1" fill="hold">
                                          <p:stCondLst>
                                            <p:cond delay="0"/>
                                          </p:stCondLst>
                                        </p:cTn>
                                        <p:tgtEl>
                                          <p:spTgt spid="542"/>
                                        </p:tgtEl>
                                        <p:attrNameLst>
                                          <p:attrName>style.visibility</p:attrName>
                                        </p:attrNameLst>
                                      </p:cBhvr>
                                      <p:to>
                                        <p:strVal val="visible"/>
                                      </p:to>
                                    </p:set>
                                    <p:anim calcmode="lin" valueType="num">
                                      <p:cBhvr additive="base">
                                        <p:cTn id="396" dur="500" fill="hold"/>
                                        <p:tgtEl>
                                          <p:spTgt spid="542"/>
                                        </p:tgtEl>
                                        <p:attrNameLst>
                                          <p:attrName>ppt_x</p:attrName>
                                        </p:attrNameLst>
                                      </p:cBhvr>
                                      <p:tavLst>
                                        <p:tav tm="0">
                                          <p:val>
                                            <p:strVal val="#ppt_x"/>
                                          </p:val>
                                        </p:tav>
                                        <p:tav tm="100000">
                                          <p:val>
                                            <p:strVal val="#ppt_x"/>
                                          </p:val>
                                        </p:tav>
                                      </p:tavLst>
                                    </p:anim>
                                    <p:anim calcmode="lin" valueType="num">
                                      <p:cBhvr additive="base">
                                        <p:cTn id="397" dur="500" fill="hold"/>
                                        <p:tgtEl>
                                          <p:spTgt spid="542"/>
                                        </p:tgtEl>
                                        <p:attrNameLst>
                                          <p:attrName>ppt_y</p:attrName>
                                        </p:attrNameLst>
                                      </p:cBhvr>
                                      <p:tavLst>
                                        <p:tav tm="0">
                                          <p:val>
                                            <p:strVal val="1+#ppt_h/2"/>
                                          </p:val>
                                        </p:tav>
                                        <p:tav tm="100000">
                                          <p:val>
                                            <p:strVal val="#ppt_y"/>
                                          </p:val>
                                        </p:tav>
                                      </p:tavLst>
                                    </p:anim>
                                  </p:childTnLst>
                                </p:cTn>
                              </p:par>
                            </p:childTnLst>
                          </p:cTn>
                        </p:par>
                      </p:childTnLst>
                    </p:cTn>
                  </p:par>
                  <p:par>
                    <p:cTn id="398" fill="hold">
                      <p:stCondLst>
                        <p:cond delay="indefinite"/>
                      </p:stCondLst>
                      <p:childTnLst>
                        <p:par>
                          <p:cTn id="399" fill="hold">
                            <p:stCondLst>
                              <p:cond delay="0"/>
                            </p:stCondLst>
                            <p:childTnLst>
                              <p:par>
                                <p:cTn id="400" presetID="2" presetClass="entr" presetSubtype="4" fill="hold" grpId="0" nodeType="clickEffect">
                                  <p:stCondLst>
                                    <p:cond delay="0"/>
                                  </p:stCondLst>
                                  <p:childTnLst>
                                    <p:set>
                                      <p:cBhvr>
                                        <p:cTn id="401" dur="1" fill="hold">
                                          <p:stCondLst>
                                            <p:cond delay="0"/>
                                          </p:stCondLst>
                                        </p:cTn>
                                        <p:tgtEl>
                                          <p:spTgt spid="543"/>
                                        </p:tgtEl>
                                        <p:attrNameLst>
                                          <p:attrName>style.visibility</p:attrName>
                                        </p:attrNameLst>
                                      </p:cBhvr>
                                      <p:to>
                                        <p:strVal val="visible"/>
                                      </p:to>
                                    </p:set>
                                    <p:anim calcmode="lin" valueType="num">
                                      <p:cBhvr additive="base">
                                        <p:cTn id="402" dur="500" fill="hold"/>
                                        <p:tgtEl>
                                          <p:spTgt spid="543"/>
                                        </p:tgtEl>
                                        <p:attrNameLst>
                                          <p:attrName>ppt_x</p:attrName>
                                        </p:attrNameLst>
                                      </p:cBhvr>
                                      <p:tavLst>
                                        <p:tav tm="0">
                                          <p:val>
                                            <p:strVal val="#ppt_x"/>
                                          </p:val>
                                        </p:tav>
                                        <p:tav tm="100000">
                                          <p:val>
                                            <p:strVal val="#ppt_x"/>
                                          </p:val>
                                        </p:tav>
                                      </p:tavLst>
                                    </p:anim>
                                    <p:anim calcmode="lin" valueType="num">
                                      <p:cBhvr additive="base">
                                        <p:cTn id="403" dur="500" fill="hold"/>
                                        <p:tgtEl>
                                          <p:spTgt spid="543"/>
                                        </p:tgtEl>
                                        <p:attrNameLst>
                                          <p:attrName>ppt_y</p:attrName>
                                        </p:attrNameLst>
                                      </p:cBhvr>
                                      <p:tavLst>
                                        <p:tav tm="0">
                                          <p:val>
                                            <p:strVal val="1+#ppt_h/2"/>
                                          </p:val>
                                        </p:tav>
                                        <p:tav tm="100000">
                                          <p:val>
                                            <p:strVal val="#ppt_y"/>
                                          </p:val>
                                        </p:tav>
                                      </p:tavLst>
                                    </p:anim>
                                  </p:childTnLst>
                                </p:cTn>
                              </p:par>
                            </p:childTnLst>
                          </p:cTn>
                        </p:par>
                      </p:childTnLst>
                    </p:cTn>
                  </p:par>
                  <p:par>
                    <p:cTn id="404" fill="hold">
                      <p:stCondLst>
                        <p:cond delay="indefinite"/>
                      </p:stCondLst>
                      <p:childTnLst>
                        <p:par>
                          <p:cTn id="405" fill="hold">
                            <p:stCondLst>
                              <p:cond delay="0"/>
                            </p:stCondLst>
                            <p:childTnLst>
                              <p:par>
                                <p:cTn id="406" presetID="2" presetClass="entr" presetSubtype="4" fill="hold" grpId="0" nodeType="clickEffect">
                                  <p:stCondLst>
                                    <p:cond delay="0"/>
                                  </p:stCondLst>
                                  <p:childTnLst>
                                    <p:set>
                                      <p:cBhvr>
                                        <p:cTn id="407" dur="1" fill="hold">
                                          <p:stCondLst>
                                            <p:cond delay="0"/>
                                          </p:stCondLst>
                                        </p:cTn>
                                        <p:tgtEl>
                                          <p:spTgt spid="544"/>
                                        </p:tgtEl>
                                        <p:attrNameLst>
                                          <p:attrName>style.visibility</p:attrName>
                                        </p:attrNameLst>
                                      </p:cBhvr>
                                      <p:to>
                                        <p:strVal val="visible"/>
                                      </p:to>
                                    </p:set>
                                    <p:anim calcmode="lin" valueType="num">
                                      <p:cBhvr additive="base">
                                        <p:cTn id="408" dur="500" fill="hold"/>
                                        <p:tgtEl>
                                          <p:spTgt spid="544"/>
                                        </p:tgtEl>
                                        <p:attrNameLst>
                                          <p:attrName>ppt_x</p:attrName>
                                        </p:attrNameLst>
                                      </p:cBhvr>
                                      <p:tavLst>
                                        <p:tav tm="0">
                                          <p:val>
                                            <p:strVal val="#ppt_x"/>
                                          </p:val>
                                        </p:tav>
                                        <p:tav tm="100000">
                                          <p:val>
                                            <p:strVal val="#ppt_x"/>
                                          </p:val>
                                        </p:tav>
                                      </p:tavLst>
                                    </p:anim>
                                    <p:anim calcmode="lin" valueType="num">
                                      <p:cBhvr additive="base">
                                        <p:cTn id="409" dur="500" fill="hold"/>
                                        <p:tgtEl>
                                          <p:spTgt spid="544"/>
                                        </p:tgtEl>
                                        <p:attrNameLst>
                                          <p:attrName>ppt_y</p:attrName>
                                        </p:attrNameLst>
                                      </p:cBhvr>
                                      <p:tavLst>
                                        <p:tav tm="0">
                                          <p:val>
                                            <p:strVal val="1+#ppt_h/2"/>
                                          </p:val>
                                        </p:tav>
                                        <p:tav tm="100000">
                                          <p:val>
                                            <p:strVal val="#ppt_y"/>
                                          </p:val>
                                        </p:tav>
                                      </p:tavLst>
                                    </p:anim>
                                  </p:childTnLst>
                                </p:cTn>
                              </p:par>
                            </p:childTnLst>
                          </p:cTn>
                        </p:par>
                      </p:childTnLst>
                    </p:cTn>
                  </p:par>
                  <p:par>
                    <p:cTn id="410" fill="hold">
                      <p:stCondLst>
                        <p:cond delay="indefinite"/>
                      </p:stCondLst>
                      <p:childTnLst>
                        <p:par>
                          <p:cTn id="411" fill="hold">
                            <p:stCondLst>
                              <p:cond delay="0"/>
                            </p:stCondLst>
                            <p:childTnLst>
                              <p:par>
                                <p:cTn id="412" presetID="2" presetClass="entr" presetSubtype="4" fill="hold" grpId="0" nodeType="clickEffect">
                                  <p:stCondLst>
                                    <p:cond delay="0"/>
                                  </p:stCondLst>
                                  <p:childTnLst>
                                    <p:set>
                                      <p:cBhvr>
                                        <p:cTn id="413" dur="1" fill="hold">
                                          <p:stCondLst>
                                            <p:cond delay="0"/>
                                          </p:stCondLst>
                                        </p:cTn>
                                        <p:tgtEl>
                                          <p:spTgt spid="545"/>
                                        </p:tgtEl>
                                        <p:attrNameLst>
                                          <p:attrName>style.visibility</p:attrName>
                                        </p:attrNameLst>
                                      </p:cBhvr>
                                      <p:to>
                                        <p:strVal val="visible"/>
                                      </p:to>
                                    </p:set>
                                    <p:anim calcmode="lin" valueType="num">
                                      <p:cBhvr additive="base">
                                        <p:cTn id="414" dur="500" fill="hold"/>
                                        <p:tgtEl>
                                          <p:spTgt spid="545"/>
                                        </p:tgtEl>
                                        <p:attrNameLst>
                                          <p:attrName>ppt_x</p:attrName>
                                        </p:attrNameLst>
                                      </p:cBhvr>
                                      <p:tavLst>
                                        <p:tav tm="0">
                                          <p:val>
                                            <p:strVal val="#ppt_x"/>
                                          </p:val>
                                        </p:tav>
                                        <p:tav tm="100000">
                                          <p:val>
                                            <p:strVal val="#ppt_x"/>
                                          </p:val>
                                        </p:tav>
                                      </p:tavLst>
                                    </p:anim>
                                    <p:anim calcmode="lin" valueType="num">
                                      <p:cBhvr additive="base">
                                        <p:cTn id="415" dur="500" fill="hold"/>
                                        <p:tgtEl>
                                          <p:spTgt spid="545"/>
                                        </p:tgtEl>
                                        <p:attrNameLst>
                                          <p:attrName>ppt_y</p:attrName>
                                        </p:attrNameLst>
                                      </p:cBhvr>
                                      <p:tavLst>
                                        <p:tav tm="0">
                                          <p:val>
                                            <p:strVal val="1+#ppt_h/2"/>
                                          </p:val>
                                        </p:tav>
                                        <p:tav tm="100000">
                                          <p:val>
                                            <p:strVal val="#ppt_y"/>
                                          </p:val>
                                        </p:tav>
                                      </p:tavLst>
                                    </p:anim>
                                  </p:childTnLst>
                                </p:cTn>
                              </p:par>
                            </p:childTnLst>
                          </p:cTn>
                        </p:par>
                      </p:childTnLst>
                    </p:cTn>
                  </p:par>
                  <p:par>
                    <p:cTn id="416" fill="hold">
                      <p:stCondLst>
                        <p:cond delay="indefinite"/>
                      </p:stCondLst>
                      <p:childTnLst>
                        <p:par>
                          <p:cTn id="417" fill="hold">
                            <p:stCondLst>
                              <p:cond delay="0"/>
                            </p:stCondLst>
                            <p:childTnLst>
                              <p:par>
                                <p:cTn id="418" presetID="2" presetClass="entr" presetSubtype="4" fill="hold" grpId="0" nodeType="clickEffect">
                                  <p:stCondLst>
                                    <p:cond delay="0"/>
                                  </p:stCondLst>
                                  <p:childTnLst>
                                    <p:set>
                                      <p:cBhvr>
                                        <p:cTn id="419" dur="1" fill="hold">
                                          <p:stCondLst>
                                            <p:cond delay="0"/>
                                          </p:stCondLst>
                                        </p:cTn>
                                        <p:tgtEl>
                                          <p:spTgt spid="546"/>
                                        </p:tgtEl>
                                        <p:attrNameLst>
                                          <p:attrName>style.visibility</p:attrName>
                                        </p:attrNameLst>
                                      </p:cBhvr>
                                      <p:to>
                                        <p:strVal val="visible"/>
                                      </p:to>
                                    </p:set>
                                    <p:anim calcmode="lin" valueType="num">
                                      <p:cBhvr additive="base">
                                        <p:cTn id="420" dur="500" fill="hold"/>
                                        <p:tgtEl>
                                          <p:spTgt spid="546"/>
                                        </p:tgtEl>
                                        <p:attrNameLst>
                                          <p:attrName>ppt_x</p:attrName>
                                        </p:attrNameLst>
                                      </p:cBhvr>
                                      <p:tavLst>
                                        <p:tav tm="0">
                                          <p:val>
                                            <p:strVal val="#ppt_x"/>
                                          </p:val>
                                        </p:tav>
                                        <p:tav tm="100000">
                                          <p:val>
                                            <p:strVal val="#ppt_x"/>
                                          </p:val>
                                        </p:tav>
                                      </p:tavLst>
                                    </p:anim>
                                    <p:anim calcmode="lin" valueType="num">
                                      <p:cBhvr additive="base">
                                        <p:cTn id="421" dur="500" fill="hold"/>
                                        <p:tgtEl>
                                          <p:spTgt spid="546"/>
                                        </p:tgtEl>
                                        <p:attrNameLst>
                                          <p:attrName>ppt_y</p:attrName>
                                        </p:attrNameLst>
                                      </p:cBhvr>
                                      <p:tavLst>
                                        <p:tav tm="0">
                                          <p:val>
                                            <p:strVal val="1+#ppt_h/2"/>
                                          </p:val>
                                        </p:tav>
                                        <p:tav tm="100000">
                                          <p:val>
                                            <p:strVal val="#ppt_y"/>
                                          </p:val>
                                        </p:tav>
                                      </p:tavLst>
                                    </p:anim>
                                  </p:childTnLst>
                                </p:cTn>
                              </p:par>
                            </p:childTnLst>
                          </p:cTn>
                        </p:par>
                      </p:childTnLst>
                    </p:cTn>
                  </p:par>
                  <p:par>
                    <p:cTn id="422" fill="hold">
                      <p:stCondLst>
                        <p:cond delay="indefinite"/>
                      </p:stCondLst>
                      <p:childTnLst>
                        <p:par>
                          <p:cTn id="423" fill="hold">
                            <p:stCondLst>
                              <p:cond delay="0"/>
                            </p:stCondLst>
                            <p:childTnLst>
                              <p:par>
                                <p:cTn id="424" presetID="2" presetClass="entr" presetSubtype="4" fill="hold" grpId="0" nodeType="clickEffect">
                                  <p:stCondLst>
                                    <p:cond delay="0"/>
                                  </p:stCondLst>
                                  <p:childTnLst>
                                    <p:set>
                                      <p:cBhvr>
                                        <p:cTn id="425" dur="1" fill="hold">
                                          <p:stCondLst>
                                            <p:cond delay="0"/>
                                          </p:stCondLst>
                                        </p:cTn>
                                        <p:tgtEl>
                                          <p:spTgt spid="547"/>
                                        </p:tgtEl>
                                        <p:attrNameLst>
                                          <p:attrName>style.visibility</p:attrName>
                                        </p:attrNameLst>
                                      </p:cBhvr>
                                      <p:to>
                                        <p:strVal val="visible"/>
                                      </p:to>
                                    </p:set>
                                    <p:anim calcmode="lin" valueType="num">
                                      <p:cBhvr additive="base">
                                        <p:cTn id="426" dur="500" fill="hold"/>
                                        <p:tgtEl>
                                          <p:spTgt spid="547"/>
                                        </p:tgtEl>
                                        <p:attrNameLst>
                                          <p:attrName>ppt_x</p:attrName>
                                        </p:attrNameLst>
                                      </p:cBhvr>
                                      <p:tavLst>
                                        <p:tav tm="0">
                                          <p:val>
                                            <p:strVal val="#ppt_x"/>
                                          </p:val>
                                        </p:tav>
                                        <p:tav tm="100000">
                                          <p:val>
                                            <p:strVal val="#ppt_x"/>
                                          </p:val>
                                        </p:tav>
                                      </p:tavLst>
                                    </p:anim>
                                    <p:anim calcmode="lin" valueType="num">
                                      <p:cBhvr additive="base">
                                        <p:cTn id="427" dur="500" fill="hold"/>
                                        <p:tgtEl>
                                          <p:spTgt spid="547"/>
                                        </p:tgtEl>
                                        <p:attrNameLst>
                                          <p:attrName>ppt_y</p:attrName>
                                        </p:attrNameLst>
                                      </p:cBhvr>
                                      <p:tavLst>
                                        <p:tav tm="0">
                                          <p:val>
                                            <p:strVal val="1+#ppt_h/2"/>
                                          </p:val>
                                        </p:tav>
                                        <p:tav tm="100000">
                                          <p:val>
                                            <p:strVal val="#ppt_y"/>
                                          </p:val>
                                        </p:tav>
                                      </p:tavLst>
                                    </p:anim>
                                  </p:childTnLst>
                                </p:cTn>
                              </p:par>
                            </p:childTnLst>
                          </p:cTn>
                        </p:par>
                      </p:childTnLst>
                    </p:cTn>
                  </p:par>
                  <p:par>
                    <p:cTn id="428" fill="hold">
                      <p:stCondLst>
                        <p:cond delay="indefinite"/>
                      </p:stCondLst>
                      <p:childTnLst>
                        <p:par>
                          <p:cTn id="429" fill="hold">
                            <p:stCondLst>
                              <p:cond delay="0"/>
                            </p:stCondLst>
                            <p:childTnLst>
                              <p:par>
                                <p:cTn id="430" presetID="42" presetClass="entr" presetSubtype="0" fill="hold" grpId="0" nodeType="clickEffect">
                                  <p:stCondLst>
                                    <p:cond delay="0"/>
                                  </p:stCondLst>
                                  <p:childTnLst>
                                    <p:set>
                                      <p:cBhvr>
                                        <p:cTn id="431" dur="1" fill="hold">
                                          <p:stCondLst>
                                            <p:cond delay="0"/>
                                          </p:stCondLst>
                                        </p:cTn>
                                        <p:tgtEl>
                                          <p:spTgt spid="548"/>
                                        </p:tgtEl>
                                        <p:attrNameLst>
                                          <p:attrName>style.visibility</p:attrName>
                                        </p:attrNameLst>
                                      </p:cBhvr>
                                      <p:to>
                                        <p:strVal val="visible"/>
                                      </p:to>
                                    </p:set>
                                    <p:animEffect transition="in" filter="fade">
                                      <p:cBhvr>
                                        <p:cTn id="432" dur="1000"/>
                                        <p:tgtEl>
                                          <p:spTgt spid="548"/>
                                        </p:tgtEl>
                                      </p:cBhvr>
                                    </p:animEffect>
                                    <p:anim calcmode="lin" valueType="num">
                                      <p:cBhvr>
                                        <p:cTn id="433" dur="1000" fill="hold"/>
                                        <p:tgtEl>
                                          <p:spTgt spid="548"/>
                                        </p:tgtEl>
                                        <p:attrNameLst>
                                          <p:attrName>ppt_x</p:attrName>
                                        </p:attrNameLst>
                                      </p:cBhvr>
                                      <p:tavLst>
                                        <p:tav tm="0">
                                          <p:val>
                                            <p:strVal val="#ppt_x"/>
                                          </p:val>
                                        </p:tav>
                                        <p:tav tm="100000">
                                          <p:val>
                                            <p:strVal val="#ppt_x"/>
                                          </p:val>
                                        </p:tav>
                                      </p:tavLst>
                                    </p:anim>
                                    <p:anim calcmode="lin" valueType="num">
                                      <p:cBhvr>
                                        <p:cTn id="434" dur="1000" fill="hold"/>
                                        <p:tgtEl>
                                          <p:spTgt spid="5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P spid="144387" grpId="0" autoUpdateAnimBg="0"/>
      <p:bldP spid="351" grpId="0" animBg="1"/>
      <p:bldP spid="352" grpId="0"/>
      <p:bldP spid="353" grpId="0" animBg="1"/>
      <p:bldP spid="359" grpId="0" animBg="1"/>
      <p:bldP spid="360" grpId="0"/>
      <p:bldP spid="361" grpId="0"/>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animBg="1"/>
      <p:bldP spid="377" grpId="0" animBg="1"/>
      <p:bldP spid="378" grpId="0" animBg="1"/>
      <p:bldP spid="379" grpId="0" animBg="1"/>
      <p:bldP spid="380" grpId="0" animBg="1"/>
      <p:bldP spid="381" grpId="0" animBg="1"/>
      <p:bldP spid="382" grpId="0" animBg="1"/>
      <p:bldP spid="383" grpId="0" animBg="1"/>
      <p:bldP spid="384" grpId="0" animBg="1"/>
      <p:bldP spid="385" grpId="0" animBg="1"/>
      <p:bldP spid="398" grpId="0" animBg="1"/>
      <p:bldP spid="399" grpId="0"/>
      <p:bldP spid="433" grpId="0" animBg="1"/>
      <p:bldP spid="439" grpId="0" animBg="1"/>
      <p:bldP spid="440" grpId="0"/>
      <p:bldP spid="441" grpId="0"/>
      <p:bldP spid="442" grpId="0" animBg="1"/>
      <p:bldP spid="443" grpId="0" animBg="1"/>
      <p:bldP spid="444" grpId="0" animBg="1"/>
      <p:bldP spid="445" grpId="0" animBg="1"/>
      <p:bldP spid="446" grpId="0" animBg="1"/>
      <p:bldP spid="447" grpId="0" animBg="1"/>
      <p:bldP spid="448" grpId="0" animBg="1"/>
      <p:bldP spid="449" grpId="0" animBg="1"/>
      <p:bldP spid="450" grpId="0" animBg="1"/>
      <p:bldP spid="451" grpId="0" animBg="1"/>
      <p:bldP spid="452" grpId="0" animBg="1"/>
      <p:bldP spid="453" grpId="0" animBg="1"/>
      <p:bldP spid="454" grpId="0" animBg="1"/>
      <p:bldP spid="538" grpId="0" animBg="1"/>
      <p:bldP spid="539" grpId="0" animBg="1"/>
      <p:bldP spid="540" grpId="0" animBg="1"/>
      <p:bldP spid="541" grpId="0" animBg="1"/>
      <p:bldP spid="542" grpId="0" animBg="1"/>
      <p:bldP spid="543" grpId="0" animBg="1"/>
      <p:bldP spid="544" grpId="0" animBg="1"/>
      <p:bldP spid="545" grpId="0" animBg="1"/>
      <p:bldP spid="546" grpId="0" animBg="1"/>
      <p:bldP spid="547" grpId="0" animBg="1"/>
      <p:bldP spid="54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923560" y="120043"/>
            <a:ext cx="76288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None/>
            </a:pPr>
            <a:r>
              <a:rPr lang="zh-CN" altLang="en-US" sz="2800" dirty="0">
                <a:solidFill>
                  <a:srgbClr val="FF0000"/>
                </a:solidFill>
              </a:rPr>
              <a:t>椭圆偏振光</a:t>
            </a:r>
            <a:r>
              <a:rPr lang="zh-CN" altLang="en-US" sz="2800" dirty="0">
                <a:solidFill>
                  <a:srgbClr val="009900"/>
                </a:solidFill>
              </a:rPr>
              <a:t>可以看成由两个</a:t>
            </a:r>
            <a:r>
              <a:rPr lang="zh-CN" altLang="en-US" sz="2800" dirty="0">
                <a:solidFill>
                  <a:srgbClr val="FF0000"/>
                </a:solidFill>
              </a:rPr>
              <a:t>频率相同</a:t>
            </a:r>
            <a:r>
              <a:rPr lang="zh-CN" altLang="en-US" sz="2800" dirty="0">
                <a:solidFill>
                  <a:srgbClr val="009900"/>
                </a:solidFill>
              </a:rPr>
              <a:t>、</a:t>
            </a:r>
            <a:r>
              <a:rPr lang="zh-CN" altLang="en-US" sz="2800" dirty="0">
                <a:solidFill>
                  <a:srgbClr val="FF00FF"/>
                </a:solidFill>
              </a:rPr>
              <a:t>振动方向互相垂直</a:t>
            </a:r>
            <a:r>
              <a:rPr lang="zh-CN" altLang="en-US" sz="2800" dirty="0">
                <a:solidFill>
                  <a:srgbClr val="009900"/>
                </a:solidFill>
              </a:rPr>
              <a:t>、</a:t>
            </a:r>
            <a:r>
              <a:rPr lang="zh-CN" altLang="en-US" sz="2800" dirty="0">
                <a:solidFill>
                  <a:srgbClr val="CC0099"/>
                </a:solidFill>
              </a:rPr>
              <a:t>有固定相位差</a:t>
            </a:r>
            <a:r>
              <a:rPr lang="zh-CN" altLang="en-US" sz="2800" dirty="0">
                <a:solidFill>
                  <a:srgbClr val="009900"/>
                </a:solidFill>
              </a:rPr>
              <a:t>的线偏振光的</a:t>
            </a:r>
            <a:r>
              <a:rPr lang="zh-CN" altLang="en-US" sz="2800" dirty="0">
                <a:solidFill>
                  <a:schemeClr val="accent2"/>
                </a:solidFill>
              </a:rPr>
              <a:t>叠加</a:t>
            </a:r>
            <a:r>
              <a:rPr lang="zh-CN" altLang="en-US" sz="2800" dirty="0">
                <a:solidFill>
                  <a:srgbClr val="009900"/>
                </a:solidFill>
              </a:rPr>
              <a:t>。</a:t>
            </a:r>
          </a:p>
        </p:txBody>
      </p:sp>
      <p:sp>
        <p:nvSpPr>
          <p:cNvPr id="4" name="矩形 14"/>
          <p:cNvSpPr>
            <a:spLocks noChangeArrowheads="1"/>
          </p:cNvSpPr>
          <p:nvPr/>
        </p:nvSpPr>
        <p:spPr bwMode="auto">
          <a:xfrm>
            <a:off x="2279576" y="952295"/>
            <a:ext cx="1245516" cy="52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FF0000"/>
                </a:solidFill>
              </a:rPr>
              <a:t>推导：</a:t>
            </a:r>
          </a:p>
        </p:txBody>
      </p:sp>
      <p:graphicFrame>
        <p:nvGraphicFramePr>
          <p:cNvPr id="5" name="Object 1"/>
          <p:cNvGraphicFramePr>
            <a:graphicFrameLocks noChangeAspect="1"/>
          </p:cNvGraphicFramePr>
          <p:nvPr>
            <p:extLst>
              <p:ext uri="{D42A27DB-BD31-4B8C-83A1-F6EECF244321}">
                <p14:modId xmlns:p14="http://schemas.microsoft.com/office/powerpoint/2010/main" val="1511716279"/>
              </p:ext>
            </p:extLst>
          </p:nvPr>
        </p:nvGraphicFramePr>
        <p:xfrm>
          <a:off x="2250458" y="1498492"/>
          <a:ext cx="7895356" cy="1134743"/>
        </p:xfrm>
        <a:graphic>
          <a:graphicData uri="http://schemas.openxmlformats.org/presentationml/2006/ole">
            <mc:AlternateContent xmlns:mc="http://schemas.openxmlformats.org/markup-compatibility/2006">
              <mc:Choice xmlns:v="urn:schemas-microsoft-com:vml" Requires="v">
                <p:oleObj spid="_x0000_s83321" name="公式" r:id="rId3" imgW="3377880" imgH="482400" progId="Equation.3">
                  <p:embed/>
                </p:oleObj>
              </mc:Choice>
              <mc:Fallback>
                <p:oleObj name="公式" r:id="rId3" imgW="3377880" imgH="482400" progId="Equation.3">
                  <p:embed/>
                  <p:pic>
                    <p:nvPicPr>
                      <p:cNvPr id="0" name=""/>
                      <p:cNvPicPr>
                        <a:picLocks noChangeAspect="1" noChangeArrowheads="1"/>
                      </p:cNvPicPr>
                      <p:nvPr/>
                    </p:nvPicPr>
                    <p:blipFill>
                      <a:blip r:embed="rId4"/>
                      <a:srcRect/>
                      <a:stretch>
                        <a:fillRect/>
                      </a:stretch>
                    </p:blipFill>
                    <p:spPr bwMode="auto">
                      <a:xfrm>
                        <a:off x="2250458" y="1498492"/>
                        <a:ext cx="7895356" cy="1134743"/>
                      </a:xfrm>
                      <a:prstGeom prst="rect">
                        <a:avLst/>
                      </a:prstGeom>
                      <a:noFill/>
                      <a:ln>
                        <a:noFill/>
                      </a:ln>
                      <a:extLst/>
                    </p:spPr>
                  </p:pic>
                </p:oleObj>
              </mc:Fallback>
            </mc:AlternateContent>
          </a:graphicData>
        </a:graphic>
      </p:graphicFrame>
      <p:graphicFrame>
        <p:nvGraphicFramePr>
          <p:cNvPr id="10" name="Object 87"/>
          <p:cNvGraphicFramePr>
            <a:graphicFrameLocks noChangeAspect="1"/>
          </p:cNvGraphicFramePr>
          <p:nvPr>
            <p:extLst>
              <p:ext uri="{D42A27DB-BD31-4B8C-83A1-F6EECF244321}">
                <p14:modId xmlns:p14="http://schemas.microsoft.com/office/powerpoint/2010/main" val="2206897961"/>
              </p:ext>
            </p:extLst>
          </p:nvPr>
        </p:nvGraphicFramePr>
        <p:xfrm>
          <a:off x="3408364" y="2637807"/>
          <a:ext cx="1979509" cy="523083"/>
        </p:xfrm>
        <a:graphic>
          <a:graphicData uri="http://schemas.openxmlformats.org/presentationml/2006/ole">
            <mc:AlternateContent xmlns:mc="http://schemas.openxmlformats.org/markup-compatibility/2006">
              <mc:Choice xmlns:v="urn:schemas-microsoft-com:vml" Requires="v">
                <p:oleObj spid="_x0000_s83322" name="公式" r:id="rId5" imgW="812447" imgH="215806" progId="Equation.3">
                  <p:embed/>
                </p:oleObj>
              </mc:Choice>
              <mc:Fallback>
                <p:oleObj name="公式" r:id="rId5" imgW="812447"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364" y="2637807"/>
                        <a:ext cx="1979509" cy="523083"/>
                      </a:xfrm>
                      <a:prstGeom prst="rect">
                        <a:avLst/>
                      </a:prstGeom>
                      <a:noFill/>
                      <a:ln>
                        <a:noFill/>
                      </a:ln>
                      <a:effectLst/>
                      <a:extLst/>
                    </p:spPr>
                  </p:pic>
                </p:oleObj>
              </mc:Fallback>
            </mc:AlternateContent>
          </a:graphicData>
        </a:graphic>
      </p:graphicFrame>
      <p:sp>
        <p:nvSpPr>
          <p:cNvPr id="11" name="AutoShape 56"/>
          <p:cNvSpPr>
            <a:spLocks noChangeArrowheads="1"/>
          </p:cNvSpPr>
          <p:nvPr/>
        </p:nvSpPr>
        <p:spPr bwMode="auto">
          <a:xfrm>
            <a:off x="1916958" y="3754474"/>
            <a:ext cx="905967" cy="301178"/>
          </a:xfrm>
          <a:prstGeom prst="rightArrow">
            <a:avLst>
              <a:gd name="adj1" fmla="val 50000"/>
              <a:gd name="adj2" fmla="val 131250"/>
            </a:avLst>
          </a:prstGeom>
          <a:solidFill>
            <a:srgbClr val="FFFF00"/>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12" name="Object 5"/>
          <p:cNvGraphicFramePr>
            <a:graphicFrameLocks noChangeAspect="1"/>
          </p:cNvGraphicFramePr>
          <p:nvPr>
            <p:extLst>
              <p:ext uri="{D42A27DB-BD31-4B8C-83A1-F6EECF244321}">
                <p14:modId xmlns:p14="http://schemas.microsoft.com/office/powerpoint/2010/main" val="1307866192"/>
              </p:ext>
            </p:extLst>
          </p:nvPr>
        </p:nvGraphicFramePr>
        <p:xfrm>
          <a:off x="3045047" y="3098390"/>
          <a:ext cx="7439025" cy="1914525"/>
        </p:xfrm>
        <a:graphic>
          <a:graphicData uri="http://schemas.openxmlformats.org/presentationml/2006/ole">
            <mc:AlternateContent xmlns:mc="http://schemas.openxmlformats.org/markup-compatibility/2006">
              <mc:Choice xmlns:v="urn:schemas-microsoft-com:vml" Requires="v">
                <p:oleObj spid="_x0000_s83323" name="公式" r:id="rId7" imgW="3441700" imgH="889000" progId="Equation.3">
                  <p:embed/>
                </p:oleObj>
              </mc:Choice>
              <mc:Fallback>
                <p:oleObj name="公式" r:id="rId7" imgW="3441700" imgH="889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5047" y="3098390"/>
                        <a:ext cx="743902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AutoShape 56"/>
          <p:cNvSpPr>
            <a:spLocks noChangeArrowheads="1"/>
          </p:cNvSpPr>
          <p:nvPr/>
        </p:nvSpPr>
        <p:spPr bwMode="auto">
          <a:xfrm>
            <a:off x="2133889" y="5517232"/>
            <a:ext cx="905967" cy="301178"/>
          </a:xfrm>
          <a:prstGeom prst="rightArrow">
            <a:avLst>
              <a:gd name="adj1" fmla="val 50000"/>
              <a:gd name="adj2" fmla="val 131250"/>
            </a:avLst>
          </a:prstGeom>
          <a:solidFill>
            <a:srgbClr val="00FFFF"/>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14" name="Object 7"/>
          <p:cNvGraphicFramePr>
            <a:graphicFrameLocks noChangeAspect="1"/>
          </p:cNvGraphicFramePr>
          <p:nvPr>
            <p:extLst>
              <p:ext uri="{D42A27DB-BD31-4B8C-83A1-F6EECF244321}">
                <p14:modId xmlns:p14="http://schemas.microsoft.com/office/powerpoint/2010/main" val="2179849256"/>
              </p:ext>
            </p:extLst>
          </p:nvPr>
        </p:nvGraphicFramePr>
        <p:xfrm>
          <a:off x="3359150" y="4891088"/>
          <a:ext cx="5822950" cy="1855787"/>
        </p:xfrm>
        <a:graphic>
          <a:graphicData uri="http://schemas.openxmlformats.org/presentationml/2006/ole">
            <mc:AlternateContent xmlns:mc="http://schemas.openxmlformats.org/markup-compatibility/2006">
              <mc:Choice xmlns:v="urn:schemas-microsoft-com:vml" Requires="v">
                <p:oleObj spid="_x0000_s83324" name="Equation" r:id="rId9" imgW="2933640" imgH="939600" progId="Equation.DSMT4">
                  <p:embed/>
                </p:oleObj>
              </mc:Choice>
              <mc:Fallback>
                <p:oleObj name="Equation" r:id="rId9" imgW="2933640" imgH="939600" progId="Equation.DSMT4">
                  <p:embed/>
                  <p:pic>
                    <p:nvPicPr>
                      <p:cNvPr id="0" name=""/>
                      <p:cNvPicPr>
                        <a:picLocks noChangeAspect="1" noChangeArrowheads="1"/>
                      </p:cNvPicPr>
                      <p:nvPr/>
                    </p:nvPicPr>
                    <p:blipFill>
                      <a:blip r:embed="rId10"/>
                      <a:srcRect/>
                      <a:stretch>
                        <a:fillRect/>
                      </a:stretch>
                    </p:blipFill>
                    <p:spPr bwMode="auto">
                      <a:xfrm>
                        <a:off x="3359150" y="4891088"/>
                        <a:ext cx="5822950"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1842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animBg="1"/>
      <p:bldP spid="1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6"/>
          <p:cNvSpPr>
            <a:spLocks noChangeArrowheads="1"/>
          </p:cNvSpPr>
          <p:nvPr/>
        </p:nvSpPr>
        <p:spPr bwMode="auto">
          <a:xfrm>
            <a:off x="2277905" y="837358"/>
            <a:ext cx="905967" cy="301178"/>
          </a:xfrm>
          <a:prstGeom prst="rightArrow">
            <a:avLst>
              <a:gd name="adj1" fmla="val 50000"/>
              <a:gd name="adj2" fmla="val 131250"/>
            </a:avLst>
          </a:prstGeom>
          <a:solidFill>
            <a:schemeClr val="bg1">
              <a:lumMod val="75000"/>
            </a:schemeClr>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3" name="Object 7"/>
          <p:cNvGraphicFramePr>
            <a:graphicFrameLocks noChangeAspect="1"/>
          </p:cNvGraphicFramePr>
          <p:nvPr>
            <p:extLst>
              <p:ext uri="{D42A27DB-BD31-4B8C-83A1-F6EECF244321}">
                <p14:modId xmlns:p14="http://schemas.microsoft.com/office/powerpoint/2010/main" val="941892938"/>
              </p:ext>
            </p:extLst>
          </p:nvPr>
        </p:nvGraphicFramePr>
        <p:xfrm>
          <a:off x="3563255" y="66936"/>
          <a:ext cx="5822950" cy="1755775"/>
        </p:xfrm>
        <a:graphic>
          <a:graphicData uri="http://schemas.openxmlformats.org/presentationml/2006/ole">
            <mc:AlternateContent xmlns:mc="http://schemas.openxmlformats.org/markup-compatibility/2006">
              <mc:Choice xmlns:v="urn:schemas-microsoft-com:vml" Requires="v">
                <p:oleObj spid="_x0000_s84670" name="公式" r:id="rId3" imgW="2933700" imgH="889000" progId="Equation.3">
                  <p:embed/>
                </p:oleObj>
              </mc:Choice>
              <mc:Fallback>
                <p:oleObj name="公式" r:id="rId3" imgW="2933700" imgH="889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255" y="66936"/>
                        <a:ext cx="582295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AutoShape 56"/>
          <p:cNvSpPr>
            <a:spLocks noChangeArrowheads="1"/>
          </p:cNvSpPr>
          <p:nvPr/>
        </p:nvSpPr>
        <p:spPr bwMode="auto">
          <a:xfrm>
            <a:off x="2158492" y="2195815"/>
            <a:ext cx="905967" cy="301178"/>
          </a:xfrm>
          <a:prstGeom prst="rightArrow">
            <a:avLst>
              <a:gd name="adj1" fmla="val 50000"/>
              <a:gd name="adj2" fmla="val 131250"/>
            </a:avLst>
          </a:prstGeom>
          <a:solidFill>
            <a:srgbClr val="00FFFF"/>
          </a:solidFill>
          <a:ln>
            <a:solidFill>
              <a:srgbClr val="FF0000"/>
            </a:solidFill>
          </a:ln>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aphicFrame>
        <p:nvGraphicFramePr>
          <p:cNvPr id="5" name="Object 2"/>
          <p:cNvGraphicFramePr>
            <a:graphicFrameLocks noChangeAspect="1"/>
          </p:cNvGraphicFramePr>
          <p:nvPr>
            <p:extLst>
              <p:ext uri="{D42A27DB-BD31-4B8C-83A1-F6EECF244321}">
                <p14:modId xmlns:p14="http://schemas.microsoft.com/office/powerpoint/2010/main" val="204808906"/>
              </p:ext>
            </p:extLst>
          </p:nvPr>
        </p:nvGraphicFramePr>
        <p:xfrm>
          <a:off x="3531171" y="1862200"/>
          <a:ext cx="5273675" cy="1098550"/>
        </p:xfrm>
        <a:graphic>
          <a:graphicData uri="http://schemas.openxmlformats.org/presentationml/2006/ole">
            <mc:AlternateContent xmlns:mc="http://schemas.openxmlformats.org/markup-compatibility/2006">
              <mc:Choice xmlns:v="urn:schemas-microsoft-com:vml" Requires="v">
                <p:oleObj spid="_x0000_s84671" name="公式" r:id="rId5" imgW="2298700" imgH="482600" progId="Equation.3">
                  <p:embed/>
                </p:oleObj>
              </mc:Choice>
              <mc:Fallback>
                <p:oleObj name="公式" r:id="rId5" imgW="22987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1171" y="1862200"/>
                        <a:ext cx="52736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8992979" y="2135469"/>
            <a:ext cx="1266693" cy="523220"/>
          </a:xfrm>
          <a:prstGeom prst="rect">
            <a:avLst/>
          </a:prstGeom>
        </p:spPr>
        <p:txBody>
          <a:bodyPr wrap="none">
            <a:spAutoFit/>
          </a:bodyPr>
          <a:lstStyle/>
          <a:p>
            <a:r>
              <a:rPr lang="zh-CN" altLang="en-US" dirty="0">
                <a:solidFill>
                  <a:srgbClr val="C00000"/>
                </a:solidFill>
              </a:rPr>
              <a:t>斜椭圆</a:t>
            </a:r>
          </a:p>
        </p:txBody>
      </p:sp>
      <p:sp>
        <p:nvSpPr>
          <p:cNvPr id="28" name="矩形 27"/>
          <p:cNvSpPr>
            <a:spLocks noChangeArrowheads="1"/>
          </p:cNvSpPr>
          <p:nvPr/>
        </p:nvSpPr>
        <p:spPr bwMode="auto">
          <a:xfrm>
            <a:off x="1992336" y="2852352"/>
            <a:ext cx="81613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00CC"/>
                </a:solidFill>
              </a:rPr>
              <a:t>将坐标系旋转</a:t>
            </a:r>
            <a:r>
              <a:rPr lang="en-US" altLang="zh-CN" sz="2800" dirty="0">
                <a:solidFill>
                  <a:srgbClr val="FF0000"/>
                </a:solidFill>
              </a:rPr>
              <a:t>α</a:t>
            </a:r>
            <a:r>
              <a:rPr lang="zh-CN" altLang="en-US" sz="2800" dirty="0">
                <a:solidFill>
                  <a:srgbClr val="0000CC"/>
                </a:solidFill>
              </a:rPr>
              <a:t>角，得到新的坐标系 </a:t>
            </a:r>
          </a:p>
        </p:txBody>
      </p:sp>
      <p:grpSp>
        <p:nvGrpSpPr>
          <p:cNvPr id="29" name="Group 5"/>
          <p:cNvGrpSpPr>
            <a:grpSpLocks noChangeAspect="1"/>
          </p:cNvGrpSpPr>
          <p:nvPr/>
        </p:nvGrpSpPr>
        <p:grpSpPr bwMode="auto">
          <a:xfrm>
            <a:off x="5973421" y="3311526"/>
            <a:ext cx="4843462" cy="3546475"/>
            <a:chOff x="2637" y="1830"/>
            <a:chExt cx="5115" cy="3744"/>
          </a:xfrm>
        </p:grpSpPr>
        <p:sp>
          <p:nvSpPr>
            <p:cNvPr id="30" name="AutoShape 19"/>
            <p:cNvSpPr>
              <a:spLocks noChangeAspect="1" noChangeArrowheads="1" noTextEdit="1"/>
            </p:cNvSpPr>
            <p:nvPr/>
          </p:nvSpPr>
          <p:spPr bwMode="auto">
            <a:xfrm>
              <a:off x="2712" y="1830"/>
              <a:ext cx="5040" cy="3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 name="Rectangle 18"/>
            <p:cNvSpPr>
              <a:spLocks noChangeArrowheads="1"/>
            </p:cNvSpPr>
            <p:nvPr/>
          </p:nvSpPr>
          <p:spPr bwMode="auto">
            <a:xfrm rot="-1857331">
              <a:off x="3480" y="3097"/>
              <a:ext cx="2524" cy="1567"/>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32" name="Line 17"/>
            <p:cNvSpPr>
              <a:spLocks noChangeShapeType="1"/>
            </p:cNvSpPr>
            <p:nvPr/>
          </p:nvSpPr>
          <p:spPr bwMode="auto">
            <a:xfrm>
              <a:off x="2952" y="3858"/>
              <a:ext cx="3675" cy="0"/>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16"/>
            <p:cNvSpPr>
              <a:spLocks noChangeShapeType="1"/>
            </p:cNvSpPr>
            <p:nvPr/>
          </p:nvSpPr>
          <p:spPr bwMode="auto">
            <a:xfrm>
              <a:off x="4737" y="2141"/>
              <a:ext cx="1" cy="3277"/>
            </a:xfrm>
            <a:prstGeom prst="line">
              <a:avLst/>
            </a:prstGeom>
            <a:noFill/>
            <a:ln w="19050">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 name="Oval 15"/>
            <p:cNvSpPr>
              <a:spLocks noChangeArrowheads="1"/>
            </p:cNvSpPr>
            <p:nvPr/>
          </p:nvSpPr>
          <p:spPr bwMode="auto">
            <a:xfrm rot="-1895585">
              <a:off x="3477" y="3078"/>
              <a:ext cx="2520" cy="156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35" name="Line 14"/>
            <p:cNvSpPr>
              <a:spLocks noChangeShapeType="1"/>
            </p:cNvSpPr>
            <p:nvPr/>
          </p:nvSpPr>
          <p:spPr bwMode="auto">
            <a:xfrm flipV="1">
              <a:off x="2637" y="2610"/>
              <a:ext cx="4200" cy="2496"/>
            </a:xfrm>
            <a:prstGeom prst="line">
              <a:avLst/>
            </a:prstGeom>
            <a:noFill/>
            <a:ln w="19050">
              <a:solidFill>
                <a:srgbClr val="3333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13"/>
            <p:cNvSpPr>
              <a:spLocks noChangeShapeType="1"/>
            </p:cNvSpPr>
            <p:nvPr/>
          </p:nvSpPr>
          <p:spPr bwMode="auto">
            <a:xfrm>
              <a:off x="3897" y="2454"/>
              <a:ext cx="1680" cy="2808"/>
            </a:xfrm>
            <a:prstGeom prst="line">
              <a:avLst/>
            </a:prstGeom>
            <a:noFill/>
            <a:ln w="19050">
              <a:solidFill>
                <a:srgbClr val="3333FF"/>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7" name="Rectangle 12"/>
            <p:cNvSpPr>
              <a:spLocks noChangeArrowheads="1"/>
            </p:cNvSpPr>
            <p:nvPr/>
          </p:nvSpPr>
          <p:spPr bwMode="auto">
            <a:xfrm>
              <a:off x="3582" y="2922"/>
              <a:ext cx="2310" cy="1872"/>
            </a:xfrm>
            <a:prstGeom prst="rect">
              <a:avLst/>
            </a:prstGeom>
            <a:noFill/>
            <a:ln w="952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38" name="Text Box 11"/>
            <p:cNvSpPr txBox="1">
              <a:spLocks noChangeArrowheads="1"/>
            </p:cNvSpPr>
            <p:nvPr/>
          </p:nvSpPr>
          <p:spPr bwMode="auto">
            <a:xfrm>
              <a:off x="4976" y="3414"/>
              <a:ext cx="52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zh-CN" sz="2800">
                  <a:solidFill>
                    <a:srgbClr val="0000CC"/>
                  </a:solidFill>
                </a:rPr>
                <a:t>α</a:t>
              </a:r>
            </a:p>
          </p:txBody>
        </p:sp>
        <p:sp>
          <p:nvSpPr>
            <p:cNvPr id="39" name="Arc 10"/>
            <p:cNvSpPr>
              <a:spLocks/>
            </p:cNvSpPr>
            <p:nvPr/>
          </p:nvSpPr>
          <p:spPr bwMode="auto">
            <a:xfrm rot="3130704">
              <a:off x="5040" y="3454"/>
              <a:ext cx="452" cy="789"/>
            </a:xfrm>
            <a:custGeom>
              <a:avLst/>
              <a:gdLst>
                <a:gd name="T0" fmla="*/ 0 w 12375"/>
                <a:gd name="T1" fmla="*/ 0 h 21600"/>
                <a:gd name="T2" fmla="*/ 0 w 12375"/>
                <a:gd name="T3" fmla="*/ 0 h 21600"/>
                <a:gd name="T4" fmla="*/ 0 w 12375"/>
                <a:gd name="T5" fmla="*/ 0 h 21600"/>
                <a:gd name="T6" fmla="*/ 0 60000 65536"/>
                <a:gd name="T7" fmla="*/ 0 60000 65536"/>
                <a:gd name="T8" fmla="*/ 0 60000 65536"/>
                <a:gd name="T9" fmla="*/ 0 w 12375"/>
                <a:gd name="T10" fmla="*/ 0 h 21600"/>
                <a:gd name="T11" fmla="*/ 12375 w 12375"/>
                <a:gd name="T12" fmla="*/ 21600 h 21600"/>
              </a:gdLst>
              <a:ahLst/>
              <a:cxnLst>
                <a:cxn ang="T6">
                  <a:pos x="T0" y="T1"/>
                </a:cxn>
                <a:cxn ang="T7">
                  <a:pos x="T2" y="T3"/>
                </a:cxn>
                <a:cxn ang="T8">
                  <a:pos x="T4" y="T5"/>
                </a:cxn>
              </a:cxnLst>
              <a:rect l="T9" t="T10" r="T11" b="T12"/>
              <a:pathLst>
                <a:path w="12375" h="21600" fill="none" extrusionOk="0">
                  <a:moveTo>
                    <a:pt x="0" y="15"/>
                  </a:moveTo>
                  <a:cubicBezTo>
                    <a:pt x="269" y="5"/>
                    <a:pt x="539" y="-1"/>
                    <a:pt x="810" y="0"/>
                  </a:cubicBezTo>
                  <a:cubicBezTo>
                    <a:pt x="4905" y="0"/>
                    <a:pt x="8916" y="1164"/>
                    <a:pt x="12375" y="3356"/>
                  </a:cubicBezTo>
                </a:path>
                <a:path w="12375" h="21600" stroke="0" extrusionOk="0">
                  <a:moveTo>
                    <a:pt x="0" y="15"/>
                  </a:moveTo>
                  <a:cubicBezTo>
                    <a:pt x="269" y="5"/>
                    <a:pt x="539" y="-1"/>
                    <a:pt x="810" y="0"/>
                  </a:cubicBezTo>
                  <a:cubicBezTo>
                    <a:pt x="4905" y="0"/>
                    <a:pt x="8916" y="1164"/>
                    <a:pt x="12375" y="3356"/>
                  </a:cubicBezTo>
                  <a:lnTo>
                    <a:pt x="810" y="21600"/>
                  </a:lnTo>
                  <a:lnTo>
                    <a:pt x="0" y="15"/>
                  </a:lnTo>
                  <a:close/>
                </a:path>
              </a:pathLst>
            </a:custGeom>
            <a:noFill/>
            <a:ln w="19050">
              <a:solidFill>
                <a:srgbClr val="000000"/>
              </a:solidFill>
              <a:round/>
              <a:headEnd type="arrow"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40" name="Object 27"/>
          <p:cNvGraphicFramePr>
            <a:graphicFrameLocks noChangeAspect="1"/>
          </p:cNvGraphicFramePr>
          <p:nvPr>
            <p:extLst>
              <p:ext uri="{D42A27DB-BD31-4B8C-83A1-F6EECF244321}">
                <p14:modId xmlns:p14="http://schemas.microsoft.com/office/powerpoint/2010/main" val="699166523"/>
              </p:ext>
            </p:extLst>
          </p:nvPr>
        </p:nvGraphicFramePr>
        <p:xfrm>
          <a:off x="9973921" y="4740275"/>
          <a:ext cx="571500" cy="685800"/>
        </p:xfrm>
        <a:graphic>
          <a:graphicData uri="http://schemas.openxmlformats.org/presentationml/2006/ole">
            <mc:AlternateContent xmlns:mc="http://schemas.openxmlformats.org/markup-compatibility/2006">
              <mc:Choice xmlns:v="urn:schemas-microsoft-com:vml" Requires="v">
                <p:oleObj spid="_x0000_s84672" name="公式" r:id="rId7" imgW="190500" imgH="228600" progId="Equation.3">
                  <p:embed/>
                </p:oleObj>
              </mc:Choice>
              <mc:Fallback>
                <p:oleObj name="公式" r:id="rId7" imgW="1905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73921" y="4740275"/>
                        <a:ext cx="5715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F5C1F"/>
                              </a:outerShdw>
                            </a:effectLst>
                          </a14:hiddenEffects>
                        </a:ext>
                      </a:extLst>
                    </p:spPr>
                  </p:pic>
                </p:oleObj>
              </mc:Fallback>
            </mc:AlternateContent>
          </a:graphicData>
        </a:graphic>
      </p:graphicFrame>
      <p:graphicFrame>
        <p:nvGraphicFramePr>
          <p:cNvPr id="41" name="Object 28"/>
          <p:cNvGraphicFramePr>
            <a:graphicFrameLocks noChangeAspect="1"/>
          </p:cNvGraphicFramePr>
          <p:nvPr>
            <p:extLst>
              <p:ext uri="{D42A27DB-BD31-4B8C-83A1-F6EECF244321}">
                <p14:modId xmlns:p14="http://schemas.microsoft.com/office/powerpoint/2010/main" val="1795520310"/>
              </p:ext>
            </p:extLst>
          </p:nvPr>
        </p:nvGraphicFramePr>
        <p:xfrm>
          <a:off x="8168933" y="3221037"/>
          <a:ext cx="609600" cy="723900"/>
        </p:xfrm>
        <a:graphic>
          <a:graphicData uri="http://schemas.openxmlformats.org/presentationml/2006/ole">
            <mc:AlternateContent xmlns:mc="http://schemas.openxmlformats.org/markup-compatibility/2006">
              <mc:Choice xmlns:v="urn:schemas-microsoft-com:vml" Requires="v">
                <p:oleObj spid="_x0000_s84673" name="公式" r:id="rId9" imgW="203112" imgH="241195" progId="Equation.3">
                  <p:embed/>
                </p:oleObj>
              </mc:Choice>
              <mc:Fallback>
                <p:oleObj name="公式" r:id="rId9" imgW="203112"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68933" y="3221037"/>
                        <a:ext cx="6096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F5C1F"/>
                              </a:outerShdw>
                            </a:effectLst>
                          </a14:hiddenEffects>
                        </a:ext>
                      </a:extLst>
                    </p:spPr>
                  </p:pic>
                </p:oleObj>
              </mc:Fallback>
            </mc:AlternateContent>
          </a:graphicData>
        </a:graphic>
      </p:graphicFrame>
      <p:graphicFrame>
        <p:nvGraphicFramePr>
          <p:cNvPr id="42" name="Object 29"/>
          <p:cNvGraphicFramePr>
            <a:graphicFrameLocks noChangeAspect="1"/>
          </p:cNvGraphicFramePr>
          <p:nvPr>
            <p:extLst>
              <p:ext uri="{D42A27DB-BD31-4B8C-83A1-F6EECF244321}">
                <p14:modId xmlns:p14="http://schemas.microsoft.com/office/powerpoint/2010/main" val="3384222424"/>
              </p:ext>
            </p:extLst>
          </p:nvPr>
        </p:nvGraphicFramePr>
        <p:xfrm>
          <a:off x="9973921" y="3668712"/>
          <a:ext cx="571500" cy="685800"/>
        </p:xfrm>
        <a:graphic>
          <a:graphicData uri="http://schemas.openxmlformats.org/presentationml/2006/ole">
            <mc:AlternateContent xmlns:mc="http://schemas.openxmlformats.org/markup-compatibility/2006">
              <mc:Choice xmlns:v="urn:schemas-microsoft-com:vml" Requires="v">
                <p:oleObj spid="_x0000_s84674" name="公式" r:id="rId11" imgW="190500" imgH="228600" progId="Equation.3">
                  <p:embed/>
                </p:oleObj>
              </mc:Choice>
              <mc:Fallback>
                <p:oleObj name="公式" r:id="rId11" imgW="1905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73921" y="3668712"/>
                        <a:ext cx="5715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F5C1F"/>
                              </a:outerShdw>
                            </a:effectLst>
                          </a14:hiddenEffects>
                        </a:ext>
                      </a:extLst>
                    </p:spPr>
                  </p:pic>
                </p:oleObj>
              </mc:Fallback>
            </mc:AlternateContent>
          </a:graphicData>
        </a:graphic>
      </p:graphicFrame>
      <p:graphicFrame>
        <p:nvGraphicFramePr>
          <p:cNvPr id="43" name="Object 30"/>
          <p:cNvGraphicFramePr>
            <a:graphicFrameLocks noChangeAspect="1"/>
          </p:cNvGraphicFramePr>
          <p:nvPr>
            <p:extLst>
              <p:ext uri="{D42A27DB-BD31-4B8C-83A1-F6EECF244321}">
                <p14:modId xmlns:p14="http://schemas.microsoft.com/office/powerpoint/2010/main" val="3929376348"/>
              </p:ext>
            </p:extLst>
          </p:nvPr>
        </p:nvGraphicFramePr>
        <p:xfrm>
          <a:off x="6473483" y="3311525"/>
          <a:ext cx="609600" cy="723900"/>
        </p:xfrm>
        <a:graphic>
          <a:graphicData uri="http://schemas.openxmlformats.org/presentationml/2006/ole">
            <mc:AlternateContent xmlns:mc="http://schemas.openxmlformats.org/markup-compatibility/2006">
              <mc:Choice xmlns:v="urn:schemas-microsoft-com:vml" Requires="v">
                <p:oleObj spid="_x0000_s84675" name="公式" r:id="rId13" imgW="203112" imgH="241195" progId="Equation.3">
                  <p:embed/>
                </p:oleObj>
              </mc:Choice>
              <mc:Fallback>
                <p:oleObj name="公式" r:id="rId13" imgW="203112" imgH="24119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3483" y="3311525"/>
                        <a:ext cx="6096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F5C1F"/>
                              </a:outerShdw>
                            </a:effectLst>
                          </a14:hiddenEffects>
                        </a:ext>
                      </a:extLst>
                    </p:spPr>
                  </p:pic>
                </p:oleObj>
              </mc:Fallback>
            </mc:AlternateContent>
          </a:graphicData>
        </a:graphic>
      </p:graphicFrame>
      <p:graphicFrame>
        <p:nvGraphicFramePr>
          <p:cNvPr id="44" name="Object 1"/>
          <p:cNvGraphicFramePr>
            <a:graphicFrameLocks noChangeAspect="1"/>
          </p:cNvGraphicFramePr>
          <p:nvPr>
            <p:extLst>
              <p:ext uri="{D42A27DB-BD31-4B8C-83A1-F6EECF244321}">
                <p14:modId xmlns:p14="http://schemas.microsoft.com/office/powerpoint/2010/main" val="3485923660"/>
              </p:ext>
            </p:extLst>
          </p:nvPr>
        </p:nvGraphicFramePr>
        <p:xfrm>
          <a:off x="1983974" y="3502184"/>
          <a:ext cx="4375150" cy="1343025"/>
        </p:xfrm>
        <a:graphic>
          <a:graphicData uri="http://schemas.openxmlformats.org/presentationml/2006/ole">
            <mc:AlternateContent xmlns:mc="http://schemas.openxmlformats.org/markup-compatibility/2006">
              <mc:Choice xmlns:v="urn:schemas-microsoft-com:vml" Requires="v">
                <p:oleObj spid="_x0000_s84676" name="公式" r:id="rId15" imgW="1574800" imgH="482600" progId="Equation.3">
                  <p:embed/>
                </p:oleObj>
              </mc:Choice>
              <mc:Fallback>
                <p:oleObj name="公式" r:id="rId15" imgW="1574800" imgH="482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83974" y="3502184"/>
                        <a:ext cx="437515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2"/>
          <p:cNvGraphicFramePr>
            <a:graphicFrameLocks noChangeAspect="1"/>
          </p:cNvGraphicFramePr>
          <p:nvPr>
            <p:extLst>
              <p:ext uri="{D42A27DB-BD31-4B8C-83A1-F6EECF244321}">
                <p14:modId xmlns:p14="http://schemas.microsoft.com/office/powerpoint/2010/main" val="3414987358"/>
              </p:ext>
            </p:extLst>
          </p:nvPr>
        </p:nvGraphicFramePr>
        <p:xfrm>
          <a:off x="2232785" y="5408125"/>
          <a:ext cx="2509838" cy="1390650"/>
        </p:xfrm>
        <a:graphic>
          <a:graphicData uri="http://schemas.openxmlformats.org/presentationml/2006/ole">
            <mc:AlternateContent xmlns:mc="http://schemas.openxmlformats.org/markup-compatibility/2006">
              <mc:Choice xmlns:v="urn:schemas-microsoft-com:vml" Requires="v">
                <p:oleObj spid="_x0000_s84677" name="公式" r:id="rId17" imgW="863225" imgH="482391" progId="Equation.3">
                  <p:embed/>
                </p:oleObj>
              </mc:Choice>
              <mc:Fallback>
                <p:oleObj name="公式" r:id="rId17" imgW="863225" imgH="48239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32785" y="5408125"/>
                        <a:ext cx="2509838"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 name="矩形 45"/>
          <p:cNvSpPr>
            <a:spLocks noChangeArrowheads="1"/>
          </p:cNvSpPr>
          <p:nvPr/>
        </p:nvSpPr>
        <p:spPr bwMode="auto">
          <a:xfrm>
            <a:off x="2103407" y="4897029"/>
            <a:ext cx="34305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CC3300"/>
                </a:solidFill>
              </a:rPr>
              <a:t>代入上面的方程式得</a:t>
            </a:r>
          </a:p>
        </p:txBody>
      </p:sp>
      <p:sp>
        <p:nvSpPr>
          <p:cNvPr id="47" name="矩形 46"/>
          <p:cNvSpPr/>
          <p:nvPr/>
        </p:nvSpPr>
        <p:spPr>
          <a:xfrm>
            <a:off x="4894192" y="5810543"/>
            <a:ext cx="1266693" cy="523220"/>
          </a:xfrm>
          <a:prstGeom prst="rect">
            <a:avLst/>
          </a:prstGeom>
        </p:spPr>
        <p:txBody>
          <a:bodyPr wrap="none">
            <a:spAutoFit/>
          </a:bodyPr>
          <a:lstStyle/>
          <a:p>
            <a:r>
              <a:rPr lang="zh-CN" altLang="en-US" dirty="0">
                <a:solidFill>
                  <a:srgbClr val="FF00FF"/>
                </a:solidFill>
              </a:rPr>
              <a:t>正椭圆</a:t>
            </a:r>
          </a:p>
        </p:txBody>
      </p:sp>
    </p:spTree>
    <p:extLst>
      <p:ext uri="{BB962C8B-B14F-4D97-AF65-F5344CB8AC3E}">
        <p14:creationId xmlns:p14="http://schemas.microsoft.com/office/powerpoint/2010/main" val="266597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barn(inVertical)">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1000"/>
                                        <p:tgtEl>
                                          <p:spTgt spid="29"/>
                                        </p:tgtEl>
                                      </p:cBhvr>
                                    </p:animEffect>
                                    <p:anim calcmode="lin" valueType="num">
                                      <p:cBhvr>
                                        <p:cTn id="41" dur="1000" fill="hold"/>
                                        <p:tgtEl>
                                          <p:spTgt spid="29"/>
                                        </p:tgtEl>
                                        <p:attrNameLst>
                                          <p:attrName>ppt_x</p:attrName>
                                        </p:attrNameLst>
                                      </p:cBhvr>
                                      <p:tavLst>
                                        <p:tav tm="0">
                                          <p:val>
                                            <p:strVal val="#ppt_x"/>
                                          </p:val>
                                        </p:tav>
                                        <p:tav tm="100000">
                                          <p:val>
                                            <p:strVal val="#ppt_x"/>
                                          </p:val>
                                        </p:tav>
                                      </p:tavLst>
                                    </p:anim>
                                    <p:anim calcmode="lin" valueType="num">
                                      <p:cBhvr>
                                        <p:cTn id="42" dur="1000" fill="hold"/>
                                        <p:tgtEl>
                                          <p:spTgt spid="29"/>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1000"/>
                                        <p:tgtEl>
                                          <p:spTgt spid="40"/>
                                        </p:tgtEl>
                                      </p:cBhvr>
                                    </p:animEffect>
                                    <p:anim calcmode="lin" valueType="num">
                                      <p:cBhvr>
                                        <p:cTn id="46" dur="1000" fill="hold"/>
                                        <p:tgtEl>
                                          <p:spTgt spid="40"/>
                                        </p:tgtEl>
                                        <p:attrNameLst>
                                          <p:attrName>ppt_x</p:attrName>
                                        </p:attrNameLst>
                                      </p:cBhvr>
                                      <p:tavLst>
                                        <p:tav tm="0">
                                          <p:val>
                                            <p:strVal val="#ppt_x"/>
                                          </p:val>
                                        </p:tav>
                                        <p:tav tm="100000">
                                          <p:val>
                                            <p:strVal val="#ppt_x"/>
                                          </p:val>
                                        </p:tav>
                                      </p:tavLst>
                                    </p:anim>
                                    <p:anim calcmode="lin" valueType="num">
                                      <p:cBhvr>
                                        <p:cTn id="47" dur="1000" fill="hold"/>
                                        <p:tgtEl>
                                          <p:spTgt spid="40"/>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1000"/>
                                        <p:tgtEl>
                                          <p:spTgt spid="41"/>
                                        </p:tgtEl>
                                      </p:cBhvr>
                                    </p:animEffect>
                                    <p:anim calcmode="lin" valueType="num">
                                      <p:cBhvr>
                                        <p:cTn id="51" dur="1000" fill="hold"/>
                                        <p:tgtEl>
                                          <p:spTgt spid="41"/>
                                        </p:tgtEl>
                                        <p:attrNameLst>
                                          <p:attrName>ppt_x</p:attrName>
                                        </p:attrNameLst>
                                      </p:cBhvr>
                                      <p:tavLst>
                                        <p:tav tm="0">
                                          <p:val>
                                            <p:strVal val="#ppt_x"/>
                                          </p:val>
                                        </p:tav>
                                        <p:tav tm="100000">
                                          <p:val>
                                            <p:strVal val="#ppt_x"/>
                                          </p:val>
                                        </p:tav>
                                      </p:tavLst>
                                    </p:anim>
                                    <p:anim calcmode="lin" valueType="num">
                                      <p:cBhvr>
                                        <p:cTn id="52" dur="1000" fill="hold"/>
                                        <p:tgtEl>
                                          <p:spTgt spid="41"/>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1000"/>
                                        <p:tgtEl>
                                          <p:spTgt spid="42"/>
                                        </p:tgtEl>
                                      </p:cBhvr>
                                    </p:animEffect>
                                    <p:anim calcmode="lin" valueType="num">
                                      <p:cBhvr>
                                        <p:cTn id="56" dur="1000" fill="hold"/>
                                        <p:tgtEl>
                                          <p:spTgt spid="42"/>
                                        </p:tgtEl>
                                        <p:attrNameLst>
                                          <p:attrName>ppt_x</p:attrName>
                                        </p:attrNameLst>
                                      </p:cBhvr>
                                      <p:tavLst>
                                        <p:tav tm="0">
                                          <p:val>
                                            <p:strVal val="#ppt_x"/>
                                          </p:val>
                                        </p:tav>
                                        <p:tav tm="100000">
                                          <p:val>
                                            <p:strVal val="#ppt_x"/>
                                          </p:val>
                                        </p:tav>
                                      </p:tavLst>
                                    </p:anim>
                                    <p:anim calcmode="lin" valueType="num">
                                      <p:cBhvr>
                                        <p:cTn id="57" dur="1000" fill="hold"/>
                                        <p:tgtEl>
                                          <p:spTgt spid="42"/>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1000"/>
                                        <p:tgtEl>
                                          <p:spTgt spid="43"/>
                                        </p:tgtEl>
                                      </p:cBhvr>
                                    </p:animEffect>
                                    <p:anim calcmode="lin" valueType="num">
                                      <p:cBhvr>
                                        <p:cTn id="61" dur="1000" fill="hold"/>
                                        <p:tgtEl>
                                          <p:spTgt spid="43"/>
                                        </p:tgtEl>
                                        <p:attrNameLst>
                                          <p:attrName>ppt_x</p:attrName>
                                        </p:attrNameLst>
                                      </p:cBhvr>
                                      <p:tavLst>
                                        <p:tav tm="0">
                                          <p:val>
                                            <p:strVal val="#ppt_x"/>
                                          </p:val>
                                        </p:tav>
                                        <p:tav tm="100000">
                                          <p:val>
                                            <p:strVal val="#ppt_x"/>
                                          </p:val>
                                        </p:tav>
                                      </p:tavLst>
                                    </p:anim>
                                    <p:anim calcmode="lin" valueType="num">
                                      <p:cBhvr>
                                        <p:cTn id="6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circle(in)">
                                      <p:cBhvr>
                                        <p:cTn id="67" dur="2000"/>
                                        <p:tgtEl>
                                          <p:spTgt spid="44"/>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46"/>
                                        </p:tgtEl>
                                        <p:attrNameLst>
                                          <p:attrName>style.visibility</p:attrName>
                                        </p:attrNameLst>
                                      </p:cBhvr>
                                      <p:to>
                                        <p:strVal val="visible"/>
                                      </p:to>
                                    </p:set>
                                    <p:anim calcmode="lin" valueType="num">
                                      <p:cBhvr additive="base">
                                        <p:cTn id="72" dur="500" fill="hold"/>
                                        <p:tgtEl>
                                          <p:spTgt spid="46"/>
                                        </p:tgtEl>
                                        <p:attrNameLst>
                                          <p:attrName>ppt_x</p:attrName>
                                        </p:attrNameLst>
                                      </p:cBhvr>
                                      <p:tavLst>
                                        <p:tav tm="0">
                                          <p:val>
                                            <p:strVal val="#ppt_x"/>
                                          </p:val>
                                        </p:tav>
                                        <p:tav tm="100000">
                                          <p:val>
                                            <p:strVal val="#ppt_x"/>
                                          </p:val>
                                        </p:tav>
                                      </p:tavLst>
                                    </p:anim>
                                    <p:anim calcmode="lin" valueType="num">
                                      <p:cBhvr additive="base">
                                        <p:cTn id="73"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1" presetClass="entr" presetSubtype="1" fill="hold" nodeType="click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wheel(1)">
                                      <p:cBhvr>
                                        <p:cTn id="78" dur="2000"/>
                                        <p:tgtEl>
                                          <p:spTgt spid="45"/>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arn(inVertical)">
                                      <p:cBhvr>
                                        <p:cTn id="8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28" grpId="0"/>
      <p:bldP spid="46" grpId="0"/>
      <p:bldP spid="4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8" name="Group 5"/>
          <p:cNvGrpSpPr>
            <a:grpSpLocks noChangeAspect="1"/>
          </p:cNvGrpSpPr>
          <p:nvPr/>
        </p:nvGrpSpPr>
        <p:grpSpPr bwMode="auto">
          <a:xfrm>
            <a:off x="1919536" y="187326"/>
            <a:ext cx="4843462" cy="3546475"/>
            <a:chOff x="2637" y="1830"/>
            <a:chExt cx="5115" cy="3744"/>
          </a:xfrm>
        </p:grpSpPr>
        <p:sp>
          <p:nvSpPr>
            <p:cNvPr id="68619" name="AutoShape 19"/>
            <p:cNvSpPr>
              <a:spLocks noChangeAspect="1" noChangeArrowheads="1" noTextEdit="1"/>
            </p:cNvSpPr>
            <p:nvPr/>
          </p:nvSpPr>
          <p:spPr bwMode="auto">
            <a:xfrm>
              <a:off x="2712" y="1830"/>
              <a:ext cx="5040" cy="3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620" name="Rectangle 18"/>
            <p:cNvSpPr>
              <a:spLocks noChangeArrowheads="1"/>
            </p:cNvSpPr>
            <p:nvPr/>
          </p:nvSpPr>
          <p:spPr bwMode="auto">
            <a:xfrm rot="-1857331">
              <a:off x="3480" y="3097"/>
              <a:ext cx="2524" cy="1567"/>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8621" name="Line 17"/>
            <p:cNvSpPr>
              <a:spLocks noChangeShapeType="1"/>
            </p:cNvSpPr>
            <p:nvPr/>
          </p:nvSpPr>
          <p:spPr bwMode="auto">
            <a:xfrm>
              <a:off x="2952" y="3858"/>
              <a:ext cx="3675" cy="0"/>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68622" name="Line 16"/>
            <p:cNvSpPr>
              <a:spLocks noChangeShapeType="1"/>
            </p:cNvSpPr>
            <p:nvPr/>
          </p:nvSpPr>
          <p:spPr bwMode="auto">
            <a:xfrm>
              <a:off x="4737" y="2141"/>
              <a:ext cx="1" cy="3277"/>
            </a:xfrm>
            <a:prstGeom prst="line">
              <a:avLst/>
            </a:prstGeom>
            <a:noFill/>
            <a:ln w="19050">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8623" name="Oval 15"/>
            <p:cNvSpPr>
              <a:spLocks noChangeArrowheads="1"/>
            </p:cNvSpPr>
            <p:nvPr/>
          </p:nvSpPr>
          <p:spPr bwMode="auto">
            <a:xfrm rot="-1895585">
              <a:off x="3477" y="3078"/>
              <a:ext cx="2520" cy="156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8624" name="Line 14"/>
            <p:cNvSpPr>
              <a:spLocks noChangeShapeType="1"/>
            </p:cNvSpPr>
            <p:nvPr/>
          </p:nvSpPr>
          <p:spPr bwMode="auto">
            <a:xfrm flipV="1">
              <a:off x="2637" y="2610"/>
              <a:ext cx="4200" cy="2496"/>
            </a:xfrm>
            <a:prstGeom prst="line">
              <a:avLst/>
            </a:prstGeom>
            <a:noFill/>
            <a:ln w="19050">
              <a:solidFill>
                <a:srgbClr val="3333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68625" name="Line 13"/>
            <p:cNvSpPr>
              <a:spLocks noChangeShapeType="1"/>
            </p:cNvSpPr>
            <p:nvPr/>
          </p:nvSpPr>
          <p:spPr bwMode="auto">
            <a:xfrm>
              <a:off x="3897" y="2454"/>
              <a:ext cx="1680" cy="2808"/>
            </a:xfrm>
            <a:prstGeom prst="line">
              <a:avLst/>
            </a:prstGeom>
            <a:noFill/>
            <a:ln w="19050">
              <a:solidFill>
                <a:srgbClr val="3333FF"/>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8626" name="Rectangle 12"/>
            <p:cNvSpPr>
              <a:spLocks noChangeArrowheads="1"/>
            </p:cNvSpPr>
            <p:nvPr/>
          </p:nvSpPr>
          <p:spPr bwMode="auto">
            <a:xfrm>
              <a:off x="3582" y="2922"/>
              <a:ext cx="2310" cy="1872"/>
            </a:xfrm>
            <a:prstGeom prst="rect">
              <a:avLst/>
            </a:prstGeom>
            <a:noFill/>
            <a:ln w="952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8627" name="Text Box 11"/>
            <p:cNvSpPr txBox="1">
              <a:spLocks noChangeArrowheads="1"/>
            </p:cNvSpPr>
            <p:nvPr/>
          </p:nvSpPr>
          <p:spPr bwMode="auto">
            <a:xfrm>
              <a:off x="4976" y="3414"/>
              <a:ext cx="52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zh-CN" sz="2800">
                  <a:solidFill>
                    <a:srgbClr val="0000CC"/>
                  </a:solidFill>
                </a:rPr>
                <a:t>α</a:t>
              </a:r>
            </a:p>
          </p:txBody>
        </p:sp>
        <p:sp>
          <p:nvSpPr>
            <p:cNvPr id="68628" name="Arc 10"/>
            <p:cNvSpPr>
              <a:spLocks/>
            </p:cNvSpPr>
            <p:nvPr/>
          </p:nvSpPr>
          <p:spPr bwMode="auto">
            <a:xfrm rot="3130704">
              <a:off x="5040" y="3454"/>
              <a:ext cx="452" cy="789"/>
            </a:xfrm>
            <a:custGeom>
              <a:avLst/>
              <a:gdLst>
                <a:gd name="T0" fmla="*/ 0 w 12375"/>
                <a:gd name="T1" fmla="*/ 0 h 21600"/>
                <a:gd name="T2" fmla="*/ 0 w 12375"/>
                <a:gd name="T3" fmla="*/ 0 h 21600"/>
                <a:gd name="T4" fmla="*/ 0 w 12375"/>
                <a:gd name="T5" fmla="*/ 0 h 21600"/>
                <a:gd name="T6" fmla="*/ 0 60000 65536"/>
                <a:gd name="T7" fmla="*/ 0 60000 65536"/>
                <a:gd name="T8" fmla="*/ 0 60000 65536"/>
                <a:gd name="T9" fmla="*/ 0 w 12375"/>
                <a:gd name="T10" fmla="*/ 0 h 21600"/>
                <a:gd name="T11" fmla="*/ 12375 w 12375"/>
                <a:gd name="T12" fmla="*/ 21600 h 21600"/>
              </a:gdLst>
              <a:ahLst/>
              <a:cxnLst>
                <a:cxn ang="T6">
                  <a:pos x="T0" y="T1"/>
                </a:cxn>
                <a:cxn ang="T7">
                  <a:pos x="T2" y="T3"/>
                </a:cxn>
                <a:cxn ang="T8">
                  <a:pos x="T4" y="T5"/>
                </a:cxn>
              </a:cxnLst>
              <a:rect l="T9" t="T10" r="T11" b="T12"/>
              <a:pathLst>
                <a:path w="12375" h="21600" fill="none" extrusionOk="0">
                  <a:moveTo>
                    <a:pt x="0" y="15"/>
                  </a:moveTo>
                  <a:cubicBezTo>
                    <a:pt x="269" y="5"/>
                    <a:pt x="539" y="-1"/>
                    <a:pt x="810" y="0"/>
                  </a:cubicBezTo>
                  <a:cubicBezTo>
                    <a:pt x="4905" y="0"/>
                    <a:pt x="8916" y="1164"/>
                    <a:pt x="12375" y="3356"/>
                  </a:cubicBezTo>
                </a:path>
                <a:path w="12375" h="21600" stroke="0" extrusionOk="0">
                  <a:moveTo>
                    <a:pt x="0" y="15"/>
                  </a:moveTo>
                  <a:cubicBezTo>
                    <a:pt x="269" y="5"/>
                    <a:pt x="539" y="-1"/>
                    <a:pt x="810" y="0"/>
                  </a:cubicBezTo>
                  <a:cubicBezTo>
                    <a:pt x="4905" y="0"/>
                    <a:pt x="8916" y="1164"/>
                    <a:pt x="12375" y="3356"/>
                  </a:cubicBezTo>
                  <a:lnTo>
                    <a:pt x="810" y="21600"/>
                  </a:lnTo>
                  <a:lnTo>
                    <a:pt x="0" y="15"/>
                  </a:lnTo>
                  <a:close/>
                </a:path>
              </a:pathLst>
            </a:custGeom>
            <a:noFill/>
            <a:ln w="19050">
              <a:solidFill>
                <a:srgbClr val="000000"/>
              </a:solidFill>
              <a:round/>
              <a:headEnd type="arrow"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77829" name="Object 2"/>
          <p:cNvGraphicFramePr>
            <a:graphicFrameLocks noChangeAspect="1"/>
          </p:cNvGraphicFramePr>
          <p:nvPr>
            <p:extLst>
              <p:ext uri="{D42A27DB-BD31-4B8C-83A1-F6EECF244321}">
                <p14:modId xmlns:p14="http://schemas.microsoft.com/office/powerpoint/2010/main" val="2375187774"/>
              </p:ext>
            </p:extLst>
          </p:nvPr>
        </p:nvGraphicFramePr>
        <p:xfrm>
          <a:off x="7641854" y="158612"/>
          <a:ext cx="2509838" cy="1390650"/>
        </p:xfrm>
        <a:graphic>
          <a:graphicData uri="http://schemas.openxmlformats.org/presentationml/2006/ole">
            <mc:AlternateContent xmlns:mc="http://schemas.openxmlformats.org/markup-compatibility/2006">
              <mc:Choice xmlns:v="urn:schemas-microsoft-com:vml" Requires="v">
                <p:oleObj spid="_x0000_s116757" name="公式" r:id="rId3" imgW="863225" imgH="482391" progId="Equation.3">
                  <p:embed/>
                </p:oleObj>
              </mc:Choice>
              <mc:Fallback>
                <p:oleObj name="公式" r:id="rId3" imgW="863225" imgH="48239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1854" y="158612"/>
                        <a:ext cx="2509838"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0" name="Object 27"/>
          <p:cNvGraphicFramePr>
            <a:graphicFrameLocks noChangeAspect="1"/>
          </p:cNvGraphicFramePr>
          <p:nvPr>
            <p:extLst>
              <p:ext uri="{D42A27DB-BD31-4B8C-83A1-F6EECF244321}">
                <p14:modId xmlns:p14="http://schemas.microsoft.com/office/powerpoint/2010/main" val="1799795826"/>
              </p:ext>
            </p:extLst>
          </p:nvPr>
        </p:nvGraphicFramePr>
        <p:xfrm>
          <a:off x="5920036" y="1616075"/>
          <a:ext cx="571500" cy="685800"/>
        </p:xfrm>
        <a:graphic>
          <a:graphicData uri="http://schemas.openxmlformats.org/presentationml/2006/ole">
            <mc:AlternateContent xmlns:mc="http://schemas.openxmlformats.org/markup-compatibility/2006">
              <mc:Choice xmlns:v="urn:schemas-microsoft-com:vml" Requires="v">
                <p:oleObj spid="_x0000_s116758" name="公式" r:id="rId5" imgW="190500" imgH="228600" progId="Equation.3">
                  <p:embed/>
                </p:oleObj>
              </mc:Choice>
              <mc:Fallback>
                <p:oleObj name="公式" r:id="rId5" imgW="190500" imgH="2286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0036" y="1616075"/>
                        <a:ext cx="5715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F5C1F"/>
                              </a:outerShdw>
                            </a:effectLst>
                          </a14:hiddenEffects>
                        </a:ext>
                      </a:extLst>
                    </p:spPr>
                  </p:pic>
                </p:oleObj>
              </mc:Fallback>
            </mc:AlternateContent>
          </a:graphicData>
        </a:graphic>
      </p:graphicFrame>
      <p:graphicFrame>
        <p:nvGraphicFramePr>
          <p:cNvPr id="77831" name="Object 28"/>
          <p:cNvGraphicFramePr>
            <a:graphicFrameLocks noChangeAspect="1"/>
          </p:cNvGraphicFramePr>
          <p:nvPr>
            <p:extLst>
              <p:ext uri="{D42A27DB-BD31-4B8C-83A1-F6EECF244321}">
                <p14:modId xmlns:p14="http://schemas.microsoft.com/office/powerpoint/2010/main" val="327234976"/>
              </p:ext>
            </p:extLst>
          </p:nvPr>
        </p:nvGraphicFramePr>
        <p:xfrm>
          <a:off x="4115048" y="96837"/>
          <a:ext cx="609600" cy="723900"/>
        </p:xfrm>
        <a:graphic>
          <a:graphicData uri="http://schemas.openxmlformats.org/presentationml/2006/ole">
            <mc:AlternateContent xmlns:mc="http://schemas.openxmlformats.org/markup-compatibility/2006">
              <mc:Choice xmlns:v="urn:schemas-microsoft-com:vml" Requires="v">
                <p:oleObj spid="_x0000_s116759" name="公式" r:id="rId7" imgW="203112" imgH="241195" progId="Equation.3">
                  <p:embed/>
                </p:oleObj>
              </mc:Choice>
              <mc:Fallback>
                <p:oleObj name="公式" r:id="rId7" imgW="203112" imgH="241195"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5048" y="96837"/>
                        <a:ext cx="6096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F5C1F"/>
                              </a:outerShdw>
                            </a:effectLst>
                          </a14:hiddenEffects>
                        </a:ext>
                      </a:extLst>
                    </p:spPr>
                  </p:pic>
                </p:oleObj>
              </mc:Fallback>
            </mc:AlternateContent>
          </a:graphicData>
        </a:graphic>
      </p:graphicFrame>
      <p:graphicFrame>
        <p:nvGraphicFramePr>
          <p:cNvPr id="77832" name="Object 29"/>
          <p:cNvGraphicFramePr>
            <a:graphicFrameLocks noChangeAspect="1"/>
          </p:cNvGraphicFramePr>
          <p:nvPr>
            <p:extLst>
              <p:ext uri="{D42A27DB-BD31-4B8C-83A1-F6EECF244321}">
                <p14:modId xmlns:p14="http://schemas.microsoft.com/office/powerpoint/2010/main" val="4181278749"/>
              </p:ext>
            </p:extLst>
          </p:nvPr>
        </p:nvGraphicFramePr>
        <p:xfrm>
          <a:off x="5920036" y="544512"/>
          <a:ext cx="571500" cy="685800"/>
        </p:xfrm>
        <a:graphic>
          <a:graphicData uri="http://schemas.openxmlformats.org/presentationml/2006/ole">
            <mc:AlternateContent xmlns:mc="http://schemas.openxmlformats.org/markup-compatibility/2006">
              <mc:Choice xmlns:v="urn:schemas-microsoft-com:vml" Requires="v">
                <p:oleObj spid="_x0000_s116760" name="公式" r:id="rId9" imgW="190500" imgH="228600" progId="Equation.3">
                  <p:embed/>
                </p:oleObj>
              </mc:Choice>
              <mc:Fallback>
                <p:oleObj name="公式" r:id="rId9" imgW="190500" imgH="22860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20036" y="544512"/>
                        <a:ext cx="5715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F5C1F"/>
                              </a:outerShdw>
                            </a:effectLst>
                          </a14:hiddenEffects>
                        </a:ext>
                      </a:extLst>
                    </p:spPr>
                  </p:pic>
                </p:oleObj>
              </mc:Fallback>
            </mc:AlternateContent>
          </a:graphicData>
        </a:graphic>
      </p:graphicFrame>
      <p:graphicFrame>
        <p:nvGraphicFramePr>
          <p:cNvPr id="77833" name="Object 30"/>
          <p:cNvGraphicFramePr>
            <a:graphicFrameLocks noChangeAspect="1"/>
          </p:cNvGraphicFramePr>
          <p:nvPr>
            <p:extLst>
              <p:ext uri="{D42A27DB-BD31-4B8C-83A1-F6EECF244321}">
                <p14:modId xmlns:p14="http://schemas.microsoft.com/office/powerpoint/2010/main" val="2950041642"/>
              </p:ext>
            </p:extLst>
          </p:nvPr>
        </p:nvGraphicFramePr>
        <p:xfrm>
          <a:off x="2419598" y="187325"/>
          <a:ext cx="609600" cy="723900"/>
        </p:xfrm>
        <a:graphic>
          <a:graphicData uri="http://schemas.openxmlformats.org/presentationml/2006/ole">
            <mc:AlternateContent xmlns:mc="http://schemas.openxmlformats.org/markup-compatibility/2006">
              <mc:Choice xmlns:v="urn:schemas-microsoft-com:vml" Requires="v">
                <p:oleObj spid="_x0000_s116761" name="公式" r:id="rId11" imgW="203112" imgH="241195" progId="Equation.3">
                  <p:embed/>
                </p:oleObj>
              </mc:Choice>
              <mc:Fallback>
                <p:oleObj name="公式" r:id="rId11" imgW="203112" imgH="241195"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9598" y="187325"/>
                        <a:ext cx="6096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F5C1F"/>
                              </a:outerShdw>
                            </a:effectLst>
                          </a14:hiddenEffects>
                        </a:ext>
                      </a:extLst>
                    </p:spPr>
                  </p:pic>
                </p:oleObj>
              </mc:Fallback>
            </mc:AlternateContent>
          </a:graphicData>
        </a:graphic>
      </p:graphicFrame>
      <p:graphicFrame>
        <p:nvGraphicFramePr>
          <p:cNvPr id="21" name="Object 1"/>
          <p:cNvGraphicFramePr>
            <a:graphicFrameLocks noChangeAspect="1"/>
          </p:cNvGraphicFramePr>
          <p:nvPr>
            <p:extLst>
              <p:ext uri="{D42A27DB-BD31-4B8C-83A1-F6EECF244321}">
                <p14:modId xmlns:p14="http://schemas.microsoft.com/office/powerpoint/2010/main" val="386584859"/>
              </p:ext>
            </p:extLst>
          </p:nvPr>
        </p:nvGraphicFramePr>
        <p:xfrm>
          <a:off x="5582317" y="2293938"/>
          <a:ext cx="5127010" cy="1412528"/>
        </p:xfrm>
        <a:graphic>
          <a:graphicData uri="http://schemas.openxmlformats.org/presentationml/2006/ole">
            <mc:AlternateContent xmlns:mc="http://schemas.openxmlformats.org/markup-compatibility/2006">
              <mc:Choice xmlns:v="urn:schemas-microsoft-com:vml" Requires="v">
                <p:oleObj spid="_x0000_s116762" name="公式" r:id="rId13" imgW="1916868" imgH="533169" progId="Equation.3">
                  <p:embed/>
                </p:oleObj>
              </mc:Choice>
              <mc:Fallback>
                <p:oleObj name="公式" r:id="rId13" imgW="1916868" imgH="53316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82317" y="2293938"/>
                        <a:ext cx="5127010" cy="1412528"/>
                      </a:xfrm>
                      <a:prstGeom prst="rect">
                        <a:avLst/>
                      </a:prstGeom>
                      <a:noFill/>
                      <a:ln>
                        <a:noFill/>
                      </a:ln>
                      <a:extLst/>
                    </p:spPr>
                  </p:pic>
                </p:oleObj>
              </mc:Fallback>
            </mc:AlternateContent>
          </a:graphicData>
        </a:graphic>
      </p:graphicFrame>
      <p:graphicFrame>
        <p:nvGraphicFramePr>
          <p:cNvPr id="22" name="Object 5"/>
          <p:cNvGraphicFramePr>
            <a:graphicFrameLocks noChangeAspect="1"/>
          </p:cNvGraphicFramePr>
          <p:nvPr>
            <p:extLst>
              <p:ext uri="{D42A27DB-BD31-4B8C-83A1-F6EECF244321}">
                <p14:modId xmlns:p14="http://schemas.microsoft.com/office/powerpoint/2010/main" val="2346959455"/>
              </p:ext>
            </p:extLst>
          </p:nvPr>
        </p:nvGraphicFramePr>
        <p:xfrm>
          <a:off x="2953967" y="3865846"/>
          <a:ext cx="5069334" cy="1497096"/>
        </p:xfrm>
        <a:graphic>
          <a:graphicData uri="http://schemas.openxmlformats.org/presentationml/2006/ole">
            <mc:AlternateContent xmlns:mc="http://schemas.openxmlformats.org/markup-compatibility/2006">
              <mc:Choice xmlns:v="urn:schemas-microsoft-com:vml" Requires="v">
                <p:oleObj spid="_x0000_s116763" name="公式" r:id="rId15" imgW="1916868" imgH="533169" progId="Equation.3">
                  <p:embed/>
                </p:oleObj>
              </mc:Choice>
              <mc:Fallback>
                <p:oleObj name="公式" r:id="rId15" imgW="1916868" imgH="53316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53967" y="3865846"/>
                        <a:ext cx="5069334" cy="1497096"/>
                      </a:xfrm>
                      <a:prstGeom prst="rect">
                        <a:avLst/>
                      </a:prstGeom>
                      <a:noFill/>
                      <a:ln>
                        <a:noFill/>
                      </a:ln>
                      <a:extLst/>
                    </p:spPr>
                  </p:pic>
                </p:oleObj>
              </mc:Fallback>
            </mc:AlternateContent>
          </a:graphicData>
        </a:graphic>
      </p:graphicFrame>
      <p:graphicFrame>
        <p:nvGraphicFramePr>
          <p:cNvPr id="23" name="Object 9"/>
          <p:cNvGraphicFramePr>
            <a:graphicFrameLocks noChangeAspect="1"/>
          </p:cNvGraphicFramePr>
          <p:nvPr>
            <p:extLst>
              <p:ext uri="{D42A27DB-BD31-4B8C-83A1-F6EECF244321}">
                <p14:modId xmlns:p14="http://schemas.microsoft.com/office/powerpoint/2010/main" val="1975064378"/>
              </p:ext>
            </p:extLst>
          </p:nvPr>
        </p:nvGraphicFramePr>
        <p:xfrm>
          <a:off x="2953968" y="5529648"/>
          <a:ext cx="4714875" cy="1323975"/>
        </p:xfrm>
        <a:graphic>
          <a:graphicData uri="http://schemas.openxmlformats.org/presentationml/2006/ole">
            <mc:AlternateContent xmlns:mc="http://schemas.openxmlformats.org/markup-compatibility/2006">
              <mc:Choice xmlns:v="urn:schemas-microsoft-com:vml" Requires="v">
                <p:oleObj spid="_x0000_s116764" name="公式" r:id="rId17" imgW="1726451" imgH="482391" progId="Equation.3">
                  <p:embed/>
                </p:oleObj>
              </mc:Choice>
              <mc:Fallback>
                <p:oleObj name="公式" r:id="rId17" imgW="1726451" imgH="48239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53968" y="5529648"/>
                        <a:ext cx="4714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wheel(1)">
                                      <p:cBhvr>
                                        <p:cTn id="7" dur="2000"/>
                                        <p:tgtEl>
                                          <p:spTgt spid="77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77828"/>
                                        </p:tgtEl>
                                        <p:attrNameLst>
                                          <p:attrName>style.visibility</p:attrName>
                                        </p:attrNameLst>
                                      </p:cBhvr>
                                      <p:to>
                                        <p:strVal val="visible"/>
                                      </p:to>
                                    </p:set>
                                    <p:animEffect transition="in" filter="fade">
                                      <p:cBhvr>
                                        <p:cTn id="12" dur="1000"/>
                                        <p:tgtEl>
                                          <p:spTgt spid="77828"/>
                                        </p:tgtEl>
                                      </p:cBhvr>
                                    </p:animEffect>
                                    <p:anim calcmode="lin" valueType="num">
                                      <p:cBhvr>
                                        <p:cTn id="13" dur="1000" fill="hold"/>
                                        <p:tgtEl>
                                          <p:spTgt spid="77828"/>
                                        </p:tgtEl>
                                        <p:attrNameLst>
                                          <p:attrName>ppt_x</p:attrName>
                                        </p:attrNameLst>
                                      </p:cBhvr>
                                      <p:tavLst>
                                        <p:tav tm="0">
                                          <p:val>
                                            <p:strVal val="#ppt_x"/>
                                          </p:val>
                                        </p:tav>
                                        <p:tav tm="100000">
                                          <p:val>
                                            <p:strVal val="#ppt_x"/>
                                          </p:val>
                                        </p:tav>
                                      </p:tavLst>
                                    </p:anim>
                                    <p:anim calcmode="lin" valueType="num">
                                      <p:cBhvr>
                                        <p:cTn id="14" dur="1000" fill="hold"/>
                                        <p:tgtEl>
                                          <p:spTgt spid="7782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7830"/>
                                        </p:tgtEl>
                                        <p:attrNameLst>
                                          <p:attrName>style.visibility</p:attrName>
                                        </p:attrNameLst>
                                      </p:cBhvr>
                                      <p:to>
                                        <p:strVal val="visible"/>
                                      </p:to>
                                    </p:set>
                                    <p:animEffect transition="in" filter="fade">
                                      <p:cBhvr>
                                        <p:cTn id="17" dur="1000"/>
                                        <p:tgtEl>
                                          <p:spTgt spid="77830"/>
                                        </p:tgtEl>
                                      </p:cBhvr>
                                    </p:animEffect>
                                    <p:anim calcmode="lin" valueType="num">
                                      <p:cBhvr>
                                        <p:cTn id="18" dur="1000" fill="hold"/>
                                        <p:tgtEl>
                                          <p:spTgt spid="77830"/>
                                        </p:tgtEl>
                                        <p:attrNameLst>
                                          <p:attrName>ppt_x</p:attrName>
                                        </p:attrNameLst>
                                      </p:cBhvr>
                                      <p:tavLst>
                                        <p:tav tm="0">
                                          <p:val>
                                            <p:strVal val="#ppt_x"/>
                                          </p:val>
                                        </p:tav>
                                        <p:tav tm="100000">
                                          <p:val>
                                            <p:strVal val="#ppt_x"/>
                                          </p:val>
                                        </p:tav>
                                      </p:tavLst>
                                    </p:anim>
                                    <p:anim calcmode="lin" valueType="num">
                                      <p:cBhvr>
                                        <p:cTn id="19" dur="1000" fill="hold"/>
                                        <p:tgtEl>
                                          <p:spTgt spid="7783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7831"/>
                                        </p:tgtEl>
                                        <p:attrNameLst>
                                          <p:attrName>style.visibility</p:attrName>
                                        </p:attrNameLst>
                                      </p:cBhvr>
                                      <p:to>
                                        <p:strVal val="visible"/>
                                      </p:to>
                                    </p:set>
                                    <p:animEffect transition="in" filter="fade">
                                      <p:cBhvr>
                                        <p:cTn id="22" dur="1000"/>
                                        <p:tgtEl>
                                          <p:spTgt spid="77831"/>
                                        </p:tgtEl>
                                      </p:cBhvr>
                                    </p:animEffect>
                                    <p:anim calcmode="lin" valueType="num">
                                      <p:cBhvr>
                                        <p:cTn id="23" dur="1000" fill="hold"/>
                                        <p:tgtEl>
                                          <p:spTgt spid="77831"/>
                                        </p:tgtEl>
                                        <p:attrNameLst>
                                          <p:attrName>ppt_x</p:attrName>
                                        </p:attrNameLst>
                                      </p:cBhvr>
                                      <p:tavLst>
                                        <p:tav tm="0">
                                          <p:val>
                                            <p:strVal val="#ppt_x"/>
                                          </p:val>
                                        </p:tav>
                                        <p:tav tm="100000">
                                          <p:val>
                                            <p:strVal val="#ppt_x"/>
                                          </p:val>
                                        </p:tav>
                                      </p:tavLst>
                                    </p:anim>
                                    <p:anim calcmode="lin" valueType="num">
                                      <p:cBhvr>
                                        <p:cTn id="24" dur="1000" fill="hold"/>
                                        <p:tgtEl>
                                          <p:spTgt spid="7783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7832"/>
                                        </p:tgtEl>
                                        <p:attrNameLst>
                                          <p:attrName>style.visibility</p:attrName>
                                        </p:attrNameLst>
                                      </p:cBhvr>
                                      <p:to>
                                        <p:strVal val="visible"/>
                                      </p:to>
                                    </p:set>
                                    <p:animEffect transition="in" filter="fade">
                                      <p:cBhvr>
                                        <p:cTn id="27" dur="1000"/>
                                        <p:tgtEl>
                                          <p:spTgt spid="77832"/>
                                        </p:tgtEl>
                                      </p:cBhvr>
                                    </p:animEffect>
                                    <p:anim calcmode="lin" valueType="num">
                                      <p:cBhvr>
                                        <p:cTn id="28" dur="1000" fill="hold"/>
                                        <p:tgtEl>
                                          <p:spTgt spid="77832"/>
                                        </p:tgtEl>
                                        <p:attrNameLst>
                                          <p:attrName>ppt_x</p:attrName>
                                        </p:attrNameLst>
                                      </p:cBhvr>
                                      <p:tavLst>
                                        <p:tav tm="0">
                                          <p:val>
                                            <p:strVal val="#ppt_x"/>
                                          </p:val>
                                        </p:tav>
                                        <p:tav tm="100000">
                                          <p:val>
                                            <p:strVal val="#ppt_x"/>
                                          </p:val>
                                        </p:tav>
                                      </p:tavLst>
                                    </p:anim>
                                    <p:anim calcmode="lin" valueType="num">
                                      <p:cBhvr>
                                        <p:cTn id="29" dur="1000" fill="hold"/>
                                        <p:tgtEl>
                                          <p:spTgt spid="7783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7833"/>
                                        </p:tgtEl>
                                        <p:attrNameLst>
                                          <p:attrName>style.visibility</p:attrName>
                                        </p:attrNameLst>
                                      </p:cBhvr>
                                      <p:to>
                                        <p:strVal val="visible"/>
                                      </p:to>
                                    </p:set>
                                    <p:animEffect transition="in" filter="fade">
                                      <p:cBhvr>
                                        <p:cTn id="32" dur="1000"/>
                                        <p:tgtEl>
                                          <p:spTgt spid="77833"/>
                                        </p:tgtEl>
                                      </p:cBhvr>
                                    </p:animEffect>
                                    <p:anim calcmode="lin" valueType="num">
                                      <p:cBhvr>
                                        <p:cTn id="33" dur="1000" fill="hold"/>
                                        <p:tgtEl>
                                          <p:spTgt spid="77833"/>
                                        </p:tgtEl>
                                        <p:attrNameLst>
                                          <p:attrName>ppt_x</p:attrName>
                                        </p:attrNameLst>
                                      </p:cBhvr>
                                      <p:tavLst>
                                        <p:tav tm="0">
                                          <p:val>
                                            <p:strVal val="#ppt_x"/>
                                          </p:val>
                                        </p:tav>
                                        <p:tav tm="100000">
                                          <p:val>
                                            <p:strVal val="#ppt_x"/>
                                          </p:val>
                                        </p:tav>
                                      </p:tavLst>
                                    </p:anim>
                                    <p:anim calcmode="lin" valueType="num">
                                      <p:cBhvr>
                                        <p:cTn id="34" dur="1000" fill="hold"/>
                                        <p:tgtEl>
                                          <p:spTgt spid="7783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anim calcmode="lin" valueType="num">
                                      <p:cBhvr>
                                        <p:cTn id="40" dur="1000" fill="hold"/>
                                        <p:tgtEl>
                                          <p:spTgt spid="21"/>
                                        </p:tgtEl>
                                        <p:attrNameLst>
                                          <p:attrName>ppt_x</p:attrName>
                                        </p:attrNameLst>
                                      </p:cBhvr>
                                      <p:tavLst>
                                        <p:tav tm="0">
                                          <p:val>
                                            <p:strVal val="#ppt_x"/>
                                          </p:val>
                                        </p:tav>
                                        <p:tav tm="100000">
                                          <p:val>
                                            <p:strVal val="#ppt_x"/>
                                          </p:val>
                                        </p:tav>
                                      </p:tavLst>
                                    </p:anim>
                                    <p:anim calcmode="lin" valueType="num">
                                      <p:cBhvr>
                                        <p:cTn id="4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circle(in)">
                                      <p:cBhvr>
                                        <p:cTn id="46" dur="20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circle(in)">
                                      <p:cBhvr>
                                        <p:cTn id="51"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ChangeArrowheads="1"/>
          </p:cNvSpPr>
          <p:nvPr/>
        </p:nvSpPr>
        <p:spPr bwMode="auto">
          <a:xfrm>
            <a:off x="1919289" y="476250"/>
            <a:ext cx="83534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00CC"/>
                </a:solidFill>
                <a:latin typeface="宋体" panose="02010600030101010101" pitchFamily="2" charset="-122"/>
              </a:rPr>
              <a:t>    </a:t>
            </a:r>
            <a:r>
              <a:rPr lang="zh-CN" altLang="en-US" sz="2800">
                <a:solidFill>
                  <a:srgbClr val="0000CC"/>
                </a:solidFill>
                <a:latin typeface="宋体" panose="02010600030101010101" pitchFamily="2" charset="-122"/>
              </a:rPr>
              <a:t>北宋的沈括在</a:t>
            </a: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梦溪笔谈</a:t>
            </a: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中也记述了光的直线传播和小孔成像的实验：</a:t>
            </a:r>
            <a:r>
              <a:rPr lang="zh-CN" altLang="en-US" sz="2800">
                <a:solidFill>
                  <a:srgbClr val="FF00FF"/>
                </a:solidFill>
                <a:latin typeface="宋体" panose="02010600030101010101" pitchFamily="2" charset="-122"/>
              </a:rPr>
              <a:t>“若鸢飞空中，其影随鸢而移；或中间为窗所束则影与鸢相违，鸢东则影西，鸢西则影东。”</a:t>
            </a:r>
          </a:p>
        </p:txBody>
      </p:sp>
      <p:pic>
        <p:nvPicPr>
          <p:cNvPr id="38915" name="Picture 8" descr="200805140546202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420938"/>
            <a:ext cx="7126288" cy="386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wipe(down)">
                                      <p:cBhvr>
                                        <p:cTn id="7" dur="500"/>
                                        <p:tgtEl>
                                          <p:spTgt spid="3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8915"/>
                                        </p:tgtEl>
                                        <p:attrNameLst>
                                          <p:attrName>style.visibility</p:attrName>
                                        </p:attrNameLst>
                                      </p:cBhvr>
                                      <p:to>
                                        <p:strVal val="visible"/>
                                      </p:to>
                                    </p:set>
                                    <p:anim calcmode="lin" valueType="num">
                                      <p:cBhvr additive="base">
                                        <p:cTn id="12" dur="500" fill="hold"/>
                                        <p:tgtEl>
                                          <p:spTgt spid="38915"/>
                                        </p:tgtEl>
                                        <p:attrNameLst>
                                          <p:attrName>ppt_x</p:attrName>
                                        </p:attrNameLst>
                                      </p:cBhvr>
                                      <p:tavLst>
                                        <p:tav tm="0">
                                          <p:val>
                                            <p:strVal val="#ppt_x"/>
                                          </p:val>
                                        </p:tav>
                                        <p:tav tm="100000">
                                          <p:val>
                                            <p:strVal val="#ppt_x"/>
                                          </p:val>
                                        </p:tav>
                                      </p:tavLst>
                                    </p:anim>
                                    <p:anim calcmode="lin" valueType="num">
                                      <p:cBhvr additive="base">
                                        <p:cTn id="13" dur="500" fill="hold"/>
                                        <p:tgtEl>
                                          <p:spTgt spid="38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 Box 2"/>
          <p:cNvSpPr txBox="1">
            <a:spLocks noChangeArrowheads="1"/>
          </p:cNvSpPr>
          <p:nvPr/>
        </p:nvSpPr>
        <p:spPr bwMode="auto">
          <a:xfrm>
            <a:off x="2050566" y="113635"/>
            <a:ext cx="621423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FF0000"/>
                </a:solidFill>
              </a:rPr>
              <a:t>椭圆偏振光</a:t>
            </a:r>
            <a:r>
              <a:rPr lang="zh-CN" altLang="en-US" sz="2800" dirty="0">
                <a:solidFill>
                  <a:srgbClr val="009900"/>
                </a:solidFill>
              </a:rPr>
              <a:t>可以看成</a:t>
            </a:r>
            <a:r>
              <a:rPr lang="zh-CN" altLang="en-US" sz="2600" dirty="0">
                <a:solidFill>
                  <a:srgbClr val="009900"/>
                </a:solidFill>
              </a:rPr>
              <a:t>二个相互垂直、同频率、</a:t>
            </a:r>
            <a:r>
              <a:rPr lang="zh-CN" altLang="en-US" sz="2600" dirty="0">
                <a:solidFill>
                  <a:schemeClr val="accent2"/>
                </a:solidFill>
              </a:rPr>
              <a:t>相位差确定</a:t>
            </a:r>
            <a:r>
              <a:rPr lang="zh-CN" altLang="en-US" sz="2600" dirty="0">
                <a:solidFill>
                  <a:srgbClr val="009900"/>
                </a:solidFill>
              </a:rPr>
              <a:t>的线偏振光的</a:t>
            </a:r>
            <a:r>
              <a:rPr lang="zh-CN" altLang="en-US" sz="2600" dirty="0">
                <a:solidFill>
                  <a:schemeClr val="accent2"/>
                </a:solidFill>
              </a:rPr>
              <a:t>叠加</a:t>
            </a:r>
          </a:p>
        </p:txBody>
      </p:sp>
      <p:graphicFrame>
        <p:nvGraphicFramePr>
          <p:cNvPr id="205" name="Object 79"/>
          <p:cNvGraphicFramePr>
            <a:graphicFrameLocks noChangeAspect="1"/>
          </p:cNvGraphicFramePr>
          <p:nvPr>
            <p:extLst>
              <p:ext uri="{D42A27DB-BD31-4B8C-83A1-F6EECF244321}">
                <p14:modId xmlns:p14="http://schemas.microsoft.com/office/powerpoint/2010/main" val="1906826412"/>
              </p:ext>
            </p:extLst>
          </p:nvPr>
        </p:nvGraphicFramePr>
        <p:xfrm>
          <a:off x="1850811" y="1209146"/>
          <a:ext cx="3844703" cy="554574"/>
        </p:xfrm>
        <a:graphic>
          <a:graphicData uri="http://schemas.openxmlformats.org/presentationml/2006/ole">
            <mc:AlternateContent xmlns:mc="http://schemas.openxmlformats.org/markup-compatibility/2006">
              <mc:Choice xmlns:v="urn:schemas-microsoft-com:vml" Requires="v">
                <p:oleObj spid="_x0000_s117785" name="公式" r:id="rId3" imgW="1574800" imgH="228600" progId="Equation.3">
                  <p:embed/>
                </p:oleObj>
              </mc:Choice>
              <mc:Fallback>
                <p:oleObj name="公式" r:id="rId3" imgW="1574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0811" y="1209146"/>
                        <a:ext cx="3844703" cy="554574"/>
                      </a:xfrm>
                      <a:prstGeom prst="rect">
                        <a:avLst/>
                      </a:prstGeom>
                      <a:noFill/>
                      <a:ln>
                        <a:noFill/>
                      </a:ln>
                      <a:effectLst/>
                      <a:extLst/>
                    </p:spPr>
                  </p:pic>
                </p:oleObj>
              </mc:Fallback>
            </mc:AlternateContent>
          </a:graphicData>
        </a:graphic>
      </p:graphicFrame>
      <p:graphicFrame>
        <p:nvGraphicFramePr>
          <p:cNvPr id="207" name="Object 72"/>
          <p:cNvGraphicFramePr>
            <a:graphicFrameLocks noChangeAspect="1"/>
          </p:cNvGraphicFramePr>
          <p:nvPr>
            <p:extLst>
              <p:ext uri="{D42A27DB-BD31-4B8C-83A1-F6EECF244321}">
                <p14:modId xmlns:p14="http://schemas.microsoft.com/office/powerpoint/2010/main" val="1223169581"/>
              </p:ext>
            </p:extLst>
          </p:nvPr>
        </p:nvGraphicFramePr>
        <p:xfrm>
          <a:off x="1844211" y="1810349"/>
          <a:ext cx="3539430" cy="530740"/>
        </p:xfrm>
        <a:graphic>
          <a:graphicData uri="http://schemas.openxmlformats.org/presentationml/2006/ole">
            <mc:AlternateContent xmlns:mc="http://schemas.openxmlformats.org/markup-compatibility/2006">
              <mc:Choice xmlns:v="urn:schemas-microsoft-com:vml" Requires="v">
                <p:oleObj spid="_x0000_s117786" name="公式" r:id="rId5" imgW="1600200" imgH="241300" progId="Equation.3">
                  <p:embed/>
                </p:oleObj>
              </mc:Choice>
              <mc:Fallback>
                <p:oleObj name="公式" r:id="rId5" imgW="16002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4211" y="1810349"/>
                        <a:ext cx="3539430" cy="530740"/>
                      </a:xfrm>
                      <a:prstGeom prst="rect">
                        <a:avLst/>
                      </a:prstGeom>
                      <a:noFill/>
                      <a:ln>
                        <a:noFill/>
                      </a:ln>
                      <a:effectLst/>
                      <a:extLst/>
                    </p:spPr>
                  </p:pic>
                </p:oleObj>
              </mc:Fallback>
            </mc:AlternateContent>
          </a:graphicData>
        </a:graphic>
      </p:graphicFrame>
      <p:graphicFrame>
        <p:nvGraphicFramePr>
          <p:cNvPr id="208" name="Object 87"/>
          <p:cNvGraphicFramePr>
            <a:graphicFrameLocks noChangeAspect="1"/>
          </p:cNvGraphicFramePr>
          <p:nvPr>
            <p:extLst>
              <p:ext uri="{D42A27DB-BD31-4B8C-83A1-F6EECF244321}">
                <p14:modId xmlns:p14="http://schemas.microsoft.com/office/powerpoint/2010/main" val="1809987340"/>
              </p:ext>
            </p:extLst>
          </p:nvPr>
        </p:nvGraphicFramePr>
        <p:xfrm>
          <a:off x="2159801" y="2365306"/>
          <a:ext cx="1979509" cy="523083"/>
        </p:xfrm>
        <a:graphic>
          <a:graphicData uri="http://schemas.openxmlformats.org/presentationml/2006/ole">
            <mc:AlternateContent xmlns:mc="http://schemas.openxmlformats.org/markup-compatibility/2006">
              <mc:Choice xmlns:v="urn:schemas-microsoft-com:vml" Requires="v">
                <p:oleObj spid="_x0000_s117787" name="公式" r:id="rId7" imgW="812447" imgH="215806" progId="Equation.3">
                  <p:embed/>
                </p:oleObj>
              </mc:Choice>
              <mc:Fallback>
                <p:oleObj name="公式" r:id="rId7" imgW="812447"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9801" y="2365306"/>
                        <a:ext cx="1979509" cy="523083"/>
                      </a:xfrm>
                      <a:prstGeom prst="rect">
                        <a:avLst/>
                      </a:prstGeom>
                      <a:noFill/>
                      <a:ln>
                        <a:noFill/>
                      </a:ln>
                      <a:effectLst/>
                      <a:extLst/>
                    </p:spPr>
                  </p:pic>
                </p:oleObj>
              </mc:Fallback>
            </mc:AlternateContent>
          </a:graphicData>
        </a:graphic>
      </p:graphicFrame>
      <p:grpSp>
        <p:nvGrpSpPr>
          <p:cNvPr id="88" name="Group 46"/>
          <p:cNvGrpSpPr>
            <a:grpSpLocks/>
          </p:cNvGrpSpPr>
          <p:nvPr/>
        </p:nvGrpSpPr>
        <p:grpSpPr bwMode="auto">
          <a:xfrm>
            <a:off x="5766450" y="1137082"/>
            <a:ext cx="1028700" cy="1631950"/>
            <a:chOff x="663" y="768"/>
            <a:chExt cx="580" cy="816"/>
          </a:xfrm>
        </p:grpSpPr>
        <p:grpSp>
          <p:nvGrpSpPr>
            <p:cNvPr id="89" name="Group 47"/>
            <p:cNvGrpSpPr>
              <a:grpSpLocks/>
            </p:cNvGrpSpPr>
            <p:nvPr/>
          </p:nvGrpSpPr>
          <p:grpSpPr bwMode="auto">
            <a:xfrm>
              <a:off x="672" y="768"/>
              <a:ext cx="571" cy="806"/>
              <a:chOff x="672" y="768"/>
              <a:chExt cx="571" cy="806"/>
            </a:xfrm>
          </p:grpSpPr>
          <p:sp>
            <p:nvSpPr>
              <p:cNvPr id="94" name="Rectangle 48"/>
              <p:cNvSpPr>
                <a:spLocks noChangeAspect="1" noChangeArrowheads="1"/>
              </p:cNvSpPr>
              <p:nvPr/>
            </p:nvSpPr>
            <p:spPr bwMode="auto">
              <a:xfrm>
                <a:off x="672" y="768"/>
                <a:ext cx="571" cy="806"/>
              </a:xfrm>
              <a:prstGeom prst="rect">
                <a:avLst/>
              </a:prstGeom>
              <a:noFill/>
              <a:ln w="381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95" name="Line 49"/>
              <p:cNvSpPr>
                <a:spLocks noChangeAspect="1" noChangeShapeType="1"/>
              </p:cNvSpPr>
              <p:nvPr/>
            </p:nvSpPr>
            <p:spPr bwMode="auto">
              <a:xfrm>
                <a:off x="960" y="768"/>
                <a:ext cx="0" cy="80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Line 50"/>
              <p:cNvSpPr>
                <a:spLocks noChangeAspect="1" noChangeShapeType="1"/>
              </p:cNvSpPr>
              <p:nvPr/>
            </p:nvSpPr>
            <p:spPr bwMode="auto">
              <a:xfrm>
                <a:off x="672" y="1171"/>
                <a:ext cx="571"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0" name="Group 51"/>
            <p:cNvGrpSpPr>
              <a:grpSpLocks/>
            </p:cNvGrpSpPr>
            <p:nvPr/>
          </p:nvGrpSpPr>
          <p:grpSpPr bwMode="auto">
            <a:xfrm>
              <a:off x="663" y="768"/>
              <a:ext cx="576" cy="816"/>
              <a:chOff x="663" y="768"/>
              <a:chExt cx="576" cy="816"/>
            </a:xfrm>
          </p:grpSpPr>
          <p:sp>
            <p:nvSpPr>
              <p:cNvPr id="91" name="Line 52"/>
              <p:cNvSpPr>
                <a:spLocks noChangeShapeType="1"/>
              </p:cNvSpPr>
              <p:nvPr/>
            </p:nvSpPr>
            <p:spPr bwMode="auto">
              <a:xfrm flipV="1">
                <a:off x="663" y="768"/>
                <a:ext cx="576" cy="81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53"/>
              <p:cNvSpPr>
                <a:spLocks noChangeShapeType="1"/>
              </p:cNvSpPr>
              <p:nvPr/>
            </p:nvSpPr>
            <p:spPr bwMode="auto">
              <a:xfrm rot="98539" flipV="1">
                <a:off x="1052" y="903"/>
                <a:ext cx="96" cy="14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 name="Line 54"/>
              <p:cNvSpPr>
                <a:spLocks noChangeShapeType="1"/>
              </p:cNvSpPr>
              <p:nvPr/>
            </p:nvSpPr>
            <p:spPr bwMode="auto">
              <a:xfrm rot="-6624423" flipH="1" flipV="1">
                <a:off x="785" y="1272"/>
                <a:ext cx="96" cy="14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97" name="Object 64"/>
          <p:cNvGraphicFramePr>
            <a:graphicFrameLocks noChangeAspect="1"/>
          </p:cNvGraphicFramePr>
          <p:nvPr>
            <p:extLst>
              <p:ext uri="{D42A27DB-BD31-4B8C-83A1-F6EECF244321}">
                <p14:modId xmlns:p14="http://schemas.microsoft.com/office/powerpoint/2010/main" val="3761440217"/>
              </p:ext>
            </p:extLst>
          </p:nvPr>
        </p:nvGraphicFramePr>
        <p:xfrm>
          <a:off x="6921469" y="1672553"/>
          <a:ext cx="874713" cy="415925"/>
        </p:xfrm>
        <a:graphic>
          <a:graphicData uri="http://schemas.openxmlformats.org/presentationml/2006/ole">
            <mc:AlternateContent xmlns:mc="http://schemas.openxmlformats.org/markup-compatibility/2006">
              <mc:Choice xmlns:v="urn:schemas-microsoft-com:vml" Requires="v">
                <p:oleObj spid="_x0000_s117788" name="公式" r:id="rId9" imgW="482391" imgH="203112" progId="Equation.3">
                  <p:embed/>
                </p:oleObj>
              </mc:Choice>
              <mc:Fallback>
                <p:oleObj name="公式" r:id="rId9" imgW="482391"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1469" y="1672553"/>
                        <a:ext cx="874713"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6811113" y="2057756"/>
            <a:ext cx="1217000" cy="400110"/>
          </a:xfrm>
          <a:prstGeom prst="rect">
            <a:avLst/>
          </a:prstGeom>
        </p:spPr>
        <p:txBody>
          <a:bodyPr wrap="none">
            <a:spAutoFit/>
          </a:bodyPr>
          <a:lstStyle/>
          <a:p>
            <a:r>
              <a:rPr lang="zh-CN" altLang="en-US" sz="2000" dirty="0">
                <a:solidFill>
                  <a:srgbClr val="3333FF"/>
                </a:solidFill>
              </a:rPr>
              <a:t>线偏振光</a:t>
            </a:r>
          </a:p>
        </p:txBody>
      </p:sp>
      <p:grpSp>
        <p:nvGrpSpPr>
          <p:cNvPr id="211" name="Group 3"/>
          <p:cNvGrpSpPr>
            <a:grpSpLocks/>
          </p:cNvGrpSpPr>
          <p:nvPr/>
        </p:nvGrpSpPr>
        <p:grpSpPr bwMode="auto">
          <a:xfrm>
            <a:off x="8413220" y="1075278"/>
            <a:ext cx="1012825" cy="1787526"/>
            <a:chOff x="771" y="1623"/>
            <a:chExt cx="638" cy="1126"/>
          </a:xfrm>
        </p:grpSpPr>
        <p:grpSp>
          <p:nvGrpSpPr>
            <p:cNvPr id="212" name="Group 11"/>
            <p:cNvGrpSpPr>
              <a:grpSpLocks/>
            </p:cNvGrpSpPr>
            <p:nvPr/>
          </p:nvGrpSpPr>
          <p:grpSpPr bwMode="auto">
            <a:xfrm>
              <a:off x="771" y="1670"/>
              <a:ext cx="638" cy="1015"/>
              <a:chOff x="672" y="1675"/>
              <a:chExt cx="571" cy="806"/>
            </a:xfrm>
          </p:grpSpPr>
          <p:sp>
            <p:nvSpPr>
              <p:cNvPr id="215" name="Rectangle 12"/>
              <p:cNvSpPr>
                <a:spLocks noChangeAspect="1" noChangeArrowheads="1"/>
              </p:cNvSpPr>
              <p:nvPr/>
            </p:nvSpPr>
            <p:spPr bwMode="auto">
              <a:xfrm>
                <a:off x="672" y="1675"/>
                <a:ext cx="571" cy="806"/>
              </a:xfrm>
              <a:prstGeom prst="rect">
                <a:avLst/>
              </a:prstGeom>
              <a:noFill/>
              <a:ln w="381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216" name="Line 13"/>
              <p:cNvSpPr>
                <a:spLocks noChangeAspect="1" noChangeShapeType="1"/>
              </p:cNvSpPr>
              <p:nvPr/>
            </p:nvSpPr>
            <p:spPr bwMode="auto">
              <a:xfrm>
                <a:off x="672" y="2078"/>
                <a:ext cx="571"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7" name="Line 14"/>
              <p:cNvSpPr>
                <a:spLocks noChangeAspect="1" noChangeShapeType="1"/>
              </p:cNvSpPr>
              <p:nvPr/>
            </p:nvSpPr>
            <p:spPr bwMode="auto">
              <a:xfrm>
                <a:off x="960" y="1675"/>
                <a:ext cx="0" cy="806"/>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3" name="Oval 15"/>
            <p:cNvSpPr>
              <a:spLocks noChangeAspect="1" noChangeArrowheads="1"/>
            </p:cNvSpPr>
            <p:nvPr/>
          </p:nvSpPr>
          <p:spPr bwMode="auto">
            <a:xfrm rot="1701632">
              <a:off x="924" y="1623"/>
              <a:ext cx="349" cy="112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214" name="Line 16"/>
            <p:cNvSpPr>
              <a:spLocks noChangeAspect="1" noChangeShapeType="1"/>
            </p:cNvSpPr>
            <p:nvPr/>
          </p:nvSpPr>
          <p:spPr bwMode="auto">
            <a:xfrm flipV="1">
              <a:off x="903" y="2053"/>
              <a:ext cx="59" cy="12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18" name="Object 65"/>
          <p:cNvGraphicFramePr>
            <a:graphicFrameLocks noChangeAspect="1"/>
          </p:cNvGraphicFramePr>
          <p:nvPr>
            <p:extLst>
              <p:ext uri="{D42A27DB-BD31-4B8C-83A1-F6EECF244321}">
                <p14:modId xmlns:p14="http://schemas.microsoft.com/office/powerpoint/2010/main" val="3865485696"/>
              </p:ext>
            </p:extLst>
          </p:nvPr>
        </p:nvGraphicFramePr>
        <p:xfrm>
          <a:off x="9522857" y="1246084"/>
          <a:ext cx="965200" cy="804863"/>
        </p:xfrm>
        <a:graphic>
          <a:graphicData uri="http://schemas.openxmlformats.org/presentationml/2006/ole">
            <mc:AlternateContent xmlns:mc="http://schemas.openxmlformats.org/markup-compatibility/2006">
              <mc:Choice xmlns:v="urn:schemas-microsoft-com:vml" Requires="v">
                <p:oleObj spid="_x0000_s117789" name="公式" r:id="rId11" imgW="533169" imgH="393529" progId="Equation.3">
                  <p:embed/>
                </p:oleObj>
              </mc:Choice>
              <mc:Fallback>
                <p:oleObj name="公式" r:id="rId11" imgW="533169" imgH="39352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2857" y="1246084"/>
                        <a:ext cx="965200"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 name="矩形 218"/>
          <p:cNvSpPr/>
          <p:nvPr/>
        </p:nvSpPr>
        <p:spPr>
          <a:xfrm>
            <a:off x="9662711" y="2122592"/>
            <a:ext cx="990293" cy="1015663"/>
          </a:xfrm>
          <a:prstGeom prst="rect">
            <a:avLst/>
          </a:prstGeom>
        </p:spPr>
        <p:txBody>
          <a:bodyPr wrap="square">
            <a:spAutoFit/>
          </a:bodyPr>
          <a:lstStyle/>
          <a:p>
            <a:pPr eaLnBrk="1" hangingPunct="1"/>
            <a:r>
              <a:rPr lang="zh-CN" altLang="en-US" sz="2000" dirty="0">
                <a:solidFill>
                  <a:schemeClr val="accent2"/>
                </a:solidFill>
              </a:rPr>
              <a:t>右旋椭圆偏振光</a:t>
            </a:r>
          </a:p>
        </p:txBody>
      </p:sp>
      <p:graphicFrame>
        <p:nvGraphicFramePr>
          <p:cNvPr id="220" name="Object 66"/>
          <p:cNvGraphicFramePr>
            <a:graphicFrameLocks noChangeAspect="1"/>
          </p:cNvGraphicFramePr>
          <p:nvPr>
            <p:extLst>
              <p:ext uri="{D42A27DB-BD31-4B8C-83A1-F6EECF244321}">
                <p14:modId xmlns:p14="http://schemas.microsoft.com/office/powerpoint/2010/main" val="1340805945"/>
              </p:ext>
            </p:extLst>
          </p:nvPr>
        </p:nvGraphicFramePr>
        <p:xfrm>
          <a:off x="3553911" y="2989686"/>
          <a:ext cx="965200" cy="804863"/>
        </p:xfrm>
        <a:graphic>
          <a:graphicData uri="http://schemas.openxmlformats.org/presentationml/2006/ole">
            <mc:AlternateContent xmlns:mc="http://schemas.openxmlformats.org/markup-compatibility/2006">
              <mc:Choice xmlns:v="urn:schemas-microsoft-com:vml" Requires="v">
                <p:oleObj spid="_x0000_s117790" name="公式" r:id="rId13" imgW="533169" imgH="393529" progId="Equation.3">
                  <p:embed/>
                </p:oleObj>
              </mc:Choice>
              <mc:Fallback>
                <p:oleObj name="公式" r:id="rId13" imgW="533169" imgH="39352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53911" y="2989686"/>
                        <a:ext cx="965200"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1" name="Group 3"/>
          <p:cNvGrpSpPr>
            <a:grpSpLocks/>
          </p:cNvGrpSpPr>
          <p:nvPr/>
        </p:nvGrpSpPr>
        <p:grpSpPr bwMode="auto">
          <a:xfrm>
            <a:off x="2402488" y="3027593"/>
            <a:ext cx="1012825" cy="1631950"/>
            <a:chOff x="771" y="1664"/>
            <a:chExt cx="638" cy="1028"/>
          </a:xfrm>
        </p:grpSpPr>
        <p:grpSp>
          <p:nvGrpSpPr>
            <p:cNvPr id="222" name="Group 11"/>
            <p:cNvGrpSpPr>
              <a:grpSpLocks/>
            </p:cNvGrpSpPr>
            <p:nvPr/>
          </p:nvGrpSpPr>
          <p:grpSpPr bwMode="auto">
            <a:xfrm>
              <a:off x="771" y="1670"/>
              <a:ext cx="638" cy="1015"/>
              <a:chOff x="672" y="1675"/>
              <a:chExt cx="571" cy="806"/>
            </a:xfrm>
          </p:grpSpPr>
          <p:sp>
            <p:nvSpPr>
              <p:cNvPr id="224" name="Rectangle 12"/>
              <p:cNvSpPr>
                <a:spLocks noChangeAspect="1" noChangeArrowheads="1"/>
              </p:cNvSpPr>
              <p:nvPr/>
            </p:nvSpPr>
            <p:spPr bwMode="auto">
              <a:xfrm>
                <a:off x="672" y="1675"/>
                <a:ext cx="571" cy="80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225" name="Line 13"/>
              <p:cNvSpPr>
                <a:spLocks noChangeAspect="1" noChangeShapeType="1"/>
              </p:cNvSpPr>
              <p:nvPr/>
            </p:nvSpPr>
            <p:spPr bwMode="auto">
              <a:xfrm>
                <a:off x="672" y="2078"/>
                <a:ext cx="57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 name="Line 14"/>
              <p:cNvSpPr>
                <a:spLocks noChangeAspect="1" noChangeShapeType="1"/>
              </p:cNvSpPr>
              <p:nvPr/>
            </p:nvSpPr>
            <p:spPr bwMode="auto">
              <a:xfrm>
                <a:off x="960" y="1675"/>
                <a:ext cx="0" cy="80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3" name="Oval 15"/>
            <p:cNvSpPr>
              <a:spLocks noChangeAspect="1" noChangeArrowheads="1"/>
            </p:cNvSpPr>
            <p:nvPr/>
          </p:nvSpPr>
          <p:spPr bwMode="auto">
            <a:xfrm>
              <a:off x="771" y="1664"/>
              <a:ext cx="620" cy="102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sp>
        <p:nvSpPr>
          <p:cNvPr id="227" name="Line 37"/>
          <p:cNvSpPr>
            <a:spLocks noChangeShapeType="1"/>
          </p:cNvSpPr>
          <p:nvPr/>
        </p:nvSpPr>
        <p:spPr bwMode="auto">
          <a:xfrm rot="1499880">
            <a:off x="3240797" y="3294915"/>
            <a:ext cx="85079" cy="96029"/>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8" name="矩形 227"/>
          <p:cNvSpPr/>
          <p:nvPr/>
        </p:nvSpPr>
        <p:spPr>
          <a:xfrm>
            <a:off x="3582918" y="3771349"/>
            <a:ext cx="990293" cy="1015663"/>
          </a:xfrm>
          <a:prstGeom prst="rect">
            <a:avLst/>
          </a:prstGeom>
        </p:spPr>
        <p:txBody>
          <a:bodyPr wrap="square">
            <a:spAutoFit/>
          </a:bodyPr>
          <a:lstStyle/>
          <a:p>
            <a:pPr eaLnBrk="1" hangingPunct="1"/>
            <a:r>
              <a:rPr lang="zh-CN" altLang="en-US" sz="2000" dirty="0">
                <a:solidFill>
                  <a:srgbClr val="FF00FF"/>
                </a:solidFill>
              </a:rPr>
              <a:t>右旋正椭圆偏振光</a:t>
            </a:r>
          </a:p>
        </p:txBody>
      </p:sp>
      <p:grpSp>
        <p:nvGrpSpPr>
          <p:cNvPr id="229" name="Group 3"/>
          <p:cNvGrpSpPr>
            <a:grpSpLocks/>
          </p:cNvGrpSpPr>
          <p:nvPr/>
        </p:nvGrpSpPr>
        <p:grpSpPr bwMode="auto">
          <a:xfrm>
            <a:off x="5796143" y="2868112"/>
            <a:ext cx="1012825" cy="1763713"/>
            <a:chOff x="771" y="1616"/>
            <a:chExt cx="638" cy="1111"/>
          </a:xfrm>
        </p:grpSpPr>
        <p:grpSp>
          <p:nvGrpSpPr>
            <p:cNvPr id="230" name="Group 11"/>
            <p:cNvGrpSpPr>
              <a:grpSpLocks/>
            </p:cNvGrpSpPr>
            <p:nvPr/>
          </p:nvGrpSpPr>
          <p:grpSpPr bwMode="auto">
            <a:xfrm>
              <a:off x="771" y="1671"/>
              <a:ext cx="638" cy="1017"/>
              <a:chOff x="672" y="1674"/>
              <a:chExt cx="571" cy="807"/>
            </a:xfrm>
          </p:grpSpPr>
          <p:sp>
            <p:nvSpPr>
              <p:cNvPr id="232" name="Rectangle 12"/>
              <p:cNvSpPr>
                <a:spLocks noChangeAspect="1" noChangeArrowheads="1"/>
              </p:cNvSpPr>
              <p:nvPr/>
            </p:nvSpPr>
            <p:spPr bwMode="auto">
              <a:xfrm>
                <a:off x="672" y="1675"/>
                <a:ext cx="571" cy="806"/>
              </a:xfrm>
              <a:prstGeom prst="rect">
                <a:avLst/>
              </a:prstGeom>
              <a:noFill/>
              <a:ln w="381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233" name="Line 13"/>
              <p:cNvSpPr>
                <a:spLocks noChangeAspect="1" noChangeShapeType="1"/>
              </p:cNvSpPr>
              <p:nvPr/>
            </p:nvSpPr>
            <p:spPr bwMode="auto">
              <a:xfrm>
                <a:off x="672" y="2078"/>
                <a:ext cx="571"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4" name="Line 14"/>
              <p:cNvSpPr>
                <a:spLocks noChangeAspect="1" noChangeShapeType="1"/>
              </p:cNvSpPr>
              <p:nvPr/>
            </p:nvSpPr>
            <p:spPr bwMode="auto">
              <a:xfrm>
                <a:off x="960" y="1674"/>
                <a:ext cx="0" cy="806"/>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1" name="Oval 15"/>
            <p:cNvSpPr>
              <a:spLocks noChangeAspect="1" noChangeArrowheads="1"/>
            </p:cNvSpPr>
            <p:nvPr/>
          </p:nvSpPr>
          <p:spPr bwMode="auto">
            <a:xfrm rot="19913439">
              <a:off x="925" y="1616"/>
              <a:ext cx="346" cy="1111"/>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sp>
        <p:nvSpPr>
          <p:cNvPr id="235" name="Line 23"/>
          <p:cNvSpPr>
            <a:spLocks noChangeAspect="1" noChangeShapeType="1"/>
          </p:cNvSpPr>
          <p:nvPr/>
        </p:nvSpPr>
        <p:spPr bwMode="auto">
          <a:xfrm flipH="1" flipV="1">
            <a:off x="6473930" y="3474761"/>
            <a:ext cx="106363" cy="201613"/>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6" name="Object 67"/>
          <p:cNvGraphicFramePr>
            <a:graphicFrameLocks noChangeAspect="1"/>
          </p:cNvGraphicFramePr>
          <p:nvPr>
            <p:extLst>
              <p:ext uri="{D42A27DB-BD31-4B8C-83A1-F6EECF244321}">
                <p14:modId xmlns:p14="http://schemas.microsoft.com/office/powerpoint/2010/main" val="798061193"/>
              </p:ext>
            </p:extLst>
          </p:nvPr>
        </p:nvGraphicFramePr>
        <p:xfrm>
          <a:off x="6888975" y="2988147"/>
          <a:ext cx="1077913" cy="804863"/>
        </p:xfrm>
        <a:graphic>
          <a:graphicData uri="http://schemas.openxmlformats.org/presentationml/2006/ole">
            <mc:AlternateContent xmlns:mc="http://schemas.openxmlformats.org/markup-compatibility/2006">
              <mc:Choice xmlns:v="urn:schemas-microsoft-com:vml" Requires="v">
                <p:oleObj spid="_x0000_s117791" name="公式" r:id="rId15" imgW="596641" imgH="393529" progId="Equation.3">
                  <p:embed/>
                </p:oleObj>
              </mc:Choice>
              <mc:Fallback>
                <p:oleObj name="公式" r:id="rId15" imgW="596641" imgH="39352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88975" y="2988147"/>
                        <a:ext cx="1077913"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 name="矩形 236"/>
          <p:cNvSpPr/>
          <p:nvPr/>
        </p:nvSpPr>
        <p:spPr>
          <a:xfrm>
            <a:off x="6872320" y="3853183"/>
            <a:ext cx="1256118" cy="707886"/>
          </a:xfrm>
          <a:prstGeom prst="rect">
            <a:avLst/>
          </a:prstGeom>
        </p:spPr>
        <p:txBody>
          <a:bodyPr wrap="square">
            <a:spAutoFit/>
          </a:bodyPr>
          <a:lstStyle/>
          <a:p>
            <a:pPr eaLnBrk="1" hangingPunct="1"/>
            <a:r>
              <a:rPr lang="zh-CN" altLang="en-US" sz="2000" dirty="0">
                <a:solidFill>
                  <a:schemeClr val="accent2"/>
                </a:solidFill>
              </a:rPr>
              <a:t>右旋椭圆偏振光</a:t>
            </a:r>
          </a:p>
        </p:txBody>
      </p:sp>
      <p:grpSp>
        <p:nvGrpSpPr>
          <p:cNvPr id="238" name="Group 46"/>
          <p:cNvGrpSpPr>
            <a:grpSpLocks/>
          </p:cNvGrpSpPr>
          <p:nvPr/>
        </p:nvGrpSpPr>
        <p:grpSpPr bwMode="auto">
          <a:xfrm>
            <a:off x="8430371" y="2947374"/>
            <a:ext cx="1012737" cy="1629950"/>
            <a:chOff x="672" y="759"/>
            <a:chExt cx="571" cy="815"/>
          </a:xfrm>
        </p:grpSpPr>
        <p:grpSp>
          <p:nvGrpSpPr>
            <p:cNvPr id="239" name="Group 47"/>
            <p:cNvGrpSpPr>
              <a:grpSpLocks/>
            </p:cNvGrpSpPr>
            <p:nvPr/>
          </p:nvGrpSpPr>
          <p:grpSpPr bwMode="auto">
            <a:xfrm>
              <a:off x="672" y="768"/>
              <a:ext cx="571" cy="806"/>
              <a:chOff x="672" y="768"/>
              <a:chExt cx="571" cy="806"/>
            </a:xfrm>
          </p:grpSpPr>
          <p:sp>
            <p:nvSpPr>
              <p:cNvPr id="244" name="Rectangle 48"/>
              <p:cNvSpPr>
                <a:spLocks noChangeAspect="1" noChangeArrowheads="1"/>
              </p:cNvSpPr>
              <p:nvPr/>
            </p:nvSpPr>
            <p:spPr bwMode="auto">
              <a:xfrm>
                <a:off x="672" y="768"/>
                <a:ext cx="571" cy="806"/>
              </a:xfrm>
              <a:prstGeom prst="rect">
                <a:avLst/>
              </a:prstGeom>
              <a:noFill/>
              <a:ln w="381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245" name="Line 49"/>
              <p:cNvSpPr>
                <a:spLocks noChangeAspect="1" noChangeShapeType="1"/>
              </p:cNvSpPr>
              <p:nvPr/>
            </p:nvSpPr>
            <p:spPr bwMode="auto">
              <a:xfrm>
                <a:off x="960" y="768"/>
                <a:ext cx="0" cy="80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 name="Line 50"/>
              <p:cNvSpPr>
                <a:spLocks noChangeAspect="1" noChangeShapeType="1"/>
              </p:cNvSpPr>
              <p:nvPr/>
            </p:nvSpPr>
            <p:spPr bwMode="auto">
              <a:xfrm>
                <a:off x="672" y="1171"/>
                <a:ext cx="571"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40" name="Group 51"/>
            <p:cNvGrpSpPr>
              <a:grpSpLocks/>
            </p:cNvGrpSpPr>
            <p:nvPr/>
          </p:nvGrpSpPr>
          <p:grpSpPr bwMode="auto">
            <a:xfrm>
              <a:off x="681" y="759"/>
              <a:ext cx="562" cy="806"/>
              <a:chOff x="681" y="759"/>
              <a:chExt cx="562" cy="806"/>
            </a:xfrm>
          </p:grpSpPr>
          <p:sp>
            <p:nvSpPr>
              <p:cNvPr id="241" name="Line 52"/>
              <p:cNvSpPr>
                <a:spLocks noChangeShapeType="1"/>
              </p:cNvSpPr>
              <p:nvPr/>
            </p:nvSpPr>
            <p:spPr bwMode="auto">
              <a:xfrm flipH="1" flipV="1">
                <a:off x="681" y="759"/>
                <a:ext cx="562" cy="80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2" name="Line 53"/>
              <p:cNvSpPr>
                <a:spLocks noChangeShapeType="1"/>
              </p:cNvSpPr>
              <p:nvPr/>
            </p:nvSpPr>
            <p:spPr bwMode="auto">
              <a:xfrm rot="98539" flipH="1" flipV="1">
                <a:off x="765" y="885"/>
                <a:ext cx="89" cy="1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3" name="Line 54"/>
              <p:cNvSpPr>
                <a:spLocks noChangeShapeType="1"/>
              </p:cNvSpPr>
              <p:nvPr/>
            </p:nvSpPr>
            <p:spPr bwMode="auto">
              <a:xfrm rot="14975577" flipH="1">
                <a:off x="1067" y="1383"/>
                <a:ext cx="133" cy="3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247" name="Object 68"/>
          <p:cNvGraphicFramePr>
            <a:graphicFrameLocks noChangeAspect="1"/>
          </p:cNvGraphicFramePr>
          <p:nvPr>
            <p:extLst>
              <p:ext uri="{D42A27DB-BD31-4B8C-83A1-F6EECF244321}">
                <p14:modId xmlns:p14="http://schemas.microsoft.com/office/powerpoint/2010/main" val="2783352995"/>
              </p:ext>
            </p:extLst>
          </p:nvPr>
        </p:nvGraphicFramePr>
        <p:xfrm>
          <a:off x="9589698" y="3532498"/>
          <a:ext cx="919163" cy="415925"/>
        </p:xfrm>
        <a:graphic>
          <a:graphicData uri="http://schemas.openxmlformats.org/presentationml/2006/ole">
            <mc:AlternateContent xmlns:mc="http://schemas.openxmlformats.org/markup-compatibility/2006">
              <mc:Choice xmlns:v="urn:schemas-microsoft-com:vml" Requires="v">
                <p:oleObj spid="_x0000_s117792" name="公式" r:id="rId17" imgW="507780" imgH="203112" progId="Equation.3">
                  <p:embed/>
                </p:oleObj>
              </mc:Choice>
              <mc:Fallback>
                <p:oleObj name="公式" r:id="rId17" imgW="507780" imgH="20311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589698" y="3532498"/>
                        <a:ext cx="919163"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8" name="矩形 247"/>
          <p:cNvSpPr/>
          <p:nvPr/>
        </p:nvSpPr>
        <p:spPr>
          <a:xfrm>
            <a:off x="9436014" y="4039725"/>
            <a:ext cx="1217000" cy="400110"/>
          </a:xfrm>
          <a:prstGeom prst="rect">
            <a:avLst/>
          </a:prstGeom>
        </p:spPr>
        <p:txBody>
          <a:bodyPr wrap="none">
            <a:spAutoFit/>
          </a:bodyPr>
          <a:lstStyle/>
          <a:p>
            <a:r>
              <a:rPr lang="zh-CN" altLang="en-US" sz="2000" dirty="0">
                <a:solidFill>
                  <a:srgbClr val="3333FF"/>
                </a:solidFill>
              </a:rPr>
              <a:t>线偏振光</a:t>
            </a:r>
          </a:p>
        </p:txBody>
      </p:sp>
      <p:grpSp>
        <p:nvGrpSpPr>
          <p:cNvPr id="249" name="Group 3"/>
          <p:cNvGrpSpPr>
            <a:grpSpLocks/>
          </p:cNvGrpSpPr>
          <p:nvPr/>
        </p:nvGrpSpPr>
        <p:grpSpPr bwMode="auto">
          <a:xfrm>
            <a:off x="2400857" y="4918548"/>
            <a:ext cx="1012825" cy="1763713"/>
            <a:chOff x="771" y="1616"/>
            <a:chExt cx="638" cy="1111"/>
          </a:xfrm>
        </p:grpSpPr>
        <p:grpSp>
          <p:nvGrpSpPr>
            <p:cNvPr id="250" name="Group 11"/>
            <p:cNvGrpSpPr>
              <a:grpSpLocks/>
            </p:cNvGrpSpPr>
            <p:nvPr/>
          </p:nvGrpSpPr>
          <p:grpSpPr bwMode="auto">
            <a:xfrm>
              <a:off x="771" y="1671"/>
              <a:ext cx="638" cy="1017"/>
              <a:chOff x="672" y="1674"/>
              <a:chExt cx="571" cy="807"/>
            </a:xfrm>
          </p:grpSpPr>
          <p:sp>
            <p:nvSpPr>
              <p:cNvPr id="252" name="Rectangle 12"/>
              <p:cNvSpPr>
                <a:spLocks noChangeAspect="1" noChangeArrowheads="1"/>
              </p:cNvSpPr>
              <p:nvPr/>
            </p:nvSpPr>
            <p:spPr bwMode="auto">
              <a:xfrm>
                <a:off x="672" y="1675"/>
                <a:ext cx="571" cy="806"/>
              </a:xfrm>
              <a:prstGeom prst="rect">
                <a:avLst/>
              </a:prstGeom>
              <a:noFill/>
              <a:ln w="381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253" name="Line 13"/>
              <p:cNvSpPr>
                <a:spLocks noChangeAspect="1" noChangeShapeType="1"/>
              </p:cNvSpPr>
              <p:nvPr/>
            </p:nvSpPr>
            <p:spPr bwMode="auto">
              <a:xfrm>
                <a:off x="672" y="2078"/>
                <a:ext cx="571"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4" name="Line 14"/>
              <p:cNvSpPr>
                <a:spLocks noChangeAspect="1" noChangeShapeType="1"/>
              </p:cNvSpPr>
              <p:nvPr/>
            </p:nvSpPr>
            <p:spPr bwMode="auto">
              <a:xfrm>
                <a:off x="960" y="1674"/>
                <a:ext cx="0" cy="806"/>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1" name="Oval 15"/>
            <p:cNvSpPr>
              <a:spLocks noChangeAspect="1" noChangeArrowheads="1"/>
            </p:cNvSpPr>
            <p:nvPr/>
          </p:nvSpPr>
          <p:spPr bwMode="auto">
            <a:xfrm rot="19913439">
              <a:off x="930" y="1616"/>
              <a:ext cx="317" cy="1111"/>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graphicFrame>
        <p:nvGraphicFramePr>
          <p:cNvPr id="255" name="Object 69"/>
          <p:cNvGraphicFramePr>
            <a:graphicFrameLocks noChangeAspect="1"/>
          </p:cNvGraphicFramePr>
          <p:nvPr>
            <p:extLst>
              <p:ext uri="{D42A27DB-BD31-4B8C-83A1-F6EECF244321}">
                <p14:modId xmlns:p14="http://schemas.microsoft.com/office/powerpoint/2010/main" val="2594894256"/>
              </p:ext>
            </p:extLst>
          </p:nvPr>
        </p:nvGraphicFramePr>
        <p:xfrm>
          <a:off x="3692078" y="5115729"/>
          <a:ext cx="1079500" cy="804863"/>
        </p:xfrm>
        <a:graphic>
          <a:graphicData uri="http://schemas.openxmlformats.org/presentationml/2006/ole">
            <mc:AlternateContent xmlns:mc="http://schemas.openxmlformats.org/markup-compatibility/2006">
              <mc:Choice xmlns:v="urn:schemas-microsoft-com:vml" Requires="v">
                <p:oleObj spid="_x0000_s117793" name="公式" r:id="rId19" imgW="596641" imgH="393529" progId="Equation.3">
                  <p:embed/>
                </p:oleObj>
              </mc:Choice>
              <mc:Fallback>
                <p:oleObj name="公式" r:id="rId19" imgW="596641" imgH="393529"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92078" y="5115729"/>
                        <a:ext cx="1079500"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 name="Line 29"/>
          <p:cNvSpPr>
            <a:spLocks noChangeAspect="1" noChangeShapeType="1"/>
          </p:cNvSpPr>
          <p:nvPr/>
        </p:nvSpPr>
        <p:spPr bwMode="auto">
          <a:xfrm flipH="1" flipV="1">
            <a:off x="3045106" y="5518161"/>
            <a:ext cx="106363" cy="2016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7" name="矩形 256"/>
          <p:cNvSpPr/>
          <p:nvPr/>
        </p:nvSpPr>
        <p:spPr>
          <a:xfrm>
            <a:off x="3665071" y="5901822"/>
            <a:ext cx="1256118" cy="707886"/>
          </a:xfrm>
          <a:prstGeom prst="rect">
            <a:avLst/>
          </a:prstGeom>
        </p:spPr>
        <p:txBody>
          <a:bodyPr wrap="square">
            <a:spAutoFit/>
          </a:bodyPr>
          <a:lstStyle/>
          <a:p>
            <a:pPr eaLnBrk="1" hangingPunct="1"/>
            <a:r>
              <a:rPr lang="zh-CN" altLang="en-US" sz="2000" dirty="0">
                <a:solidFill>
                  <a:schemeClr val="accent2"/>
                </a:solidFill>
              </a:rPr>
              <a:t>左旋椭圆偏振光</a:t>
            </a:r>
          </a:p>
        </p:txBody>
      </p:sp>
      <p:grpSp>
        <p:nvGrpSpPr>
          <p:cNvPr id="258" name="Group 3"/>
          <p:cNvGrpSpPr>
            <a:grpSpLocks/>
          </p:cNvGrpSpPr>
          <p:nvPr/>
        </p:nvGrpSpPr>
        <p:grpSpPr bwMode="auto">
          <a:xfrm>
            <a:off x="5771901" y="4919844"/>
            <a:ext cx="1012825" cy="1631950"/>
            <a:chOff x="771" y="1664"/>
            <a:chExt cx="638" cy="1028"/>
          </a:xfrm>
        </p:grpSpPr>
        <p:grpSp>
          <p:nvGrpSpPr>
            <p:cNvPr id="259" name="Group 11"/>
            <p:cNvGrpSpPr>
              <a:grpSpLocks/>
            </p:cNvGrpSpPr>
            <p:nvPr/>
          </p:nvGrpSpPr>
          <p:grpSpPr bwMode="auto">
            <a:xfrm>
              <a:off x="771" y="1670"/>
              <a:ext cx="638" cy="1015"/>
              <a:chOff x="672" y="1675"/>
              <a:chExt cx="571" cy="806"/>
            </a:xfrm>
          </p:grpSpPr>
          <p:sp>
            <p:nvSpPr>
              <p:cNvPr id="261" name="Rectangle 12"/>
              <p:cNvSpPr>
                <a:spLocks noChangeAspect="1" noChangeArrowheads="1"/>
              </p:cNvSpPr>
              <p:nvPr/>
            </p:nvSpPr>
            <p:spPr bwMode="auto">
              <a:xfrm>
                <a:off x="672" y="1675"/>
                <a:ext cx="571" cy="80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262" name="Line 13"/>
              <p:cNvSpPr>
                <a:spLocks noChangeAspect="1" noChangeShapeType="1"/>
              </p:cNvSpPr>
              <p:nvPr/>
            </p:nvSpPr>
            <p:spPr bwMode="auto">
              <a:xfrm>
                <a:off x="672" y="2078"/>
                <a:ext cx="57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3" name="Line 14"/>
              <p:cNvSpPr>
                <a:spLocks noChangeAspect="1" noChangeShapeType="1"/>
              </p:cNvSpPr>
              <p:nvPr/>
            </p:nvSpPr>
            <p:spPr bwMode="auto">
              <a:xfrm>
                <a:off x="960" y="1675"/>
                <a:ext cx="0" cy="80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0" name="Oval 15"/>
            <p:cNvSpPr>
              <a:spLocks noChangeAspect="1" noChangeArrowheads="1"/>
            </p:cNvSpPr>
            <p:nvPr/>
          </p:nvSpPr>
          <p:spPr bwMode="auto">
            <a:xfrm>
              <a:off x="771" y="1664"/>
              <a:ext cx="620" cy="102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sp>
        <p:nvSpPr>
          <p:cNvPr id="264" name="Line 45"/>
          <p:cNvSpPr>
            <a:spLocks noChangeShapeType="1"/>
          </p:cNvSpPr>
          <p:nvPr/>
        </p:nvSpPr>
        <p:spPr bwMode="auto">
          <a:xfrm rot="20890473" flipH="1">
            <a:off x="5818274" y="5221623"/>
            <a:ext cx="85275" cy="9595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65" name="Object 71"/>
          <p:cNvGraphicFramePr>
            <a:graphicFrameLocks noChangeAspect="1"/>
          </p:cNvGraphicFramePr>
          <p:nvPr>
            <p:extLst>
              <p:ext uri="{D42A27DB-BD31-4B8C-83A1-F6EECF244321}">
                <p14:modId xmlns:p14="http://schemas.microsoft.com/office/powerpoint/2010/main" val="708994426"/>
              </p:ext>
            </p:extLst>
          </p:nvPr>
        </p:nvGraphicFramePr>
        <p:xfrm>
          <a:off x="6934990" y="4914911"/>
          <a:ext cx="1081088" cy="804863"/>
        </p:xfrm>
        <a:graphic>
          <a:graphicData uri="http://schemas.openxmlformats.org/presentationml/2006/ole">
            <mc:AlternateContent xmlns:mc="http://schemas.openxmlformats.org/markup-compatibility/2006">
              <mc:Choice xmlns:v="urn:schemas-microsoft-com:vml" Requires="v">
                <p:oleObj spid="_x0000_s117794" name="公式" r:id="rId21" imgW="596641" imgH="393529" progId="Equation.3">
                  <p:embed/>
                </p:oleObj>
              </mc:Choice>
              <mc:Fallback>
                <p:oleObj name="公式" r:id="rId21" imgW="596641" imgH="393529"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34990" y="4914911"/>
                        <a:ext cx="1081088"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 name="矩形 265"/>
          <p:cNvSpPr/>
          <p:nvPr/>
        </p:nvSpPr>
        <p:spPr>
          <a:xfrm>
            <a:off x="6991797" y="5571525"/>
            <a:ext cx="990293" cy="1015663"/>
          </a:xfrm>
          <a:prstGeom prst="rect">
            <a:avLst/>
          </a:prstGeom>
        </p:spPr>
        <p:txBody>
          <a:bodyPr wrap="square">
            <a:spAutoFit/>
          </a:bodyPr>
          <a:lstStyle/>
          <a:p>
            <a:pPr eaLnBrk="1" hangingPunct="1"/>
            <a:r>
              <a:rPr lang="zh-CN" altLang="en-US" sz="2000" dirty="0">
                <a:solidFill>
                  <a:srgbClr val="FF00FF"/>
                </a:solidFill>
              </a:rPr>
              <a:t>左旋正椭圆偏振光</a:t>
            </a:r>
          </a:p>
        </p:txBody>
      </p:sp>
      <p:grpSp>
        <p:nvGrpSpPr>
          <p:cNvPr id="267" name="Group 3"/>
          <p:cNvGrpSpPr>
            <a:grpSpLocks/>
          </p:cNvGrpSpPr>
          <p:nvPr/>
        </p:nvGrpSpPr>
        <p:grpSpPr bwMode="auto">
          <a:xfrm>
            <a:off x="8413220" y="4681321"/>
            <a:ext cx="1012825" cy="1763713"/>
            <a:chOff x="771" y="1616"/>
            <a:chExt cx="638" cy="1111"/>
          </a:xfrm>
        </p:grpSpPr>
        <p:grpSp>
          <p:nvGrpSpPr>
            <p:cNvPr id="268" name="Group 11"/>
            <p:cNvGrpSpPr>
              <a:grpSpLocks/>
            </p:cNvGrpSpPr>
            <p:nvPr/>
          </p:nvGrpSpPr>
          <p:grpSpPr bwMode="auto">
            <a:xfrm>
              <a:off x="771" y="1670"/>
              <a:ext cx="638" cy="1015"/>
              <a:chOff x="672" y="1675"/>
              <a:chExt cx="571" cy="806"/>
            </a:xfrm>
          </p:grpSpPr>
          <p:sp>
            <p:nvSpPr>
              <p:cNvPr id="270" name="Rectangle 12"/>
              <p:cNvSpPr>
                <a:spLocks noChangeAspect="1" noChangeArrowheads="1"/>
              </p:cNvSpPr>
              <p:nvPr/>
            </p:nvSpPr>
            <p:spPr bwMode="auto">
              <a:xfrm>
                <a:off x="672" y="1675"/>
                <a:ext cx="571" cy="806"/>
              </a:xfrm>
              <a:prstGeom prst="rect">
                <a:avLst/>
              </a:prstGeom>
              <a:noFill/>
              <a:ln w="381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271" name="Line 13"/>
              <p:cNvSpPr>
                <a:spLocks noChangeAspect="1" noChangeShapeType="1"/>
              </p:cNvSpPr>
              <p:nvPr/>
            </p:nvSpPr>
            <p:spPr bwMode="auto">
              <a:xfrm>
                <a:off x="672" y="2078"/>
                <a:ext cx="571"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2" name="Line 14"/>
              <p:cNvSpPr>
                <a:spLocks noChangeAspect="1" noChangeShapeType="1"/>
              </p:cNvSpPr>
              <p:nvPr/>
            </p:nvSpPr>
            <p:spPr bwMode="auto">
              <a:xfrm>
                <a:off x="960" y="1675"/>
                <a:ext cx="0" cy="806"/>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9" name="Oval 15"/>
            <p:cNvSpPr>
              <a:spLocks noChangeAspect="1" noChangeArrowheads="1"/>
            </p:cNvSpPr>
            <p:nvPr/>
          </p:nvSpPr>
          <p:spPr bwMode="auto">
            <a:xfrm rot="1836250">
              <a:off x="930" y="1616"/>
              <a:ext cx="317" cy="1111"/>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graphicFrame>
        <p:nvGraphicFramePr>
          <p:cNvPr id="273" name="Object 70"/>
          <p:cNvGraphicFramePr>
            <a:graphicFrameLocks noChangeAspect="1"/>
          </p:cNvGraphicFramePr>
          <p:nvPr>
            <p:extLst>
              <p:ext uri="{D42A27DB-BD31-4B8C-83A1-F6EECF244321}">
                <p14:modId xmlns:p14="http://schemas.microsoft.com/office/powerpoint/2010/main" val="651507570"/>
              </p:ext>
            </p:extLst>
          </p:nvPr>
        </p:nvGraphicFramePr>
        <p:xfrm>
          <a:off x="9450266" y="4770344"/>
          <a:ext cx="1103313" cy="804863"/>
        </p:xfrm>
        <a:graphic>
          <a:graphicData uri="http://schemas.openxmlformats.org/presentationml/2006/ole">
            <mc:AlternateContent xmlns:mc="http://schemas.openxmlformats.org/markup-compatibility/2006">
              <mc:Choice xmlns:v="urn:schemas-microsoft-com:vml" Requires="v">
                <p:oleObj spid="_x0000_s117795" name="公式" r:id="rId23" imgW="609336" imgH="393529" progId="Equation.3">
                  <p:embed/>
                </p:oleObj>
              </mc:Choice>
              <mc:Fallback>
                <p:oleObj name="公式" r:id="rId23" imgW="609336" imgH="393529"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450266" y="4770344"/>
                        <a:ext cx="1103313"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 name="Line 10"/>
          <p:cNvSpPr>
            <a:spLocks noChangeAspect="1" noChangeShapeType="1"/>
          </p:cNvSpPr>
          <p:nvPr/>
        </p:nvSpPr>
        <p:spPr bwMode="auto">
          <a:xfrm flipV="1">
            <a:off x="8749656" y="5270786"/>
            <a:ext cx="46832" cy="10080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5" name="矩形 274"/>
          <p:cNvSpPr/>
          <p:nvPr/>
        </p:nvSpPr>
        <p:spPr>
          <a:xfrm>
            <a:off x="9444590" y="5874748"/>
            <a:ext cx="1256118" cy="707886"/>
          </a:xfrm>
          <a:prstGeom prst="rect">
            <a:avLst/>
          </a:prstGeom>
        </p:spPr>
        <p:txBody>
          <a:bodyPr wrap="square">
            <a:spAutoFit/>
          </a:bodyPr>
          <a:lstStyle/>
          <a:p>
            <a:pPr eaLnBrk="1" hangingPunct="1"/>
            <a:r>
              <a:rPr lang="zh-CN" altLang="en-US" sz="2000" dirty="0">
                <a:solidFill>
                  <a:schemeClr val="accent2"/>
                </a:solidFill>
              </a:rPr>
              <a:t>左旋椭圆偏振光</a:t>
            </a:r>
          </a:p>
        </p:txBody>
      </p:sp>
    </p:spTree>
    <p:extLst>
      <p:ext uri="{BB962C8B-B14F-4D97-AF65-F5344CB8AC3E}">
        <p14:creationId xmlns:p14="http://schemas.microsoft.com/office/powerpoint/2010/main" val="266887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wipe(left)">
                                      <p:cBhvr>
                                        <p:cTn id="7" dur="500"/>
                                        <p:tgtEl>
                                          <p:spTgt spid="2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
                                        </p:tgtEl>
                                        <p:attrNameLst>
                                          <p:attrName>style.visibility</p:attrName>
                                        </p:attrNameLst>
                                      </p:cBhvr>
                                      <p:to>
                                        <p:strVal val="visible"/>
                                      </p:to>
                                    </p:set>
                                    <p:animEffect transition="in" filter="wipe(left)">
                                      <p:cBhvr>
                                        <p:cTn id="12" dur="500"/>
                                        <p:tgtEl>
                                          <p:spTgt spid="2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7"/>
                                        </p:tgtEl>
                                        <p:attrNameLst>
                                          <p:attrName>style.visibility</p:attrName>
                                        </p:attrNameLst>
                                      </p:cBhvr>
                                      <p:to>
                                        <p:strVal val="visible"/>
                                      </p:to>
                                    </p:set>
                                    <p:animEffect transition="in" filter="wipe(left)">
                                      <p:cBhvr>
                                        <p:cTn id="17" dur="500"/>
                                        <p:tgtEl>
                                          <p:spTgt spid="2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8"/>
                                        </p:tgtEl>
                                        <p:attrNameLst>
                                          <p:attrName>style.visibility</p:attrName>
                                        </p:attrNameLst>
                                      </p:cBhvr>
                                      <p:to>
                                        <p:strVal val="visible"/>
                                      </p:to>
                                    </p:set>
                                    <p:animEffect transition="in" filter="wipe(left)">
                                      <p:cBhvr>
                                        <p:cTn id="22" dur="500"/>
                                        <p:tgtEl>
                                          <p:spTgt spid="20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anim calcmode="lin" valueType="num">
                                      <p:cBhvr additive="base">
                                        <p:cTn id="27" dur="500" fill="hold"/>
                                        <p:tgtEl>
                                          <p:spTgt spid="88"/>
                                        </p:tgtEl>
                                        <p:attrNameLst>
                                          <p:attrName>ppt_x</p:attrName>
                                        </p:attrNameLst>
                                      </p:cBhvr>
                                      <p:tavLst>
                                        <p:tav tm="0">
                                          <p:val>
                                            <p:strVal val="#ppt_x"/>
                                          </p:val>
                                        </p:tav>
                                        <p:tav tm="100000">
                                          <p:val>
                                            <p:strVal val="#ppt_x"/>
                                          </p:val>
                                        </p:tav>
                                      </p:tavLst>
                                    </p:anim>
                                    <p:anim calcmode="lin" valueType="num">
                                      <p:cBhvr additive="base">
                                        <p:cTn id="28"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1000"/>
                                        <p:tgtEl>
                                          <p:spTgt spid="97"/>
                                        </p:tgtEl>
                                      </p:cBhvr>
                                    </p:animEffect>
                                    <p:anim calcmode="lin" valueType="num">
                                      <p:cBhvr>
                                        <p:cTn id="34" dur="1000" fill="hold"/>
                                        <p:tgtEl>
                                          <p:spTgt spid="97"/>
                                        </p:tgtEl>
                                        <p:attrNameLst>
                                          <p:attrName>ppt_x</p:attrName>
                                        </p:attrNameLst>
                                      </p:cBhvr>
                                      <p:tavLst>
                                        <p:tav tm="0">
                                          <p:val>
                                            <p:strVal val="#ppt_x"/>
                                          </p:val>
                                        </p:tav>
                                        <p:tav tm="100000">
                                          <p:val>
                                            <p:strVal val="#ppt_x"/>
                                          </p:val>
                                        </p:tav>
                                      </p:tavLst>
                                    </p:anim>
                                    <p:anim calcmode="lin" valueType="num">
                                      <p:cBhvr>
                                        <p:cTn id="35"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1000"/>
                                        <p:tgtEl>
                                          <p:spTgt spid="2"/>
                                        </p:tgtEl>
                                      </p:cBhvr>
                                    </p:animEffect>
                                    <p:anim calcmode="lin" valueType="num">
                                      <p:cBhvr>
                                        <p:cTn id="41" dur="1000" fill="hold"/>
                                        <p:tgtEl>
                                          <p:spTgt spid="2"/>
                                        </p:tgtEl>
                                        <p:attrNameLst>
                                          <p:attrName>ppt_x</p:attrName>
                                        </p:attrNameLst>
                                      </p:cBhvr>
                                      <p:tavLst>
                                        <p:tav tm="0">
                                          <p:val>
                                            <p:strVal val="#ppt_x"/>
                                          </p:val>
                                        </p:tav>
                                        <p:tav tm="100000">
                                          <p:val>
                                            <p:strVal val="#ppt_x"/>
                                          </p:val>
                                        </p:tav>
                                      </p:tavLst>
                                    </p:anim>
                                    <p:anim calcmode="lin" valueType="num">
                                      <p:cBhvr>
                                        <p:cTn id="4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11"/>
                                        </p:tgtEl>
                                        <p:attrNameLst>
                                          <p:attrName>style.visibility</p:attrName>
                                        </p:attrNameLst>
                                      </p:cBhvr>
                                      <p:to>
                                        <p:strVal val="visible"/>
                                      </p:to>
                                    </p:set>
                                    <p:anim calcmode="lin" valueType="num">
                                      <p:cBhvr additive="base">
                                        <p:cTn id="47" dur="500" fill="hold"/>
                                        <p:tgtEl>
                                          <p:spTgt spid="211"/>
                                        </p:tgtEl>
                                        <p:attrNameLst>
                                          <p:attrName>ppt_x</p:attrName>
                                        </p:attrNameLst>
                                      </p:cBhvr>
                                      <p:tavLst>
                                        <p:tav tm="0">
                                          <p:val>
                                            <p:strVal val="#ppt_x"/>
                                          </p:val>
                                        </p:tav>
                                        <p:tav tm="100000">
                                          <p:val>
                                            <p:strVal val="#ppt_x"/>
                                          </p:val>
                                        </p:tav>
                                      </p:tavLst>
                                    </p:anim>
                                    <p:anim calcmode="lin" valueType="num">
                                      <p:cBhvr additive="base">
                                        <p:cTn id="48" dur="500" fill="hold"/>
                                        <p:tgtEl>
                                          <p:spTgt spid="2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18"/>
                                        </p:tgtEl>
                                        <p:attrNameLst>
                                          <p:attrName>style.visibility</p:attrName>
                                        </p:attrNameLst>
                                      </p:cBhvr>
                                      <p:to>
                                        <p:strVal val="visible"/>
                                      </p:to>
                                    </p:set>
                                    <p:animEffect transition="in" filter="fade">
                                      <p:cBhvr>
                                        <p:cTn id="53" dur="1000"/>
                                        <p:tgtEl>
                                          <p:spTgt spid="218"/>
                                        </p:tgtEl>
                                      </p:cBhvr>
                                    </p:animEffect>
                                    <p:anim calcmode="lin" valueType="num">
                                      <p:cBhvr>
                                        <p:cTn id="54" dur="1000" fill="hold"/>
                                        <p:tgtEl>
                                          <p:spTgt spid="218"/>
                                        </p:tgtEl>
                                        <p:attrNameLst>
                                          <p:attrName>ppt_x</p:attrName>
                                        </p:attrNameLst>
                                      </p:cBhvr>
                                      <p:tavLst>
                                        <p:tav tm="0">
                                          <p:val>
                                            <p:strVal val="#ppt_x"/>
                                          </p:val>
                                        </p:tav>
                                        <p:tav tm="100000">
                                          <p:val>
                                            <p:strVal val="#ppt_x"/>
                                          </p:val>
                                        </p:tav>
                                      </p:tavLst>
                                    </p:anim>
                                    <p:anim calcmode="lin" valueType="num">
                                      <p:cBhvr>
                                        <p:cTn id="55" dur="1000" fill="hold"/>
                                        <p:tgtEl>
                                          <p:spTgt spid="218"/>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219"/>
                                        </p:tgtEl>
                                        <p:attrNameLst>
                                          <p:attrName>style.visibility</p:attrName>
                                        </p:attrNameLst>
                                      </p:cBhvr>
                                      <p:to>
                                        <p:strVal val="visible"/>
                                      </p:to>
                                    </p:set>
                                    <p:animEffect transition="in" filter="barn(inVertical)">
                                      <p:cBhvr>
                                        <p:cTn id="60" dur="500"/>
                                        <p:tgtEl>
                                          <p:spTgt spid="219"/>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21"/>
                                        </p:tgtEl>
                                        <p:attrNameLst>
                                          <p:attrName>style.visibility</p:attrName>
                                        </p:attrNameLst>
                                      </p:cBhvr>
                                      <p:to>
                                        <p:strVal val="visible"/>
                                      </p:to>
                                    </p:set>
                                    <p:anim calcmode="lin" valueType="num">
                                      <p:cBhvr additive="base">
                                        <p:cTn id="65" dur="500" fill="hold"/>
                                        <p:tgtEl>
                                          <p:spTgt spid="221"/>
                                        </p:tgtEl>
                                        <p:attrNameLst>
                                          <p:attrName>ppt_x</p:attrName>
                                        </p:attrNameLst>
                                      </p:cBhvr>
                                      <p:tavLst>
                                        <p:tav tm="0">
                                          <p:val>
                                            <p:strVal val="#ppt_x"/>
                                          </p:val>
                                        </p:tav>
                                        <p:tav tm="100000">
                                          <p:val>
                                            <p:strVal val="#ppt_x"/>
                                          </p:val>
                                        </p:tav>
                                      </p:tavLst>
                                    </p:anim>
                                    <p:anim calcmode="lin" valueType="num">
                                      <p:cBhvr additive="base">
                                        <p:cTn id="66" dur="500" fill="hold"/>
                                        <p:tgtEl>
                                          <p:spTgt spid="22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27"/>
                                        </p:tgtEl>
                                        <p:attrNameLst>
                                          <p:attrName>style.visibility</p:attrName>
                                        </p:attrNameLst>
                                      </p:cBhvr>
                                      <p:to>
                                        <p:strVal val="visible"/>
                                      </p:to>
                                    </p:set>
                                    <p:anim calcmode="lin" valueType="num">
                                      <p:cBhvr additive="base">
                                        <p:cTn id="69" dur="500" fill="hold"/>
                                        <p:tgtEl>
                                          <p:spTgt spid="227"/>
                                        </p:tgtEl>
                                        <p:attrNameLst>
                                          <p:attrName>ppt_x</p:attrName>
                                        </p:attrNameLst>
                                      </p:cBhvr>
                                      <p:tavLst>
                                        <p:tav tm="0">
                                          <p:val>
                                            <p:strVal val="#ppt_x"/>
                                          </p:val>
                                        </p:tav>
                                        <p:tav tm="100000">
                                          <p:val>
                                            <p:strVal val="#ppt_x"/>
                                          </p:val>
                                        </p:tav>
                                      </p:tavLst>
                                    </p:anim>
                                    <p:anim calcmode="lin" valueType="num">
                                      <p:cBhvr additive="base">
                                        <p:cTn id="70" dur="500" fill="hold"/>
                                        <p:tgtEl>
                                          <p:spTgt spid="227"/>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20"/>
                                        </p:tgtEl>
                                        <p:attrNameLst>
                                          <p:attrName>style.visibility</p:attrName>
                                        </p:attrNameLst>
                                      </p:cBhvr>
                                      <p:to>
                                        <p:strVal val="visible"/>
                                      </p:to>
                                    </p:set>
                                    <p:animEffect transition="in" filter="fade">
                                      <p:cBhvr>
                                        <p:cTn id="75" dur="1000"/>
                                        <p:tgtEl>
                                          <p:spTgt spid="220"/>
                                        </p:tgtEl>
                                      </p:cBhvr>
                                    </p:animEffect>
                                    <p:anim calcmode="lin" valueType="num">
                                      <p:cBhvr>
                                        <p:cTn id="76" dur="1000" fill="hold"/>
                                        <p:tgtEl>
                                          <p:spTgt spid="220"/>
                                        </p:tgtEl>
                                        <p:attrNameLst>
                                          <p:attrName>ppt_x</p:attrName>
                                        </p:attrNameLst>
                                      </p:cBhvr>
                                      <p:tavLst>
                                        <p:tav tm="0">
                                          <p:val>
                                            <p:strVal val="#ppt_x"/>
                                          </p:val>
                                        </p:tav>
                                        <p:tav tm="100000">
                                          <p:val>
                                            <p:strVal val="#ppt_x"/>
                                          </p:val>
                                        </p:tav>
                                      </p:tavLst>
                                    </p:anim>
                                    <p:anim calcmode="lin" valueType="num">
                                      <p:cBhvr>
                                        <p:cTn id="77" dur="1000" fill="hold"/>
                                        <p:tgtEl>
                                          <p:spTgt spid="220"/>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228"/>
                                        </p:tgtEl>
                                        <p:attrNameLst>
                                          <p:attrName>style.visibility</p:attrName>
                                        </p:attrNameLst>
                                      </p:cBhvr>
                                      <p:to>
                                        <p:strVal val="visible"/>
                                      </p:to>
                                    </p:set>
                                    <p:animEffect transition="in" filter="fade">
                                      <p:cBhvr>
                                        <p:cTn id="82" dur="1000"/>
                                        <p:tgtEl>
                                          <p:spTgt spid="228"/>
                                        </p:tgtEl>
                                      </p:cBhvr>
                                    </p:animEffect>
                                    <p:anim calcmode="lin" valueType="num">
                                      <p:cBhvr>
                                        <p:cTn id="83" dur="1000" fill="hold"/>
                                        <p:tgtEl>
                                          <p:spTgt spid="228"/>
                                        </p:tgtEl>
                                        <p:attrNameLst>
                                          <p:attrName>ppt_x</p:attrName>
                                        </p:attrNameLst>
                                      </p:cBhvr>
                                      <p:tavLst>
                                        <p:tav tm="0">
                                          <p:val>
                                            <p:strVal val="#ppt_x"/>
                                          </p:val>
                                        </p:tav>
                                        <p:tav tm="100000">
                                          <p:val>
                                            <p:strVal val="#ppt_x"/>
                                          </p:val>
                                        </p:tav>
                                      </p:tavLst>
                                    </p:anim>
                                    <p:anim calcmode="lin" valueType="num">
                                      <p:cBhvr>
                                        <p:cTn id="84" dur="1000" fill="hold"/>
                                        <p:tgtEl>
                                          <p:spTgt spid="228"/>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229"/>
                                        </p:tgtEl>
                                        <p:attrNameLst>
                                          <p:attrName>style.visibility</p:attrName>
                                        </p:attrNameLst>
                                      </p:cBhvr>
                                      <p:to>
                                        <p:strVal val="visible"/>
                                      </p:to>
                                    </p:set>
                                    <p:anim calcmode="lin" valueType="num">
                                      <p:cBhvr additive="base">
                                        <p:cTn id="89" dur="500" fill="hold"/>
                                        <p:tgtEl>
                                          <p:spTgt spid="229"/>
                                        </p:tgtEl>
                                        <p:attrNameLst>
                                          <p:attrName>ppt_x</p:attrName>
                                        </p:attrNameLst>
                                      </p:cBhvr>
                                      <p:tavLst>
                                        <p:tav tm="0">
                                          <p:val>
                                            <p:strVal val="#ppt_x"/>
                                          </p:val>
                                        </p:tav>
                                        <p:tav tm="100000">
                                          <p:val>
                                            <p:strVal val="#ppt_x"/>
                                          </p:val>
                                        </p:tav>
                                      </p:tavLst>
                                    </p:anim>
                                    <p:anim calcmode="lin" valueType="num">
                                      <p:cBhvr additive="base">
                                        <p:cTn id="90" dur="500" fill="hold"/>
                                        <p:tgtEl>
                                          <p:spTgt spid="22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35"/>
                                        </p:tgtEl>
                                        <p:attrNameLst>
                                          <p:attrName>style.visibility</p:attrName>
                                        </p:attrNameLst>
                                      </p:cBhvr>
                                      <p:to>
                                        <p:strVal val="visible"/>
                                      </p:to>
                                    </p:set>
                                    <p:anim calcmode="lin" valueType="num">
                                      <p:cBhvr additive="base">
                                        <p:cTn id="93" dur="500" fill="hold"/>
                                        <p:tgtEl>
                                          <p:spTgt spid="235"/>
                                        </p:tgtEl>
                                        <p:attrNameLst>
                                          <p:attrName>ppt_x</p:attrName>
                                        </p:attrNameLst>
                                      </p:cBhvr>
                                      <p:tavLst>
                                        <p:tav tm="0">
                                          <p:val>
                                            <p:strVal val="#ppt_x"/>
                                          </p:val>
                                        </p:tav>
                                        <p:tav tm="100000">
                                          <p:val>
                                            <p:strVal val="#ppt_x"/>
                                          </p:val>
                                        </p:tav>
                                      </p:tavLst>
                                    </p:anim>
                                    <p:anim calcmode="lin" valueType="num">
                                      <p:cBhvr additive="base">
                                        <p:cTn id="94" dur="500" fill="hold"/>
                                        <p:tgtEl>
                                          <p:spTgt spid="235"/>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236"/>
                                        </p:tgtEl>
                                        <p:attrNameLst>
                                          <p:attrName>style.visibility</p:attrName>
                                        </p:attrNameLst>
                                      </p:cBhvr>
                                      <p:to>
                                        <p:strVal val="visible"/>
                                      </p:to>
                                    </p:set>
                                    <p:animEffect transition="in" filter="fade">
                                      <p:cBhvr>
                                        <p:cTn id="99" dur="1000"/>
                                        <p:tgtEl>
                                          <p:spTgt spid="236"/>
                                        </p:tgtEl>
                                      </p:cBhvr>
                                    </p:animEffect>
                                    <p:anim calcmode="lin" valueType="num">
                                      <p:cBhvr>
                                        <p:cTn id="100" dur="1000" fill="hold"/>
                                        <p:tgtEl>
                                          <p:spTgt spid="236"/>
                                        </p:tgtEl>
                                        <p:attrNameLst>
                                          <p:attrName>ppt_x</p:attrName>
                                        </p:attrNameLst>
                                      </p:cBhvr>
                                      <p:tavLst>
                                        <p:tav tm="0">
                                          <p:val>
                                            <p:strVal val="#ppt_x"/>
                                          </p:val>
                                        </p:tav>
                                        <p:tav tm="100000">
                                          <p:val>
                                            <p:strVal val="#ppt_x"/>
                                          </p:val>
                                        </p:tav>
                                      </p:tavLst>
                                    </p:anim>
                                    <p:anim calcmode="lin" valueType="num">
                                      <p:cBhvr>
                                        <p:cTn id="101" dur="1000" fill="hold"/>
                                        <p:tgtEl>
                                          <p:spTgt spid="236"/>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237"/>
                                        </p:tgtEl>
                                        <p:attrNameLst>
                                          <p:attrName>style.visibility</p:attrName>
                                        </p:attrNameLst>
                                      </p:cBhvr>
                                      <p:to>
                                        <p:strVal val="visible"/>
                                      </p:to>
                                    </p:set>
                                    <p:animEffect transition="in" filter="fade">
                                      <p:cBhvr>
                                        <p:cTn id="106" dur="1000"/>
                                        <p:tgtEl>
                                          <p:spTgt spid="237"/>
                                        </p:tgtEl>
                                      </p:cBhvr>
                                    </p:animEffect>
                                    <p:anim calcmode="lin" valueType="num">
                                      <p:cBhvr>
                                        <p:cTn id="107" dur="1000" fill="hold"/>
                                        <p:tgtEl>
                                          <p:spTgt spid="237"/>
                                        </p:tgtEl>
                                        <p:attrNameLst>
                                          <p:attrName>ppt_x</p:attrName>
                                        </p:attrNameLst>
                                      </p:cBhvr>
                                      <p:tavLst>
                                        <p:tav tm="0">
                                          <p:val>
                                            <p:strVal val="#ppt_x"/>
                                          </p:val>
                                        </p:tav>
                                        <p:tav tm="100000">
                                          <p:val>
                                            <p:strVal val="#ppt_x"/>
                                          </p:val>
                                        </p:tav>
                                      </p:tavLst>
                                    </p:anim>
                                    <p:anim calcmode="lin" valueType="num">
                                      <p:cBhvr>
                                        <p:cTn id="108" dur="1000" fill="hold"/>
                                        <p:tgtEl>
                                          <p:spTgt spid="23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238"/>
                                        </p:tgtEl>
                                        <p:attrNameLst>
                                          <p:attrName>style.visibility</p:attrName>
                                        </p:attrNameLst>
                                      </p:cBhvr>
                                      <p:to>
                                        <p:strVal val="visible"/>
                                      </p:to>
                                    </p:set>
                                    <p:anim calcmode="lin" valueType="num">
                                      <p:cBhvr additive="base">
                                        <p:cTn id="113" dur="500" fill="hold"/>
                                        <p:tgtEl>
                                          <p:spTgt spid="238"/>
                                        </p:tgtEl>
                                        <p:attrNameLst>
                                          <p:attrName>ppt_x</p:attrName>
                                        </p:attrNameLst>
                                      </p:cBhvr>
                                      <p:tavLst>
                                        <p:tav tm="0">
                                          <p:val>
                                            <p:strVal val="#ppt_x"/>
                                          </p:val>
                                        </p:tav>
                                        <p:tav tm="100000">
                                          <p:val>
                                            <p:strVal val="#ppt_x"/>
                                          </p:val>
                                        </p:tav>
                                      </p:tavLst>
                                    </p:anim>
                                    <p:anim calcmode="lin" valueType="num">
                                      <p:cBhvr additive="base">
                                        <p:cTn id="114" dur="500" fill="hold"/>
                                        <p:tgtEl>
                                          <p:spTgt spid="238"/>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247"/>
                                        </p:tgtEl>
                                        <p:attrNameLst>
                                          <p:attrName>style.visibility</p:attrName>
                                        </p:attrNameLst>
                                      </p:cBhvr>
                                      <p:to>
                                        <p:strVal val="visible"/>
                                      </p:to>
                                    </p:set>
                                    <p:animEffect transition="in" filter="fade">
                                      <p:cBhvr>
                                        <p:cTn id="119" dur="1000"/>
                                        <p:tgtEl>
                                          <p:spTgt spid="247"/>
                                        </p:tgtEl>
                                      </p:cBhvr>
                                    </p:animEffect>
                                    <p:anim calcmode="lin" valueType="num">
                                      <p:cBhvr>
                                        <p:cTn id="120" dur="1000" fill="hold"/>
                                        <p:tgtEl>
                                          <p:spTgt spid="247"/>
                                        </p:tgtEl>
                                        <p:attrNameLst>
                                          <p:attrName>ppt_x</p:attrName>
                                        </p:attrNameLst>
                                      </p:cBhvr>
                                      <p:tavLst>
                                        <p:tav tm="0">
                                          <p:val>
                                            <p:strVal val="#ppt_x"/>
                                          </p:val>
                                        </p:tav>
                                        <p:tav tm="100000">
                                          <p:val>
                                            <p:strVal val="#ppt_x"/>
                                          </p:val>
                                        </p:tav>
                                      </p:tavLst>
                                    </p:anim>
                                    <p:anim calcmode="lin" valueType="num">
                                      <p:cBhvr>
                                        <p:cTn id="121" dur="1000" fill="hold"/>
                                        <p:tgtEl>
                                          <p:spTgt spid="247"/>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248"/>
                                        </p:tgtEl>
                                        <p:attrNameLst>
                                          <p:attrName>style.visibility</p:attrName>
                                        </p:attrNameLst>
                                      </p:cBhvr>
                                      <p:to>
                                        <p:strVal val="visible"/>
                                      </p:to>
                                    </p:set>
                                    <p:animEffect transition="in" filter="fade">
                                      <p:cBhvr>
                                        <p:cTn id="126" dur="1000"/>
                                        <p:tgtEl>
                                          <p:spTgt spid="248"/>
                                        </p:tgtEl>
                                      </p:cBhvr>
                                    </p:animEffect>
                                    <p:anim calcmode="lin" valueType="num">
                                      <p:cBhvr>
                                        <p:cTn id="127" dur="1000" fill="hold"/>
                                        <p:tgtEl>
                                          <p:spTgt spid="248"/>
                                        </p:tgtEl>
                                        <p:attrNameLst>
                                          <p:attrName>ppt_x</p:attrName>
                                        </p:attrNameLst>
                                      </p:cBhvr>
                                      <p:tavLst>
                                        <p:tav tm="0">
                                          <p:val>
                                            <p:strVal val="#ppt_x"/>
                                          </p:val>
                                        </p:tav>
                                        <p:tav tm="100000">
                                          <p:val>
                                            <p:strVal val="#ppt_x"/>
                                          </p:val>
                                        </p:tav>
                                      </p:tavLst>
                                    </p:anim>
                                    <p:anim calcmode="lin" valueType="num">
                                      <p:cBhvr>
                                        <p:cTn id="128" dur="1000" fill="hold"/>
                                        <p:tgtEl>
                                          <p:spTgt spid="248"/>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49"/>
                                        </p:tgtEl>
                                        <p:attrNameLst>
                                          <p:attrName>style.visibility</p:attrName>
                                        </p:attrNameLst>
                                      </p:cBhvr>
                                      <p:to>
                                        <p:strVal val="visible"/>
                                      </p:to>
                                    </p:set>
                                    <p:anim calcmode="lin" valueType="num">
                                      <p:cBhvr additive="base">
                                        <p:cTn id="133" dur="500" fill="hold"/>
                                        <p:tgtEl>
                                          <p:spTgt spid="249"/>
                                        </p:tgtEl>
                                        <p:attrNameLst>
                                          <p:attrName>ppt_x</p:attrName>
                                        </p:attrNameLst>
                                      </p:cBhvr>
                                      <p:tavLst>
                                        <p:tav tm="0">
                                          <p:val>
                                            <p:strVal val="#ppt_x"/>
                                          </p:val>
                                        </p:tav>
                                        <p:tav tm="100000">
                                          <p:val>
                                            <p:strVal val="#ppt_x"/>
                                          </p:val>
                                        </p:tav>
                                      </p:tavLst>
                                    </p:anim>
                                    <p:anim calcmode="lin" valueType="num">
                                      <p:cBhvr additive="base">
                                        <p:cTn id="134" dur="500" fill="hold"/>
                                        <p:tgtEl>
                                          <p:spTgt spid="249"/>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256"/>
                                        </p:tgtEl>
                                        <p:attrNameLst>
                                          <p:attrName>style.visibility</p:attrName>
                                        </p:attrNameLst>
                                      </p:cBhvr>
                                      <p:to>
                                        <p:strVal val="visible"/>
                                      </p:to>
                                    </p:set>
                                    <p:anim calcmode="lin" valueType="num">
                                      <p:cBhvr additive="base">
                                        <p:cTn id="137" dur="500" fill="hold"/>
                                        <p:tgtEl>
                                          <p:spTgt spid="256"/>
                                        </p:tgtEl>
                                        <p:attrNameLst>
                                          <p:attrName>ppt_x</p:attrName>
                                        </p:attrNameLst>
                                      </p:cBhvr>
                                      <p:tavLst>
                                        <p:tav tm="0">
                                          <p:val>
                                            <p:strVal val="#ppt_x"/>
                                          </p:val>
                                        </p:tav>
                                        <p:tav tm="100000">
                                          <p:val>
                                            <p:strVal val="#ppt_x"/>
                                          </p:val>
                                        </p:tav>
                                      </p:tavLst>
                                    </p:anim>
                                    <p:anim calcmode="lin" valueType="num">
                                      <p:cBhvr additive="base">
                                        <p:cTn id="138" dur="500" fill="hold"/>
                                        <p:tgtEl>
                                          <p:spTgt spid="256"/>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nodeType="clickEffect">
                                  <p:stCondLst>
                                    <p:cond delay="0"/>
                                  </p:stCondLst>
                                  <p:childTnLst>
                                    <p:set>
                                      <p:cBhvr>
                                        <p:cTn id="142" dur="1" fill="hold">
                                          <p:stCondLst>
                                            <p:cond delay="0"/>
                                          </p:stCondLst>
                                        </p:cTn>
                                        <p:tgtEl>
                                          <p:spTgt spid="255"/>
                                        </p:tgtEl>
                                        <p:attrNameLst>
                                          <p:attrName>style.visibility</p:attrName>
                                        </p:attrNameLst>
                                      </p:cBhvr>
                                      <p:to>
                                        <p:strVal val="visible"/>
                                      </p:to>
                                    </p:set>
                                    <p:animEffect transition="in" filter="fade">
                                      <p:cBhvr>
                                        <p:cTn id="143" dur="1000"/>
                                        <p:tgtEl>
                                          <p:spTgt spid="255"/>
                                        </p:tgtEl>
                                      </p:cBhvr>
                                    </p:animEffect>
                                    <p:anim calcmode="lin" valueType="num">
                                      <p:cBhvr>
                                        <p:cTn id="144" dur="1000" fill="hold"/>
                                        <p:tgtEl>
                                          <p:spTgt spid="255"/>
                                        </p:tgtEl>
                                        <p:attrNameLst>
                                          <p:attrName>ppt_x</p:attrName>
                                        </p:attrNameLst>
                                      </p:cBhvr>
                                      <p:tavLst>
                                        <p:tav tm="0">
                                          <p:val>
                                            <p:strVal val="#ppt_x"/>
                                          </p:val>
                                        </p:tav>
                                        <p:tav tm="100000">
                                          <p:val>
                                            <p:strVal val="#ppt_x"/>
                                          </p:val>
                                        </p:tav>
                                      </p:tavLst>
                                    </p:anim>
                                    <p:anim calcmode="lin" valueType="num">
                                      <p:cBhvr>
                                        <p:cTn id="145" dur="1000" fill="hold"/>
                                        <p:tgtEl>
                                          <p:spTgt spid="255"/>
                                        </p:tgtEl>
                                        <p:attrNameLst>
                                          <p:attrName>ppt_y</p:attrName>
                                        </p:attrNameLst>
                                      </p:cBhvr>
                                      <p:tavLst>
                                        <p:tav tm="0">
                                          <p:val>
                                            <p:strVal val="#ppt_y+.1"/>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6" presetClass="entr" presetSubtype="16" fill="hold" grpId="0" nodeType="clickEffect">
                                  <p:stCondLst>
                                    <p:cond delay="0"/>
                                  </p:stCondLst>
                                  <p:childTnLst>
                                    <p:set>
                                      <p:cBhvr>
                                        <p:cTn id="149" dur="1" fill="hold">
                                          <p:stCondLst>
                                            <p:cond delay="0"/>
                                          </p:stCondLst>
                                        </p:cTn>
                                        <p:tgtEl>
                                          <p:spTgt spid="257"/>
                                        </p:tgtEl>
                                        <p:attrNameLst>
                                          <p:attrName>style.visibility</p:attrName>
                                        </p:attrNameLst>
                                      </p:cBhvr>
                                      <p:to>
                                        <p:strVal val="visible"/>
                                      </p:to>
                                    </p:set>
                                    <p:animEffect transition="in" filter="circle(in)">
                                      <p:cBhvr>
                                        <p:cTn id="150" dur="2000"/>
                                        <p:tgtEl>
                                          <p:spTgt spid="257"/>
                                        </p:tgtEl>
                                      </p:cBhvr>
                                    </p:animEffect>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258"/>
                                        </p:tgtEl>
                                        <p:attrNameLst>
                                          <p:attrName>style.visibility</p:attrName>
                                        </p:attrNameLst>
                                      </p:cBhvr>
                                      <p:to>
                                        <p:strVal val="visible"/>
                                      </p:to>
                                    </p:set>
                                    <p:anim calcmode="lin" valueType="num">
                                      <p:cBhvr additive="base">
                                        <p:cTn id="155" dur="500" fill="hold"/>
                                        <p:tgtEl>
                                          <p:spTgt spid="258"/>
                                        </p:tgtEl>
                                        <p:attrNameLst>
                                          <p:attrName>ppt_x</p:attrName>
                                        </p:attrNameLst>
                                      </p:cBhvr>
                                      <p:tavLst>
                                        <p:tav tm="0">
                                          <p:val>
                                            <p:strVal val="#ppt_x"/>
                                          </p:val>
                                        </p:tav>
                                        <p:tav tm="100000">
                                          <p:val>
                                            <p:strVal val="#ppt_x"/>
                                          </p:val>
                                        </p:tav>
                                      </p:tavLst>
                                    </p:anim>
                                    <p:anim calcmode="lin" valueType="num">
                                      <p:cBhvr additive="base">
                                        <p:cTn id="156" dur="500" fill="hold"/>
                                        <p:tgtEl>
                                          <p:spTgt spid="258"/>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264"/>
                                        </p:tgtEl>
                                        <p:attrNameLst>
                                          <p:attrName>style.visibility</p:attrName>
                                        </p:attrNameLst>
                                      </p:cBhvr>
                                      <p:to>
                                        <p:strVal val="visible"/>
                                      </p:to>
                                    </p:set>
                                    <p:anim calcmode="lin" valueType="num">
                                      <p:cBhvr additive="base">
                                        <p:cTn id="159" dur="500" fill="hold"/>
                                        <p:tgtEl>
                                          <p:spTgt spid="264"/>
                                        </p:tgtEl>
                                        <p:attrNameLst>
                                          <p:attrName>ppt_x</p:attrName>
                                        </p:attrNameLst>
                                      </p:cBhvr>
                                      <p:tavLst>
                                        <p:tav tm="0">
                                          <p:val>
                                            <p:strVal val="#ppt_x"/>
                                          </p:val>
                                        </p:tav>
                                        <p:tav tm="100000">
                                          <p:val>
                                            <p:strVal val="#ppt_x"/>
                                          </p:val>
                                        </p:tav>
                                      </p:tavLst>
                                    </p:anim>
                                    <p:anim calcmode="lin" valueType="num">
                                      <p:cBhvr additive="base">
                                        <p:cTn id="160" dur="500" fill="hold"/>
                                        <p:tgtEl>
                                          <p:spTgt spid="264"/>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nodeType="clickEffect">
                                  <p:stCondLst>
                                    <p:cond delay="0"/>
                                  </p:stCondLst>
                                  <p:childTnLst>
                                    <p:set>
                                      <p:cBhvr>
                                        <p:cTn id="164" dur="1" fill="hold">
                                          <p:stCondLst>
                                            <p:cond delay="0"/>
                                          </p:stCondLst>
                                        </p:cTn>
                                        <p:tgtEl>
                                          <p:spTgt spid="265"/>
                                        </p:tgtEl>
                                        <p:attrNameLst>
                                          <p:attrName>style.visibility</p:attrName>
                                        </p:attrNameLst>
                                      </p:cBhvr>
                                      <p:to>
                                        <p:strVal val="visible"/>
                                      </p:to>
                                    </p:set>
                                    <p:animEffect transition="in" filter="fade">
                                      <p:cBhvr>
                                        <p:cTn id="165" dur="1000"/>
                                        <p:tgtEl>
                                          <p:spTgt spid="265"/>
                                        </p:tgtEl>
                                      </p:cBhvr>
                                    </p:animEffect>
                                    <p:anim calcmode="lin" valueType="num">
                                      <p:cBhvr>
                                        <p:cTn id="166" dur="1000" fill="hold"/>
                                        <p:tgtEl>
                                          <p:spTgt spid="265"/>
                                        </p:tgtEl>
                                        <p:attrNameLst>
                                          <p:attrName>ppt_x</p:attrName>
                                        </p:attrNameLst>
                                      </p:cBhvr>
                                      <p:tavLst>
                                        <p:tav tm="0">
                                          <p:val>
                                            <p:strVal val="#ppt_x"/>
                                          </p:val>
                                        </p:tav>
                                        <p:tav tm="100000">
                                          <p:val>
                                            <p:strVal val="#ppt_x"/>
                                          </p:val>
                                        </p:tav>
                                      </p:tavLst>
                                    </p:anim>
                                    <p:anim calcmode="lin" valueType="num">
                                      <p:cBhvr>
                                        <p:cTn id="167" dur="1000" fill="hold"/>
                                        <p:tgtEl>
                                          <p:spTgt spid="265"/>
                                        </p:tgtEl>
                                        <p:attrNameLst>
                                          <p:attrName>ppt_y</p:attrName>
                                        </p:attrNameLst>
                                      </p:cBhvr>
                                      <p:tavLst>
                                        <p:tav tm="0">
                                          <p:val>
                                            <p:strVal val="#ppt_y+.1"/>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42" presetClass="entr" presetSubtype="0" fill="hold" grpId="0" nodeType="clickEffect">
                                  <p:stCondLst>
                                    <p:cond delay="0"/>
                                  </p:stCondLst>
                                  <p:childTnLst>
                                    <p:set>
                                      <p:cBhvr>
                                        <p:cTn id="171" dur="1" fill="hold">
                                          <p:stCondLst>
                                            <p:cond delay="0"/>
                                          </p:stCondLst>
                                        </p:cTn>
                                        <p:tgtEl>
                                          <p:spTgt spid="266"/>
                                        </p:tgtEl>
                                        <p:attrNameLst>
                                          <p:attrName>style.visibility</p:attrName>
                                        </p:attrNameLst>
                                      </p:cBhvr>
                                      <p:to>
                                        <p:strVal val="visible"/>
                                      </p:to>
                                    </p:set>
                                    <p:animEffect transition="in" filter="fade">
                                      <p:cBhvr>
                                        <p:cTn id="172" dur="1000"/>
                                        <p:tgtEl>
                                          <p:spTgt spid="266"/>
                                        </p:tgtEl>
                                      </p:cBhvr>
                                    </p:animEffect>
                                    <p:anim calcmode="lin" valueType="num">
                                      <p:cBhvr>
                                        <p:cTn id="173" dur="1000" fill="hold"/>
                                        <p:tgtEl>
                                          <p:spTgt spid="266"/>
                                        </p:tgtEl>
                                        <p:attrNameLst>
                                          <p:attrName>ppt_x</p:attrName>
                                        </p:attrNameLst>
                                      </p:cBhvr>
                                      <p:tavLst>
                                        <p:tav tm="0">
                                          <p:val>
                                            <p:strVal val="#ppt_x"/>
                                          </p:val>
                                        </p:tav>
                                        <p:tav tm="100000">
                                          <p:val>
                                            <p:strVal val="#ppt_x"/>
                                          </p:val>
                                        </p:tav>
                                      </p:tavLst>
                                    </p:anim>
                                    <p:anim calcmode="lin" valueType="num">
                                      <p:cBhvr>
                                        <p:cTn id="174" dur="1000" fill="hold"/>
                                        <p:tgtEl>
                                          <p:spTgt spid="266"/>
                                        </p:tgtEl>
                                        <p:attrNameLst>
                                          <p:attrName>ppt_y</p:attrName>
                                        </p:attrNameLst>
                                      </p:cBhvr>
                                      <p:tavLst>
                                        <p:tav tm="0">
                                          <p:val>
                                            <p:strVal val="#ppt_y+.1"/>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nodeType="clickEffect">
                                  <p:stCondLst>
                                    <p:cond delay="0"/>
                                  </p:stCondLst>
                                  <p:childTnLst>
                                    <p:set>
                                      <p:cBhvr>
                                        <p:cTn id="178" dur="1" fill="hold">
                                          <p:stCondLst>
                                            <p:cond delay="0"/>
                                          </p:stCondLst>
                                        </p:cTn>
                                        <p:tgtEl>
                                          <p:spTgt spid="267"/>
                                        </p:tgtEl>
                                        <p:attrNameLst>
                                          <p:attrName>style.visibility</p:attrName>
                                        </p:attrNameLst>
                                      </p:cBhvr>
                                      <p:to>
                                        <p:strVal val="visible"/>
                                      </p:to>
                                    </p:set>
                                    <p:anim calcmode="lin" valueType="num">
                                      <p:cBhvr additive="base">
                                        <p:cTn id="179" dur="500" fill="hold"/>
                                        <p:tgtEl>
                                          <p:spTgt spid="267"/>
                                        </p:tgtEl>
                                        <p:attrNameLst>
                                          <p:attrName>ppt_x</p:attrName>
                                        </p:attrNameLst>
                                      </p:cBhvr>
                                      <p:tavLst>
                                        <p:tav tm="0">
                                          <p:val>
                                            <p:strVal val="#ppt_x"/>
                                          </p:val>
                                        </p:tav>
                                        <p:tav tm="100000">
                                          <p:val>
                                            <p:strVal val="#ppt_x"/>
                                          </p:val>
                                        </p:tav>
                                      </p:tavLst>
                                    </p:anim>
                                    <p:anim calcmode="lin" valueType="num">
                                      <p:cBhvr additive="base">
                                        <p:cTn id="180" dur="500" fill="hold"/>
                                        <p:tgtEl>
                                          <p:spTgt spid="267"/>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274"/>
                                        </p:tgtEl>
                                        <p:attrNameLst>
                                          <p:attrName>style.visibility</p:attrName>
                                        </p:attrNameLst>
                                      </p:cBhvr>
                                      <p:to>
                                        <p:strVal val="visible"/>
                                      </p:to>
                                    </p:set>
                                    <p:anim calcmode="lin" valueType="num">
                                      <p:cBhvr additive="base">
                                        <p:cTn id="183" dur="500" fill="hold"/>
                                        <p:tgtEl>
                                          <p:spTgt spid="274"/>
                                        </p:tgtEl>
                                        <p:attrNameLst>
                                          <p:attrName>ppt_x</p:attrName>
                                        </p:attrNameLst>
                                      </p:cBhvr>
                                      <p:tavLst>
                                        <p:tav tm="0">
                                          <p:val>
                                            <p:strVal val="#ppt_x"/>
                                          </p:val>
                                        </p:tav>
                                        <p:tav tm="100000">
                                          <p:val>
                                            <p:strVal val="#ppt_x"/>
                                          </p:val>
                                        </p:tav>
                                      </p:tavLst>
                                    </p:anim>
                                    <p:anim calcmode="lin" valueType="num">
                                      <p:cBhvr additive="base">
                                        <p:cTn id="184" dur="500" fill="hold"/>
                                        <p:tgtEl>
                                          <p:spTgt spid="274"/>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42" presetClass="entr" presetSubtype="0" fill="hold" nodeType="clickEffect">
                                  <p:stCondLst>
                                    <p:cond delay="0"/>
                                  </p:stCondLst>
                                  <p:childTnLst>
                                    <p:set>
                                      <p:cBhvr>
                                        <p:cTn id="188" dur="1" fill="hold">
                                          <p:stCondLst>
                                            <p:cond delay="0"/>
                                          </p:stCondLst>
                                        </p:cTn>
                                        <p:tgtEl>
                                          <p:spTgt spid="273"/>
                                        </p:tgtEl>
                                        <p:attrNameLst>
                                          <p:attrName>style.visibility</p:attrName>
                                        </p:attrNameLst>
                                      </p:cBhvr>
                                      <p:to>
                                        <p:strVal val="visible"/>
                                      </p:to>
                                    </p:set>
                                    <p:animEffect transition="in" filter="fade">
                                      <p:cBhvr>
                                        <p:cTn id="189" dur="1000"/>
                                        <p:tgtEl>
                                          <p:spTgt spid="273"/>
                                        </p:tgtEl>
                                      </p:cBhvr>
                                    </p:animEffect>
                                    <p:anim calcmode="lin" valueType="num">
                                      <p:cBhvr>
                                        <p:cTn id="190" dur="1000" fill="hold"/>
                                        <p:tgtEl>
                                          <p:spTgt spid="273"/>
                                        </p:tgtEl>
                                        <p:attrNameLst>
                                          <p:attrName>ppt_x</p:attrName>
                                        </p:attrNameLst>
                                      </p:cBhvr>
                                      <p:tavLst>
                                        <p:tav tm="0">
                                          <p:val>
                                            <p:strVal val="#ppt_x"/>
                                          </p:val>
                                        </p:tav>
                                        <p:tav tm="100000">
                                          <p:val>
                                            <p:strVal val="#ppt_x"/>
                                          </p:val>
                                        </p:tav>
                                      </p:tavLst>
                                    </p:anim>
                                    <p:anim calcmode="lin" valueType="num">
                                      <p:cBhvr>
                                        <p:cTn id="191" dur="1000" fill="hold"/>
                                        <p:tgtEl>
                                          <p:spTgt spid="273"/>
                                        </p:tgtEl>
                                        <p:attrNameLst>
                                          <p:attrName>ppt_y</p:attrName>
                                        </p:attrNameLst>
                                      </p:cBhvr>
                                      <p:tavLst>
                                        <p:tav tm="0">
                                          <p:val>
                                            <p:strVal val="#ppt_y+.1"/>
                                          </p:val>
                                        </p:tav>
                                        <p:tav tm="100000">
                                          <p:val>
                                            <p:strVal val="#ppt_y"/>
                                          </p:val>
                                        </p:tav>
                                      </p:tavLst>
                                    </p:anim>
                                  </p:childTnLst>
                                </p:cTn>
                              </p:par>
                            </p:childTnLst>
                          </p:cTn>
                        </p:par>
                      </p:childTnLst>
                    </p:cTn>
                  </p:par>
                  <p:par>
                    <p:cTn id="192" fill="hold">
                      <p:stCondLst>
                        <p:cond delay="indefinite"/>
                      </p:stCondLst>
                      <p:childTnLst>
                        <p:par>
                          <p:cTn id="193" fill="hold">
                            <p:stCondLst>
                              <p:cond delay="0"/>
                            </p:stCondLst>
                            <p:childTnLst>
                              <p:par>
                                <p:cTn id="194" presetID="6" presetClass="entr" presetSubtype="16" fill="hold" grpId="0" nodeType="clickEffect">
                                  <p:stCondLst>
                                    <p:cond delay="0"/>
                                  </p:stCondLst>
                                  <p:childTnLst>
                                    <p:set>
                                      <p:cBhvr>
                                        <p:cTn id="195" dur="1" fill="hold">
                                          <p:stCondLst>
                                            <p:cond delay="0"/>
                                          </p:stCondLst>
                                        </p:cTn>
                                        <p:tgtEl>
                                          <p:spTgt spid="275"/>
                                        </p:tgtEl>
                                        <p:attrNameLst>
                                          <p:attrName>style.visibility</p:attrName>
                                        </p:attrNameLst>
                                      </p:cBhvr>
                                      <p:to>
                                        <p:strVal val="visible"/>
                                      </p:to>
                                    </p:set>
                                    <p:animEffect transition="in" filter="circle(in)">
                                      <p:cBhvr>
                                        <p:cTn id="196" dur="20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utoUpdateAnimBg="0"/>
      <p:bldP spid="2" grpId="0"/>
      <p:bldP spid="219" grpId="0"/>
      <p:bldP spid="227" grpId="0" animBg="1"/>
      <p:bldP spid="228" grpId="0"/>
      <p:bldP spid="235" grpId="0" animBg="1"/>
      <p:bldP spid="237" grpId="0"/>
      <p:bldP spid="248" grpId="0"/>
      <p:bldP spid="256" grpId="0" animBg="1"/>
      <p:bldP spid="257" grpId="0"/>
      <p:bldP spid="264" grpId="0" animBg="1"/>
      <p:bldP spid="266" grpId="0"/>
      <p:bldP spid="274" grpId="0" animBg="1"/>
      <p:bldP spid="27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853608" y="304739"/>
            <a:ext cx="8856663" cy="2590800"/>
            <a:chOff x="68" y="1616"/>
            <a:chExt cx="5579" cy="1632"/>
          </a:xfrm>
        </p:grpSpPr>
        <p:grpSp>
          <p:nvGrpSpPr>
            <p:cNvPr id="70670" name="Group 4"/>
            <p:cNvGrpSpPr>
              <a:grpSpLocks/>
            </p:cNvGrpSpPr>
            <p:nvPr/>
          </p:nvGrpSpPr>
          <p:grpSpPr bwMode="auto">
            <a:xfrm>
              <a:off x="4985" y="1681"/>
              <a:ext cx="639" cy="1015"/>
              <a:chOff x="1680" y="2842"/>
              <a:chExt cx="571" cy="806"/>
            </a:xfrm>
          </p:grpSpPr>
          <p:sp>
            <p:nvSpPr>
              <p:cNvPr id="70734" name="Line 5"/>
              <p:cNvSpPr>
                <a:spLocks noChangeAspect="1" noChangeShapeType="1"/>
              </p:cNvSpPr>
              <p:nvPr/>
            </p:nvSpPr>
            <p:spPr bwMode="auto">
              <a:xfrm>
                <a:off x="1680" y="3245"/>
                <a:ext cx="571"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0735" name="Group 6"/>
              <p:cNvGrpSpPr>
                <a:grpSpLocks/>
              </p:cNvGrpSpPr>
              <p:nvPr/>
            </p:nvGrpSpPr>
            <p:grpSpPr bwMode="auto">
              <a:xfrm>
                <a:off x="1680" y="2842"/>
                <a:ext cx="571" cy="806"/>
                <a:chOff x="1680" y="2827"/>
                <a:chExt cx="571" cy="806"/>
              </a:xfrm>
            </p:grpSpPr>
            <p:sp>
              <p:nvSpPr>
                <p:cNvPr id="70736" name="Rectangle 7"/>
                <p:cNvSpPr>
                  <a:spLocks noChangeAspect="1" noChangeArrowheads="1"/>
                </p:cNvSpPr>
                <p:nvPr/>
              </p:nvSpPr>
              <p:spPr bwMode="auto">
                <a:xfrm>
                  <a:off x="1680" y="2827"/>
                  <a:ext cx="571" cy="806"/>
                </a:xfrm>
                <a:prstGeom prst="rect">
                  <a:avLst/>
                </a:prstGeom>
                <a:noFill/>
                <a:ln w="381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0737" name="Line 8"/>
                <p:cNvSpPr>
                  <a:spLocks noChangeAspect="1" noChangeShapeType="1"/>
                </p:cNvSpPr>
                <p:nvPr/>
              </p:nvSpPr>
              <p:spPr bwMode="auto">
                <a:xfrm>
                  <a:off x="1968" y="2827"/>
                  <a:ext cx="0" cy="806"/>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70671" name="Oval 9"/>
            <p:cNvSpPr>
              <a:spLocks noChangeAspect="1" noChangeArrowheads="1"/>
            </p:cNvSpPr>
            <p:nvPr/>
          </p:nvSpPr>
          <p:spPr bwMode="auto">
            <a:xfrm rot="1836250">
              <a:off x="5146" y="1616"/>
              <a:ext cx="324" cy="1134"/>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0672" name="Line 10"/>
            <p:cNvSpPr>
              <a:spLocks noChangeAspect="1" noChangeShapeType="1"/>
            </p:cNvSpPr>
            <p:nvPr/>
          </p:nvSpPr>
          <p:spPr bwMode="auto">
            <a:xfrm flipV="1">
              <a:off x="5124" y="2057"/>
              <a:ext cx="59" cy="127"/>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0673" name="Group 11"/>
            <p:cNvGrpSpPr>
              <a:grpSpLocks/>
            </p:cNvGrpSpPr>
            <p:nvPr/>
          </p:nvGrpSpPr>
          <p:grpSpPr bwMode="auto">
            <a:xfrm>
              <a:off x="771" y="1670"/>
              <a:ext cx="638" cy="1015"/>
              <a:chOff x="672" y="1675"/>
              <a:chExt cx="571" cy="806"/>
            </a:xfrm>
          </p:grpSpPr>
          <p:sp>
            <p:nvSpPr>
              <p:cNvPr id="70731" name="Rectangle 12"/>
              <p:cNvSpPr>
                <a:spLocks noChangeAspect="1" noChangeArrowheads="1"/>
              </p:cNvSpPr>
              <p:nvPr/>
            </p:nvSpPr>
            <p:spPr bwMode="auto">
              <a:xfrm>
                <a:off x="672" y="1675"/>
                <a:ext cx="571" cy="806"/>
              </a:xfrm>
              <a:prstGeom prst="rect">
                <a:avLst/>
              </a:prstGeom>
              <a:noFill/>
              <a:ln w="381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0732" name="Line 13"/>
              <p:cNvSpPr>
                <a:spLocks noChangeAspect="1" noChangeShapeType="1"/>
              </p:cNvSpPr>
              <p:nvPr/>
            </p:nvSpPr>
            <p:spPr bwMode="auto">
              <a:xfrm>
                <a:off x="672" y="2078"/>
                <a:ext cx="571"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33" name="Line 14"/>
              <p:cNvSpPr>
                <a:spLocks noChangeAspect="1" noChangeShapeType="1"/>
              </p:cNvSpPr>
              <p:nvPr/>
            </p:nvSpPr>
            <p:spPr bwMode="auto">
              <a:xfrm>
                <a:off x="960" y="1675"/>
                <a:ext cx="0" cy="806"/>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0674" name="Oval 15"/>
            <p:cNvSpPr>
              <a:spLocks noChangeAspect="1" noChangeArrowheads="1"/>
            </p:cNvSpPr>
            <p:nvPr/>
          </p:nvSpPr>
          <p:spPr bwMode="auto">
            <a:xfrm rot="1836250">
              <a:off x="930" y="1616"/>
              <a:ext cx="317" cy="1111"/>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0675" name="Line 16"/>
            <p:cNvSpPr>
              <a:spLocks noChangeAspect="1" noChangeShapeType="1"/>
            </p:cNvSpPr>
            <p:nvPr/>
          </p:nvSpPr>
          <p:spPr bwMode="auto">
            <a:xfrm flipV="1">
              <a:off x="903" y="2053"/>
              <a:ext cx="59" cy="12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0676" name="Group 17"/>
            <p:cNvGrpSpPr>
              <a:grpSpLocks/>
            </p:cNvGrpSpPr>
            <p:nvPr/>
          </p:nvGrpSpPr>
          <p:grpSpPr bwMode="auto">
            <a:xfrm>
              <a:off x="2160" y="1681"/>
              <a:ext cx="638" cy="1015"/>
              <a:chOff x="2688" y="1662"/>
              <a:chExt cx="571" cy="806"/>
            </a:xfrm>
          </p:grpSpPr>
          <p:sp>
            <p:nvSpPr>
              <p:cNvPr id="70727" name="Line 18"/>
              <p:cNvSpPr>
                <a:spLocks noChangeAspect="1" noChangeShapeType="1"/>
              </p:cNvSpPr>
              <p:nvPr/>
            </p:nvSpPr>
            <p:spPr bwMode="auto">
              <a:xfrm flipH="1">
                <a:off x="2688" y="2065"/>
                <a:ext cx="571"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0728" name="Group 19"/>
              <p:cNvGrpSpPr>
                <a:grpSpLocks/>
              </p:cNvGrpSpPr>
              <p:nvPr/>
            </p:nvGrpSpPr>
            <p:grpSpPr bwMode="auto">
              <a:xfrm>
                <a:off x="2688" y="1662"/>
                <a:ext cx="571" cy="806"/>
                <a:chOff x="2688" y="1662"/>
                <a:chExt cx="571" cy="806"/>
              </a:xfrm>
            </p:grpSpPr>
            <p:sp>
              <p:nvSpPr>
                <p:cNvPr id="70729" name="Rectangle 20"/>
                <p:cNvSpPr>
                  <a:spLocks noChangeAspect="1" noChangeArrowheads="1"/>
                </p:cNvSpPr>
                <p:nvPr/>
              </p:nvSpPr>
              <p:spPr bwMode="auto">
                <a:xfrm flipH="1">
                  <a:off x="2688" y="1662"/>
                  <a:ext cx="571" cy="806"/>
                </a:xfrm>
                <a:prstGeom prst="rect">
                  <a:avLst/>
                </a:prstGeom>
                <a:noFill/>
                <a:ln w="381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0730" name="Line 21"/>
                <p:cNvSpPr>
                  <a:spLocks noChangeAspect="1" noChangeShapeType="1"/>
                </p:cNvSpPr>
                <p:nvPr/>
              </p:nvSpPr>
              <p:spPr bwMode="auto">
                <a:xfrm flipH="1">
                  <a:off x="2969" y="1662"/>
                  <a:ext cx="0" cy="806"/>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70677" name="Oval 22"/>
            <p:cNvSpPr>
              <a:spLocks noChangeAspect="1" noChangeArrowheads="1"/>
            </p:cNvSpPr>
            <p:nvPr/>
          </p:nvSpPr>
          <p:spPr bwMode="auto">
            <a:xfrm rot="19763750" flipH="1">
              <a:off x="2290" y="1627"/>
              <a:ext cx="363" cy="1111"/>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0678" name="Line 23"/>
            <p:cNvSpPr>
              <a:spLocks noChangeAspect="1" noChangeShapeType="1"/>
            </p:cNvSpPr>
            <p:nvPr/>
          </p:nvSpPr>
          <p:spPr bwMode="auto">
            <a:xfrm flipH="1" flipV="1">
              <a:off x="2591" y="2024"/>
              <a:ext cx="67" cy="127"/>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0679" name="Group 24"/>
            <p:cNvGrpSpPr>
              <a:grpSpLocks/>
            </p:cNvGrpSpPr>
            <p:nvPr/>
          </p:nvGrpSpPr>
          <p:grpSpPr bwMode="auto">
            <a:xfrm>
              <a:off x="3560" y="1681"/>
              <a:ext cx="639" cy="1015"/>
              <a:chOff x="3120" y="2839"/>
              <a:chExt cx="571" cy="806"/>
            </a:xfrm>
          </p:grpSpPr>
          <p:sp>
            <p:nvSpPr>
              <p:cNvPr id="70724" name="Rectangle 25"/>
              <p:cNvSpPr>
                <a:spLocks noChangeAspect="1" noChangeArrowheads="1"/>
              </p:cNvSpPr>
              <p:nvPr/>
            </p:nvSpPr>
            <p:spPr bwMode="auto">
              <a:xfrm flipH="1">
                <a:off x="3120" y="2839"/>
                <a:ext cx="571" cy="806"/>
              </a:xfrm>
              <a:prstGeom prst="rect">
                <a:avLst/>
              </a:prstGeom>
              <a:noFill/>
              <a:ln w="381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0725" name="Line 26"/>
              <p:cNvSpPr>
                <a:spLocks noChangeAspect="1" noChangeShapeType="1"/>
              </p:cNvSpPr>
              <p:nvPr/>
            </p:nvSpPr>
            <p:spPr bwMode="auto">
              <a:xfrm flipH="1">
                <a:off x="3120" y="3242"/>
                <a:ext cx="571"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26" name="Line 27"/>
              <p:cNvSpPr>
                <a:spLocks noChangeAspect="1" noChangeShapeType="1"/>
              </p:cNvSpPr>
              <p:nvPr/>
            </p:nvSpPr>
            <p:spPr bwMode="auto">
              <a:xfrm flipH="1">
                <a:off x="3408" y="2839"/>
                <a:ext cx="0" cy="806"/>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0680" name="Oval 28"/>
            <p:cNvSpPr>
              <a:spLocks noChangeAspect="1" noChangeArrowheads="1"/>
            </p:cNvSpPr>
            <p:nvPr/>
          </p:nvSpPr>
          <p:spPr bwMode="auto">
            <a:xfrm rot="19763750" flipH="1">
              <a:off x="3696" y="1627"/>
              <a:ext cx="363" cy="1111"/>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0681" name="Line 29"/>
            <p:cNvSpPr>
              <a:spLocks noChangeAspect="1" noChangeShapeType="1"/>
            </p:cNvSpPr>
            <p:nvPr/>
          </p:nvSpPr>
          <p:spPr bwMode="auto">
            <a:xfrm flipH="1" flipV="1">
              <a:off x="3997" y="2024"/>
              <a:ext cx="67" cy="12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0682" name="Group 30"/>
            <p:cNvGrpSpPr>
              <a:grpSpLocks/>
            </p:cNvGrpSpPr>
            <p:nvPr/>
          </p:nvGrpSpPr>
          <p:grpSpPr bwMode="auto">
            <a:xfrm>
              <a:off x="1463" y="1676"/>
              <a:ext cx="642" cy="1017"/>
              <a:chOff x="1532" y="1671"/>
              <a:chExt cx="575" cy="807"/>
            </a:xfrm>
          </p:grpSpPr>
          <p:grpSp>
            <p:nvGrpSpPr>
              <p:cNvPr id="70717" name="Group 31"/>
              <p:cNvGrpSpPr>
                <a:grpSpLocks/>
              </p:cNvGrpSpPr>
              <p:nvPr/>
            </p:nvGrpSpPr>
            <p:grpSpPr bwMode="auto">
              <a:xfrm>
                <a:off x="1532" y="1672"/>
                <a:ext cx="571" cy="806"/>
                <a:chOff x="1593" y="1675"/>
                <a:chExt cx="571" cy="806"/>
              </a:xfrm>
            </p:grpSpPr>
            <p:sp>
              <p:nvSpPr>
                <p:cNvPr id="70721" name="Rectangle 32"/>
                <p:cNvSpPr>
                  <a:spLocks noChangeAspect="1" noChangeArrowheads="1"/>
                </p:cNvSpPr>
                <p:nvPr/>
              </p:nvSpPr>
              <p:spPr bwMode="auto">
                <a:xfrm>
                  <a:off x="1593" y="1675"/>
                  <a:ext cx="571" cy="80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0722" name="Line 33"/>
                <p:cNvSpPr>
                  <a:spLocks noChangeAspect="1" noChangeShapeType="1"/>
                </p:cNvSpPr>
                <p:nvPr/>
              </p:nvSpPr>
              <p:spPr bwMode="auto">
                <a:xfrm>
                  <a:off x="1593" y="2078"/>
                  <a:ext cx="57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23" name="Line 34"/>
                <p:cNvSpPr>
                  <a:spLocks noChangeAspect="1" noChangeShapeType="1"/>
                </p:cNvSpPr>
                <p:nvPr/>
              </p:nvSpPr>
              <p:spPr bwMode="auto">
                <a:xfrm>
                  <a:off x="1878" y="1675"/>
                  <a:ext cx="0" cy="80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0718" name="Group 35"/>
              <p:cNvGrpSpPr>
                <a:grpSpLocks/>
              </p:cNvGrpSpPr>
              <p:nvPr/>
            </p:nvGrpSpPr>
            <p:grpSpPr bwMode="auto">
              <a:xfrm>
                <a:off x="1536" y="1671"/>
                <a:ext cx="571" cy="807"/>
                <a:chOff x="1536" y="1671"/>
                <a:chExt cx="571" cy="807"/>
              </a:xfrm>
            </p:grpSpPr>
            <p:sp>
              <p:nvSpPr>
                <p:cNvPr id="70719" name="Oval 36"/>
                <p:cNvSpPr>
                  <a:spLocks noChangeArrowheads="1"/>
                </p:cNvSpPr>
                <p:nvPr/>
              </p:nvSpPr>
              <p:spPr bwMode="auto">
                <a:xfrm>
                  <a:off x="1536" y="1671"/>
                  <a:ext cx="571" cy="80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0720" name="Line 37"/>
                <p:cNvSpPr>
                  <a:spLocks noChangeShapeType="1"/>
                </p:cNvSpPr>
                <p:nvPr/>
              </p:nvSpPr>
              <p:spPr bwMode="auto">
                <a:xfrm rot="1499880">
                  <a:off x="2038" y="1842"/>
                  <a:ext cx="48" cy="4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0683" name="Group 38"/>
            <p:cNvGrpSpPr>
              <a:grpSpLocks/>
            </p:cNvGrpSpPr>
            <p:nvPr/>
          </p:nvGrpSpPr>
          <p:grpSpPr bwMode="auto">
            <a:xfrm>
              <a:off x="4272" y="1676"/>
              <a:ext cx="639" cy="1020"/>
              <a:chOff x="2405" y="2838"/>
              <a:chExt cx="571" cy="810"/>
            </a:xfrm>
          </p:grpSpPr>
          <p:grpSp>
            <p:nvGrpSpPr>
              <p:cNvPr id="70710" name="Group 39"/>
              <p:cNvGrpSpPr>
                <a:grpSpLocks/>
              </p:cNvGrpSpPr>
              <p:nvPr/>
            </p:nvGrpSpPr>
            <p:grpSpPr bwMode="auto">
              <a:xfrm>
                <a:off x="2405" y="2842"/>
                <a:ext cx="571" cy="806"/>
                <a:chOff x="2404" y="2842"/>
                <a:chExt cx="571" cy="806"/>
              </a:xfrm>
            </p:grpSpPr>
            <p:sp>
              <p:nvSpPr>
                <p:cNvPr id="70714" name="Rectangle 40"/>
                <p:cNvSpPr>
                  <a:spLocks noChangeAspect="1" noChangeArrowheads="1"/>
                </p:cNvSpPr>
                <p:nvPr/>
              </p:nvSpPr>
              <p:spPr bwMode="auto">
                <a:xfrm flipH="1">
                  <a:off x="2404" y="2842"/>
                  <a:ext cx="571" cy="80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0715" name="Line 41"/>
                <p:cNvSpPr>
                  <a:spLocks noChangeAspect="1" noChangeShapeType="1"/>
                </p:cNvSpPr>
                <p:nvPr/>
              </p:nvSpPr>
              <p:spPr bwMode="auto">
                <a:xfrm flipH="1">
                  <a:off x="2404" y="3245"/>
                  <a:ext cx="57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16" name="Line 42"/>
                <p:cNvSpPr>
                  <a:spLocks noChangeAspect="1" noChangeShapeType="1"/>
                </p:cNvSpPr>
                <p:nvPr/>
              </p:nvSpPr>
              <p:spPr bwMode="auto">
                <a:xfrm flipH="1">
                  <a:off x="2690" y="2842"/>
                  <a:ext cx="0" cy="80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0711" name="Group 43"/>
              <p:cNvGrpSpPr>
                <a:grpSpLocks/>
              </p:cNvGrpSpPr>
              <p:nvPr/>
            </p:nvGrpSpPr>
            <p:grpSpPr bwMode="auto">
              <a:xfrm>
                <a:off x="2405" y="2838"/>
                <a:ext cx="571" cy="807"/>
                <a:chOff x="2405" y="2838"/>
                <a:chExt cx="571" cy="807"/>
              </a:xfrm>
            </p:grpSpPr>
            <p:sp>
              <p:nvSpPr>
                <p:cNvPr id="70712" name="Oval 44"/>
                <p:cNvSpPr>
                  <a:spLocks noChangeArrowheads="1"/>
                </p:cNvSpPr>
                <p:nvPr/>
              </p:nvSpPr>
              <p:spPr bwMode="auto">
                <a:xfrm flipH="1">
                  <a:off x="2405" y="2838"/>
                  <a:ext cx="571" cy="80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0713" name="Line 45"/>
                <p:cNvSpPr>
                  <a:spLocks noChangeShapeType="1"/>
                </p:cNvSpPr>
                <p:nvPr/>
              </p:nvSpPr>
              <p:spPr bwMode="auto">
                <a:xfrm rot="20890473" flipH="1">
                  <a:off x="2454" y="2946"/>
                  <a:ext cx="48" cy="4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0684" name="Group 46"/>
            <p:cNvGrpSpPr>
              <a:grpSpLocks/>
            </p:cNvGrpSpPr>
            <p:nvPr/>
          </p:nvGrpSpPr>
          <p:grpSpPr bwMode="auto">
            <a:xfrm>
              <a:off x="68" y="1676"/>
              <a:ext cx="648" cy="1028"/>
              <a:chOff x="663" y="768"/>
              <a:chExt cx="580" cy="816"/>
            </a:xfrm>
          </p:grpSpPr>
          <p:grpSp>
            <p:nvGrpSpPr>
              <p:cNvPr id="70702" name="Group 47"/>
              <p:cNvGrpSpPr>
                <a:grpSpLocks/>
              </p:cNvGrpSpPr>
              <p:nvPr/>
            </p:nvGrpSpPr>
            <p:grpSpPr bwMode="auto">
              <a:xfrm>
                <a:off x="672" y="768"/>
                <a:ext cx="571" cy="806"/>
                <a:chOff x="672" y="768"/>
                <a:chExt cx="571" cy="806"/>
              </a:xfrm>
            </p:grpSpPr>
            <p:sp>
              <p:nvSpPr>
                <p:cNvPr id="70707" name="Rectangle 48"/>
                <p:cNvSpPr>
                  <a:spLocks noChangeAspect="1" noChangeArrowheads="1"/>
                </p:cNvSpPr>
                <p:nvPr/>
              </p:nvSpPr>
              <p:spPr bwMode="auto">
                <a:xfrm>
                  <a:off x="672" y="768"/>
                  <a:ext cx="571" cy="806"/>
                </a:xfrm>
                <a:prstGeom prst="rect">
                  <a:avLst/>
                </a:prstGeom>
                <a:noFill/>
                <a:ln w="38100">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0708" name="Line 49"/>
                <p:cNvSpPr>
                  <a:spLocks noChangeAspect="1" noChangeShapeType="1"/>
                </p:cNvSpPr>
                <p:nvPr/>
              </p:nvSpPr>
              <p:spPr bwMode="auto">
                <a:xfrm>
                  <a:off x="960" y="768"/>
                  <a:ext cx="0" cy="80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09" name="Line 50"/>
                <p:cNvSpPr>
                  <a:spLocks noChangeAspect="1" noChangeShapeType="1"/>
                </p:cNvSpPr>
                <p:nvPr/>
              </p:nvSpPr>
              <p:spPr bwMode="auto">
                <a:xfrm>
                  <a:off x="672" y="1171"/>
                  <a:ext cx="571"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0703" name="Group 51"/>
              <p:cNvGrpSpPr>
                <a:grpSpLocks/>
              </p:cNvGrpSpPr>
              <p:nvPr/>
            </p:nvGrpSpPr>
            <p:grpSpPr bwMode="auto">
              <a:xfrm>
                <a:off x="663" y="768"/>
                <a:ext cx="576" cy="816"/>
                <a:chOff x="663" y="768"/>
                <a:chExt cx="576" cy="816"/>
              </a:xfrm>
            </p:grpSpPr>
            <p:sp>
              <p:nvSpPr>
                <p:cNvPr id="70704" name="Line 52"/>
                <p:cNvSpPr>
                  <a:spLocks noChangeShapeType="1"/>
                </p:cNvSpPr>
                <p:nvPr/>
              </p:nvSpPr>
              <p:spPr bwMode="auto">
                <a:xfrm flipV="1">
                  <a:off x="663" y="768"/>
                  <a:ext cx="576" cy="81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5" name="Line 53"/>
                <p:cNvSpPr>
                  <a:spLocks noChangeShapeType="1"/>
                </p:cNvSpPr>
                <p:nvPr/>
              </p:nvSpPr>
              <p:spPr bwMode="auto">
                <a:xfrm rot="98539" flipV="1">
                  <a:off x="1039" y="912"/>
                  <a:ext cx="96" cy="14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706" name="Line 54"/>
                <p:cNvSpPr>
                  <a:spLocks noChangeShapeType="1"/>
                </p:cNvSpPr>
                <p:nvPr/>
              </p:nvSpPr>
              <p:spPr bwMode="auto">
                <a:xfrm rot="-6624423" flipH="1" flipV="1">
                  <a:off x="785" y="1272"/>
                  <a:ext cx="96" cy="14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0685" name="Group 55"/>
            <p:cNvGrpSpPr>
              <a:grpSpLocks/>
            </p:cNvGrpSpPr>
            <p:nvPr/>
          </p:nvGrpSpPr>
          <p:grpSpPr bwMode="auto">
            <a:xfrm flipH="1">
              <a:off x="2853" y="1676"/>
              <a:ext cx="648" cy="1028"/>
              <a:chOff x="663" y="768"/>
              <a:chExt cx="580" cy="816"/>
            </a:xfrm>
          </p:grpSpPr>
          <p:grpSp>
            <p:nvGrpSpPr>
              <p:cNvPr id="70694" name="Group 56"/>
              <p:cNvGrpSpPr>
                <a:grpSpLocks/>
              </p:cNvGrpSpPr>
              <p:nvPr/>
            </p:nvGrpSpPr>
            <p:grpSpPr bwMode="auto">
              <a:xfrm>
                <a:off x="672" y="768"/>
                <a:ext cx="571" cy="806"/>
                <a:chOff x="672" y="768"/>
                <a:chExt cx="571" cy="806"/>
              </a:xfrm>
            </p:grpSpPr>
            <p:sp>
              <p:nvSpPr>
                <p:cNvPr id="70699" name="Rectangle 57"/>
                <p:cNvSpPr>
                  <a:spLocks noChangeAspect="1" noChangeArrowheads="1"/>
                </p:cNvSpPr>
                <p:nvPr/>
              </p:nvSpPr>
              <p:spPr bwMode="auto">
                <a:xfrm>
                  <a:off x="672" y="768"/>
                  <a:ext cx="571" cy="806"/>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0700" name="Line 58"/>
                <p:cNvSpPr>
                  <a:spLocks noChangeAspect="1" noChangeShapeType="1"/>
                </p:cNvSpPr>
                <p:nvPr/>
              </p:nvSpPr>
              <p:spPr bwMode="auto">
                <a:xfrm>
                  <a:off x="960" y="768"/>
                  <a:ext cx="0" cy="806"/>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01" name="Line 59"/>
                <p:cNvSpPr>
                  <a:spLocks noChangeAspect="1" noChangeShapeType="1"/>
                </p:cNvSpPr>
                <p:nvPr/>
              </p:nvSpPr>
              <p:spPr bwMode="auto">
                <a:xfrm>
                  <a:off x="672" y="1171"/>
                  <a:ext cx="571" cy="0"/>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0695" name="Group 60"/>
              <p:cNvGrpSpPr>
                <a:grpSpLocks/>
              </p:cNvGrpSpPr>
              <p:nvPr/>
            </p:nvGrpSpPr>
            <p:grpSpPr bwMode="auto">
              <a:xfrm>
                <a:off x="663" y="768"/>
                <a:ext cx="576" cy="816"/>
                <a:chOff x="663" y="768"/>
                <a:chExt cx="576" cy="816"/>
              </a:xfrm>
            </p:grpSpPr>
            <p:sp>
              <p:nvSpPr>
                <p:cNvPr id="70696" name="Line 61"/>
                <p:cNvSpPr>
                  <a:spLocks noChangeShapeType="1"/>
                </p:cNvSpPr>
                <p:nvPr/>
              </p:nvSpPr>
              <p:spPr bwMode="auto">
                <a:xfrm flipV="1">
                  <a:off x="663" y="768"/>
                  <a:ext cx="576" cy="81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97" name="Line 62"/>
                <p:cNvSpPr>
                  <a:spLocks noChangeShapeType="1"/>
                </p:cNvSpPr>
                <p:nvPr/>
              </p:nvSpPr>
              <p:spPr bwMode="auto">
                <a:xfrm rot="98539" flipV="1">
                  <a:off x="1039" y="912"/>
                  <a:ext cx="96" cy="14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98" name="Line 63"/>
                <p:cNvSpPr>
                  <a:spLocks noChangeShapeType="1"/>
                </p:cNvSpPr>
                <p:nvPr/>
              </p:nvSpPr>
              <p:spPr bwMode="auto">
                <a:xfrm rot="-6624423" flipH="1" flipV="1">
                  <a:off x="785" y="1272"/>
                  <a:ext cx="96" cy="14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70686" name="Object 64"/>
            <p:cNvGraphicFramePr>
              <a:graphicFrameLocks noChangeAspect="1"/>
            </p:cNvGraphicFramePr>
            <p:nvPr/>
          </p:nvGraphicFramePr>
          <p:xfrm>
            <a:off x="115" y="2869"/>
            <a:ext cx="551" cy="262"/>
          </p:xfrm>
          <a:graphic>
            <a:graphicData uri="http://schemas.openxmlformats.org/presentationml/2006/ole">
              <mc:AlternateContent xmlns:mc="http://schemas.openxmlformats.org/markup-compatibility/2006">
                <mc:Choice xmlns:v="urn:schemas-microsoft-com:vml" Requires="v">
                  <p:oleObj spid="_x0000_s102351" name="公式" r:id="rId3" imgW="482391" imgH="203112" progId="Equation.3">
                    <p:embed/>
                  </p:oleObj>
                </mc:Choice>
                <mc:Fallback>
                  <p:oleObj name="公式" r:id="rId3" imgW="482391" imgH="203112" progId="Equation.3">
                    <p:embed/>
                    <p:pic>
                      <p:nvPicPr>
                        <p:cNvPr id="0" name="Object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 y="2869"/>
                          <a:ext cx="551"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87" name="Object 65"/>
            <p:cNvGraphicFramePr>
              <a:graphicFrameLocks noChangeAspect="1"/>
            </p:cNvGraphicFramePr>
            <p:nvPr/>
          </p:nvGraphicFramePr>
          <p:xfrm>
            <a:off x="777" y="2741"/>
            <a:ext cx="608" cy="507"/>
          </p:xfrm>
          <a:graphic>
            <a:graphicData uri="http://schemas.openxmlformats.org/presentationml/2006/ole">
              <mc:AlternateContent xmlns:mc="http://schemas.openxmlformats.org/markup-compatibility/2006">
                <mc:Choice xmlns:v="urn:schemas-microsoft-com:vml" Requires="v">
                  <p:oleObj spid="_x0000_s102352" name="公式" r:id="rId5" imgW="533169" imgH="393529" progId="Equation.3">
                    <p:embed/>
                  </p:oleObj>
                </mc:Choice>
                <mc:Fallback>
                  <p:oleObj name="公式" r:id="rId5" imgW="533169" imgH="393529" progId="Equation.3">
                    <p:embed/>
                    <p:pic>
                      <p:nvPicPr>
                        <p:cNvPr id="0" name="Object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 y="2741"/>
                          <a:ext cx="608" cy="5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88" name="Object 66"/>
            <p:cNvGraphicFramePr>
              <a:graphicFrameLocks noChangeAspect="1"/>
            </p:cNvGraphicFramePr>
            <p:nvPr/>
          </p:nvGraphicFramePr>
          <p:xfrm>
            <a:off x="1483" y="2741"/>
            <a:ext cx="608" cy="507"/>
          </p:xfrm>
          <a:graphic>
            <a:graphicData uri="http://schemas.openxmlformats.org/presentationml/2006/ole">
              <mc:AlternateContent xmlns:mc="http://schemas.openxmlformats.org/markup-compatibility/2006">
                <mc:Choice xmlns:v="urn:schemas-microsoft-com:vml" Requires="v">
                  <p:oleObj spid="_x0000_s102353" name="公式" r:id="rId7" imgW="533169" imgH="393529" progId="Equation.3">
                    <p:embed/>
                  </p:oleObj>
                </mc:Choice>
                <mc:Fallback>
                  <p:oleObj name="公式" r:id="rId7" imgW="533169" imgH="393529" progId="Equation.3">
                    <p:embed/>
                    <p:pic>
                      <p:nvPicPr>
                        <p:cNvPr id="0" name="Object 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3" y="2741"/>
                          <a:ext cx="608" cy="5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89" name="Object 67"/>
            <p:cNvGraphicFramePr>
              <a:graphicFrameLocks noChangeAspect="1"/>
            </p:cNvGraphicFramePr>
            <p:nvPr/>
          </p:nvGraphicFramePr>
          <p:xfrm>
            <a:off x="2130" y="2741"/>
            <a:ext cx="679" cy="507"/>
          </p:xfrm>
          <a:graphic>
            <a:graphicData uri="http://schemas.openxmlformats.org/presentationml/2006/ole">
              <mc:AlternateContent xmlns:mc="http://schemas.openxmlformats.org/markup-compatibility/2006">
                <mc:Choice xmlns:v="urn:schemas-microsoft-com:vml" Requires="v">
                  <p:oleObj spid="_x0000_s102354" name="公式" r:id="rId9" imgW="596641" imgH="393529" progId="Equation.3">
                    <p:embed/>
                  </p:oleObj>
                </mc:Choice>
                <mc:Fallback>
                  <p:oleObj name="公式" r:id="rId9" imgW="596641" imgH="393529" progId="Equation.3">
                    <p:embed/>
                    <p:pic>
                      <p:nvPicPr>
                        <p:cNvPr id="0" name="Object 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0" y="2741"/>
                          <a:ext cx="679" cy="5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90" name="Object 68"/>
            <p:cNvGraphicFramePr>
              <a:graphicFrameLocks noChangeAspect="1"/>
            </p:cNvGraphicFramePr>
            <p:nvPr/>
          </p:nvGraphicFramePr>
          <p:xfrm>
            <a:off x="2882" y="2863"/>
            <a:ext cx="579" cy="262"/>
          </p:xfrm>
          <a:graphic>
            <a:graphicData uri="http://schemas.openxmlformats.org/presentationml/2006/ole">
              <mc:AlternateContent xmlns:mc="http://schemas.openxmlformats.org/markup-compatibility/2006">
                <mc:Choice xmlns:v="urn:schemas-microsoft-com:vml" Requires="v">
                  <p:oleObj spid="_x0000_s102355" name="公式" r:id="rId11" imgW="507780" imgH="203112" progId="Equation.3">
                    <p:embed/>
                  </p:oleObj>
                </mc:Choice>
                <mc:Fallback>
                  <p:oleObj name="公式" r:id="rId11" imgW="507780" imgH="203112" progId="Equation.3">
                    <p:embed/>
                    <p:pic>
                      <p:nvPicPr>
                        <p:cNvPr id="0" name="Object 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2" y="2863"/>
                          <a:ext cx="579"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91" name="Object 69"/>
            <p:cNvGraphicFramePr>
              <a:graphicFrameLocks noChangeAspect="1"/>
            </p:cNvGraphicFramePr>
            <p:nvPr/>
          </p:nvGraphicFramePr>
          <p:xfrm>
            <a:off x="3534" y="2741"/>
            <a:ext cx="680" cy="507"/>
          </p:xfrm>
          <a:graphic>
            <a:graphicData uri="http://schemas.openxmlformats.org/presentationml/2006/ole">
              <mc:AlternateContent xmlns:mc="http://schemas.openxmlformats.org/markup-compatibility/2006">
                <mc:Choice xmlns:v="urn:schemas-microsoft-com:vml" Requires="v">
                  <p:oleObj spid="_x0000_s102356" name="公式" r:id="rId13" imgW="596641" imgH="393529" progId="Equation.3">
                    <p:embed/>
                  </p:oleObj>
                </mc:Choice>
                <mc:Fallback>
                  <p:oleObj name="公式" r:id="rId13" imgW="596641" imgH="393529" progId="Equation.3">
                    <p:embed/>
                    <p:pic>
                      <p:nvPicPr>
                        <p:cNvPr id="0" name="Object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34" y="2741"/>
                          <a:ext cx="680" cy="5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92" name="Object 70"/>
            <p:cNvGraphicFramePr>
              <a:graphicFrameLocks noChangeAspect="1"/>
            </p:cNvGraphicFramePr>
            <p:nvPr/>
          </p:nvGraphicFramePr>
          <p:xfrm>
            <a:off x="4952" y="2741"/>
            <a:ext cx="695" cy="507"/>
          </p:xfrm>
          <a:graphic>
            <a:graphicData uri="http://schemas.openxmlformats.org/presentationml/2006/ole">
              <mc:AlternateContent xmlns:mc="http://schemas.openxmlformats.org/markup-compatibility/2006">
                <mc:Choice xmlns:v="urn:schemas-microsoft-com:vml" Requires="v">
                  <p:oleObj spid="_x0000_s102357" name="公式" r:id="rId15" imgW="609336" imgH="393529" progId="Equation.3">
                    <p:embed/>
                  </p:oleObj>
                </mc:Choice>
                <mc:Fallback>
                  <p:oleObj name="公式" r:id="rId15" imgW="609336" imgH="393529" progId="Equation.3">
                    <p:embed/>
                    <p:pic>
                      <p:nvPicPr>
                        <p:cNvPr id="0" name="Object 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2" y="2741"/>
                          <a:ext cx="695" cy="5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93" name="Object 71"/>
            <p:cNvGraphicFramePr>
              <a:graphicFrameLocks noChangeAspect="1"/>
            </p:cNvGraphicFramePr>
            <p:nvPr/>
          </p:nvGraphicFramePr>
          <p:xfrm>
            <a:off x="4251" y="2741"/>
            <a:ext cx="681" cy="507"/>
          </p:xfrm>
          <a:graphic>
            <a:graphicData uri="http://schemas.openxmlformats.org/presentationml/2006/ole">
              <mc:AlternateContent xmlns:mc="http://schemas.openxmlformats.org/markup-compatibility/2006">
                <mc:Choice xmlns:v="urn:schemas-microsoft-com:vml" Requires="v">
                  <p:oleObj spid="_x0000_s102358" name="公式" r:id="rId17" imgW="596641" imgH="393529" progId="Equation.3">
                    <p:embed/>
                  </p:oleObj>
                </mc:Choice>
                <mc:Fallback>
                  <p:oleObj name="公式" r:id="rId17" imgW="596641" imgH="393529" progId="Equation.3">
                    <p:embed/>
                    <p:pic>
                      <p:nvPicPr>
                        <p:cNvPr id="0" name="Object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51" y="2741"/>
                          <a:ext cx="681" cy="5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 name="Group 73"/>
          <p:cNvGrpSpPr>
            <a:grpSpLocks/>
          </p:cNvGrpSpPr>
          <p:nvPr/>
        </p:nvGrpSpPr>
        <p:grpSpPr bwMode="auto">
          <a:xfrm>
            <a:off x="2516397" y="2886016"/>
            <a:ext cx="6216654" cy="523875"/>
            <a:chOff x="354" y="3253"/>
            <a:chExt cx="3916" cy="330"/>
          </a:xfrm>
        </p:grpSpPr>
        <p:sp>
          <p:nvSpPr>
            <p:cNvPr id="70668" name="Text Box 74"/>
            <p:cNvSpPr txBox="1">
              <a:spLocks noChangeArrowheads="1"/>
            </p:cNvSpPr>
            <p:nvPr/>
          </p:nvSpPr>
          <p:spPr bwMode="auto">
            <a:xfrm>
              <a:off x="354" y="3253"/>
              <a:ext cx="39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9900"/>
                  </a:solidFill>
                </a:rPr>
                <a:t>（</a:t>
              </a:r>
              <a:r>
                <a:rPr lang="en-US" altLang="zh-CN" sz="2800" dirty="0">
                  <a:solidFill>
                    <a:srgbClr val="009900"/>
                  </a:solidFill>
                </a:rPr>
                <a:t>1</a:t>
              </a:r>
              <a:r>
                <a:rPr lang="zh-CN" altLang="en-US" sz="2800" dirty="0">
                  <a:solidFill>
                    <a:srgbClr val="009900"/>
                  </a:solidFill>
                </a:rPr>
                <a:t>）当                     时为</a:t>
              </a:r>
              <a:r>
                <a:rPr lang="zh-CN" altLang="en-US" sz="2800" dirty="0">
                  <a:solidFill>
                    <a:schemeClr val="accent2"/>
                  </a:solidFill>
                </a:rPr>
                <a:t>椭圆偏振光</a:t>
              </a:r>
              <a:r>
                <a:rPr lang="zh-CN" altLang="en-US" sz="2800" dirty="0">
                  <a:solidFill>
                    <a:srgbClr val="009900"/>
                  </a:solidFill>
                </a:rPr>
                <a:t>。</a:t>
              </a:r>
            </a:p>
          </p:txBody>
        </p:sp>
        <p:graphicFrame>
          <p:nvGraphicFramePr>
            <p:cNvPr id="70669" name="Object 75"/>
            <p:cNvGraphicFramePr>
              <a:graphicFrameLocks noChangeAspect="1"/>
            </p:cNvGraphicFramePr>
            <p:nvPr>
              <p:extLst>
                <p:ext uri="{D42A27DB-BD31-4B8C-83A1-F6EECF244321}">
                  <p14:modId xmlns:p14="http://schemas.microsoft.com/office/powerpoint/2010/main" val="2549555515"/>
                </p:ext>
              </p:extLst>
            </p:nvPr>
          </p:nvGraphicFramePr>
          <p:xfrm>
            <a:off x="1477" y="3276"/>
            <a:ext cx="805" cy="263"/>
          </p:xfrm>
          <a:graphic>
            <a:graphicData uri="http://schemas.openxmlformats.org/presentationml/2006/ole">
              <mc:AlternateContent xmlns:mc="http://schemas.openxmlformats.org/markup-compatibility/2006">
                <mc:Choice xmlns:v="urn:schemas-microsoft-com:vml" Requires="v">
                  <p:oleObj spid="_x0000_s102359" name="公式" r:id="rId19" imgW="622030" imgH="203112" progId="Equation.3">
                    <p:embed/>
                  </p:oleObj>
                </mc:Choice>
                <mc:Fallback>
                  <p:oleObj name="公式" r:id="rId19" imgW="622030" imgH="203112" progId="Equation.3">
                    <p:embed/>
                    <p:pic>
                      <p:nvPicPr>
                        <p:cNvPr id="0" name="Object 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77" y="3276"/>
                          <a:ext cx="805"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 name="Group 76"/>
          <p:cNvGrpSpPr>
            <a:grpSpLocks/>
          </p:cNvGrpSpPr>
          <p:nvPr/>
        </p:nvGrpSpPr>
        <p:grpSpPr bwMode="auto">
          <a:xfrm>
            <a:off x="2417154" y="4791191"/>
            <a:ext cx="7840666" cy="808037"/>
            <a:chOff x="375" y="3619"/>
            <a:chExt cx="4939" cy="509"/>
          </a:xfrm>
        </p:grpSpPr>
        <p:sp>
          <p:nvSpPr>
            <p:cNvPr id="70666" name="Text Box 77"/>
            <p:cNvSpPr txBox="1">
              <a:spLocks noChangeArrowheads="1"/>
            </p:cNvSpPr>
            <p:nvPr/>
          </p:nvSpPr>
          <p:spPr bwMode="auto">
            <a:xfrm>
              <a:off x="375" y="3704"/>
              <a:ext cx="493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FF00FF"/>
                  </a:solidFill>
                </a:rPr>
                <a:t>（</a:t>
              </a:r>
              <a:r>
                <a:rPr lang="en-US" altLang="zh-CN" sz="2800" dirty="0">
                  <a:solidFill>
                    <a:srgbClr val="FF00FF"/>
                  </a:solidFill>
                </a:rPr>
                <a:t>4</a:t>
              </a:r>
              <a:r>
                <a:rPr lang="zh-CN" altLang="en-US" sz="2800" dirty="0">
                  <a:solidFill>
                    <a:srgbClr val="FF00FF"/>
                  </a:solidFill>
                </a:rPr>
                <a:t>）当                   ，且振幅相等时为</a:t>
              </a:r>
              <a:r>
                <a:rPr lang="zh-CN" altLang="en-US" sz="2800" dirty="0">
                  <a:solidFill>
                    <a:srgbClr val="3333FF"/>
                  </a:solidFill>
                </a:rPr>
                <a:t>圆偏振光</a:t>
              </a:r>
              <a:r>
                <a:rPr lang="zh-CN" altLang="en-US" sz="2800" dirty="0">
                  <a:solidFill>
                    <a:srgbClr val="FF00FF"/>
                  </a:solidFill>
                </a:rPr>
                <a:t>。</a:t>
              </a:r>
            </a:p>
          </p:txBody>
        </p:sp>
        <p:graphicFrame>
          <p:nvGraphicFramePr>
            <p:cNvPr id="70667" name="Object 78"/>
            <p:cNvGraphicFramePr>
              <a:graphicFrameLocks noChangeAspect="1"/>
            </p:cNvGraphicFramePr>
            <p:nvPr>
              <p:extLst>
                <p:ext uri="{D42A27DB-BD31-4B8C-83A1-F6EECF244321}">
                  <p14:modId xmlns:p14="http://schemas.microsoft.com/office/powerpoint/2010/main" val="2842171866"/>
                </p:ext>
              </p:extLst>
            </p:nvPr>
          </p:nvGraphicFramePr>
          <p:xfrm>
            <a:off x="1239" y="3619"/>
            <a:ext cx="821" cy="509"/>
          </p:xfrm>
          <a:graphic>
            <a:graphicData uri="http://schemas.openxmlformats.org/presentationml/2006/ole">
              <mc:AlternateContent xmlns:mc="http://schemas.openxmlformats.org/markup-compatibility/2006">
                <mc:Choice xmlns:v="urn:schemas-microsoft-com:vml" Requires="v">
                  <p:oleObj spid="_x0000_s102360" name="公式" r:id="rId21" imgW="634725" imgH="393529" progId="Equation.3">
                    <p:embed/>
                  </p:oleObj>
                </mc:Choice>
                <mc:Fallback>
                  <p:oleObj name="公式" r:id="rId21" imgW="634725" imgH="393529" progId="Equation.3">
                    <p:embed/>
                    <p:pic>
                      <p:nvPicPr>
                        <p:cNvPr id="0" name="Object 7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39" y="3619"/>
                          <a:ext cx="821" cy="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4" name="Group 73"/>
          <p:cNvGrpSpPr>
            <a:grpSpLocks/>
          </p:cNvGrpSpPr>
          <p:nvPr/>
        </p:nvGrpSpPr>
        <p:grpSpPr bwMode="auto">
          <a:xfrm>
            <a:off x="2623780" y="3492458"/>
            <a:ext cx="5497515" cy="523875"/>
            <a:chOff x="374" y="3244"/>
            <a:chExt cx="3463" cy="330"/>
          </a:xfrm>
        </p:grpSpPr>
        <p:sp>
          <p:nvSpPr>
            <p:cNvPr id="85" name="Text Box 74"/>
            <p:cNvSpPr txBox="1">
              <a:spLocks noChangeArrowheads="1"/>
            </p:cNvSpPr>
            <p:nvPr/>
          </p:nvSpPr>
          <p:spPr bwMode="auto">
            <a:xfrm>
              <a:off x="374" y="3244"/>
              <a:ext cx="34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6600CC"/>
                  </a:solidFill>
                </a:rPr>
                <a:t>（</a:t>
              </a:r>
              <a:r>
                <a:rPr lang="en-US" altLang="zh-CN" sz="2800" dirty="0">
                  <a:solidFill>
                    <a:srgbClr val="6600CC"/>
                  </a:solidFill>
                </a:rPr>
                <a:t>2</a:t>
              </a:r>
              <a:r>
                <a:rPr lang="zh-CN" altLang="en-US" sz="2800" dirty="0">
                  <a:solidFill>
                    <a:srgbClr val="6600CC"/>
                  </a:solidFill>
                </a:rPr>
                <a:t>）当                 时为</a:t>
              </a:r>
              <a:r>
                <a:rPr lang="zh-CN" altLang="en-US" sz="2800" dirty="0">
                  <a:solidFill>
                    <a:srgbClr val="FF0066"/>
                  </a:solidFill>
                </a:rPr>
                <a:t>线偏振光</a:t>
              </a:r>
              <a:r>
                <a:rPr lang="zh-CN" altLang="en-US" sz="2800" dirty="0">
                  <a:solidFill>
                    <a:srgbClr val="9900FF"/>
                  </a:solidFill>
                </a:rPr>
                <a:t>。</a:t>
              </a:r>
            </a:p>
          </p:txBody>
        </p:sp>
        <p:graphicFrame>
          <p:nvGraphicFramePr>
            <p:cNvPr id="86" name="Object 75"/>
            <p:cNvGraphicFramePr>
              <a:graphicFrameLocks noChangeAspect="1"/>
            </p:cNvGraphicFramePr>
            <p:nvPr>
              <p:extLst>
                <p:ext uri="{D42A27DB-BD31-4B8C-83A1-F6EECF244321}">
                  <p14:modId xmlns:p14="http://schemas.microsoft.com/office/powerpoint/2010/main" val="4291942307"/>
                </p:ext>
              </p:extLst>
            </p:nvPr>
          </p:nvGraphicFramePr>
          <p:xfrm>
            <a:off x="1321" y="3276"/>
            <a:ext cx="756" cy="263"/>
          </p:xfrm>
          <a:graphic>
            <a:graphicData uri="http://schemas.openxmlformats.org/presentationml/2006/ole">
              <mc:AlternateContent xmlns:mc="http://schemas.openxmlformats.org/markup-compatibility/2006">
                <mc:Choice xmlns:v="urn:schemas-microsoft-com:vml" Requires="v">
                  <p:oleObj spid="_x0000_s102361" name="公式" r:id="rId23" imgW="583920" imgH="203040" progId="Equation.3">
                    <p:embed/>
                  </p:oleObj>
                </mc:Choice>
                <mc:Fallback>
                  <p:oleObj name="公式" r:id="rId23" imgW="583920" imgH="203040" progId="Equation.3">
                    <p:embed/>
                    <p:pic>
                      <p:nvPicPr>
                        <p:cNvPr id="0" name=""/>
                        <p:cNvPicPr>
                          <a:picLocks noChangeAspect="1" noChangeArrowheads="1"/>
                        </p:cNvPicPr>
                        <p:nvPr/>
                      </p:nvPicPr>
                      <p:blipFill>
                        <a:blip r:embed="rId24"/>
                        <a:srcRect/>
                        <a:stretch>
                          <a:fillRect/>
                        </a:stretch>
                      </p:blipFill>
                      <p:spPr bwMode="auto">
                        <a:xfrm>
                          <a:off x="1321" y="3276"/>
                          <a:ext cx="756"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7" name="Group 76"/>
          <p:cNvGrpSpPr>
            <a:grpSpLocks/>
          </p:cNvGrpSpPr>
          <p:nvPr/>
        </p:nvGrpSpPr>
        <p:grpSpPr bwMode="auto">
          <a:xfrm>
            <a:off x="2637832" y="3987918"/>
            <a:ext cx="7021260" cy="808037"/>
            <a:chOff x="375" y="3619"/>
            <a:chExt cx="3952" cy="509"/>
          </a:xfrm>
        </p:grpSpPr>
        <p:sp>
          <p:nvSpPr>
            <p:cNvPr id="88" name="Text Box 77"/>
            <p:cNvSpPr txBox="1">
              <a:spLocks noChangeArrowheads="1"/>
            </p:cNvSpPr>
            <p:nvPr/>
          </p:nvSpPr>
          <p:spPr bwMode="auto">
            <a:xfrm>
              <a:off x="375" y="3723"/>
              <a:ext cx="39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C00000"/>
                  </a:solidFill>
                </a:rPr>
                <a:t>（</a:t>
              </a:r>
              <a:r>
                <a:rPr lang="en-US" altLang="zh-CN" sz="2800" dirty="0">
                  <a:solidFill>
                    <a:srgbClr val="C00000"/>
                  </a:solidFill>
                </a:rPr>
                <a:t>3</a:t>
              </a:r>
              <a:r>
                <a:rPr lang="zh-CN" altLang="en-US" sz="2800" dirty="0">
                  <a:solidFill>
                    <a:srgbClr val="C00000"/>
                  </a:solidFill>
                </a:rPr>
                <a:t>）当                   时为</a:t>
              </a:r>
              <a:r>
                <a:rPr lang="zh-CN" altLang="en-US" sz="2800" dirty="0">
                  <a:solidFill>
                    <a:srgbClr val="009900"/>
                  </a:solidFill>
                </a:rPr>
                <a:t>正椭圆偏振光</a:t>
              </a:r>
              <a:r>
                <a:rPr lang="zh-CN" altLang="en-US" sz="2800" dirty="0">
                  <a:solidFill>
                    <a:srgbClr val="C00000"/>
                  </a:solidFill>
                </a:rPr>
                <a:t>。</a:t>
              </a:r>
            </a:p>
          </p:txBody>
        </p:sp>
        <p:graphicFrame>
          <p:nvGraphicFramePr>
            <p:cNvPr id="89" name="Object 78"/>
            <p:cNvGraphicFramePr>
              <a:graphicFrameLocks noChangeAspect="1"/>
            </p:cNvGraphicFramePr>
            <p:nvPr>
              <p:extLst>
                <p:ext uri="{D42A27DB-BD31-4B8C-83A1-F6EECF244321}">
                  <p14:modId xmlns:p14="http://schemas.microsoft.com/office/powerpoint/2010/main" val="1106788281"/>
                </p:ext>
              </p:extLst>
            </p:nvPr>
          </p:nvGraphicFramePr>
          <p:xfrm>
            <a:off x="1300" y="3619"/>
            <a:ext cx="821" cy="509"/>
          </p:xfrm>
          <a:graphic>
            <a:graphicData uri="http://schemas.openxmlformats.org/presentationml/2006/ole">
              <mc:AlternateContent xmlns:mc="http://schemas.openxmlformats.org/markup-compatibility/2006">
                <mc:Choice xmlns:v="urn:schemas-microsoft-com:vml" Requires="v">
                  <p:oleObj spid="_x0000_s102362" name="公式" r:id="rId25" imgW="634725" imgH="393529" progId="Equation.3">
                    <p:embed/>
                  </p:oleObj>
                </mc:Choice>
                <mc:Fallback>
                  <p:oleObj name="公式" r:id="rId25" imgW="634725" imgH="393529"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00" y="3619"/>
                          <a:ext cx="821" cy="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0" name="Group 76"/>
          <p:cNvGrpSpPr>
            <a:grpSpLocks/>
          </p:cNvGrpSpPr>
          <p:nvPr/>
        </p:nvGrpSpPr>
        <p:grpSpPr bwMode="auto">
          <a:xfrm>
            <a:off x="2417154" y="5600941"/>
            <a:ext cx="6919914" cy="523875"/>
            <a:chOff x="375" y="3723"/>
            <a:chExt cx="4359" cy="330"/>
          </a:xfrm>
        </p:grpSpPr>
        <p:sp>
          <p:nvSpPr>
            <p:cNvPr id="91" name="Text Box 77"/>
            <p:cNvSpPr txBox="1">
              <a:spLocks noChangeArrowheads="1"/>
            </p:cNvSpPr>
            <p:nvPr/>
          </p:nvSpPr>
          <p:spPr bwMode="auto">
            <a:xfrm>
              <a:off x="375" y="3723"/>
              <a:ext cx="43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None/>
              </a:pPr>
              <a:r>
                <a:rPr lang="zh-CN" altLang="en-US" sz="2800" dirty="0">
                  <a:solidFill>
                    <a:srgbClr val="0070C0"/>
                  </a:solidFill>
                </a:rPr>
                <a:t>（</a:t>
              </a:r>
              <a:r>
                <a:rPr lang="en-US" altLang="zh-CN" sz="2800" dirty="0">
                  <a:solidFill>
                    <a:srgbClr val="0070C0"/>
                  </a:solidFill>
                </a:rPr>
                <a:t>5</a:t>
              </a:r>
              <a:r>
                <a:rPr lang="zh-CN" altLang="en-US" sz="2800" dirty="0">
                  <a:solidFill>
                    <a:srgbClr val="0070C0"/>
                  </a:solidFill>
                </a:rPr>
                <a:t>）当</a:t>
              </a:r>
              <a:r>
                <a:rPr lang="zh-CN" altLang="en-US" sz="2800" dirty="0">
                  <a:solidFill>
                    <a:srgbClr val="00B0F0"/>
                  </a:solidFill>
                </a:rPr>
                <a:t>                   </a:t>
              </a:r>
              <a:r>
                <a:rPr lang="zh-CN" altLang="en-US" sz="2800" dirty="0">
                  <a:solidFill>
                    <a:srgbClr val="0070C0"/>
                  </a:solidFill>
                </a:rPr>
                <a:t>时为</a:t>
              </a:r>
              <a:r>
                <a:rPr lang="zh-CN" altLang="en-US" sz="2800" dirty="0">
                  <a:solidFill>
                    <a:schemeClr val="accent2"/>
                  </a:solidFill>
                </a:rPr>
                <a:t>右旋椭圆偏振光</a:t>
              </a:r>
              <a:r>
                <a:rPr lang="zh-CN" altLang="en-US" sz="2800" dirty="0">
                  <a:solidFill>
                    <a:srgbClr val="00B0F0"/>
                  </a:solidFill>
                </a:rPr>
                <a:t>。</a:t>
              </a:r>
            </a:p>
          </p:txBody>
        </p:sp>
        <p:graphicFrame>
          <p:nvGraphicFramePr>
            <p:cNvPr id="92" name="Object 78"/>
            <p:cNvGraphicFramePr>
              <a:graphicFrameLocks noChangeAspect="1"/>
            </p:cNvGraphicFramePr>
            <p:nvPr>
              <p:extLst>
                <p:ext uri="{D42A27DB-BD31-4B8C-83A1-F6EECF244321}">
                  <p14:modId xmlns:p14="http://schemas.microsoft.com/office/powerpoint/2010/main" val="299390141"/>
                </p:ext>
              </p:extLst>
            </p:nvPr>
          </p:nvGraphicFramePr>
          <p:xfrm>
            <a:off x="1267" y="3742"/>
            <a:ext cx="887" cy="263"/>
          </p:xfrm>
          <a:graphic>
            <a:graphicData uri="http://schemas.openxmlformats.org/presentationml/2006/ole">
              <mc:AlternateContent xmlns:mc="http://schemas.openxmlformats.org/markup-compatibility/2006">
                <mc:Choice xmlns:v="urn:schemas-microsoft-com:vml" Requires="v">
                  <p:oleObj spid="_x0000_s102363" name="公式" r:id="rId26" imgW="685800" imgH="203040" progId="Equation.3">
                    <p:embed/>
                  </p:oleObj>
                </mc:Choice>
                <mc:Fallback>
                  <p:oleObj name="公式" r:id="rId26" imgW="685800" imgH="203040" progId="Equation.3">
                    <p:embed/>
                    <p:pic>
                      <p:nvPicPr>
                        <p:cNvPr id="0" name=""/>
                        <p:cNvPicPr>
                          <a:picLocks noChangeAspect="1" noChangeArrowheads="1"/>
                        </p:cNvPicPr>
                        <p:nvPr/>
                      </p:nvPicPr>
                      <p:blipFill>
                        <a:blip r:embed="rId27"/>
                        <a:srcRect/>
                        <a:stretch>
                          <a:fillRect/>
                        </a:stretch>
                      </p:blipFill>
                      <p:spPr bwMode="auto">
                        <a:xfrm>
                          <a:off x="1267" y="3742"/>
                          <a:ext cx="887"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3" name="Group 76"/>
          <p:cNvGrpSpPr>
            <a:grpSpLocks/>
          </p:cNvGrpSpPr>
          <p:nvPr/>
        </p:nvGrpSpPr>
        <p:grpSpPr bwMode="auto">
          <a:xfrm>
            <a:off x="2430673" y="6232658"/>
            <a:ext cx="7449334" cy="523875"/>
            <a:chOff x="375" y="3723"/>
            <a:chExt cx="4259" cy="330"/>
          </a:xfrm>
        </p:grpSpPr>
        <p:sp>
          <p:nvSpPr>
            <p:cNvPr id="94" name="Text Box 77"/>
            <p:cNvSpPr txBox="1">
              <a:spLocks noChangeArrowheads="1"/>
            </p:cNvSpPr>
            <p:nvPr/>
          </p:nvSpPr>
          <p:spPr bwMode="auto">
            <a:xfrm>
              <a:off x="375" y="3723"/>
              <a:ext cx="42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None/>
              </a:pPr>
              <a:r>
                <a:rPr lang="zh-CN" altLang="en-US" sz="2800" dirty="0">
                  <a:solidFill>
                    <a:srgbClr val="6600CC"/>
                  </a:solidFill>
                </a:rPr>
                <a:t>（</a:t>
              </a:r>
              <a:r>
                <a:rPr lang="en-US" altLang="zh-CN" sz="2800" dirty="0">
                  <a:solidFill>
                    <a:srgbClr val="6600CC"/>
                  </a:solidFill>
                </a:rPr>
                <a:t>6</a:t>
              </a:r>
              <a:r>
                <a:rPr lang="zh-CN" altLang="en-US" sz="2800" dirty="0">
                  <a:solidFill>
                    <a:srgbClr val="6600CC"/>
                  </a:solidFill>
                </a:rPr>
                <a:t>）当                        时为</a:t>
              </a:r>
              <a:r>
                <a:rPr lang="zh-CN" altLang="en-US" sz="2800" dirty="0">
                  <a:solidFill>
                    <a:srgbClr val="FF0000"/>
                  </a:solidFill>
                </a:rPr>
                <a:t>左旋椭圆偏振光</a:t>
              </a:r>
              <a:r>
                <a:rPr lang="zh-CN" altLang="en-US" sz="2800" dirty="0">
                  <a:solidFill>
                    <a:srgbClr val="9900FF"/>
                  </a:solidFill>
                </a:rPr>
                <a:t>。</a:t>
              </a:r>
            </a:p>
          </p:txBody>
        </p:sp>
        <p:graphicFrame>
          <p:nvGraphicFramePr>
            <p:cNvPr id="95" name="Object 78"/>
            <p:cNvGraphicFramePr>
              <a:graphicFrameLocks noChangeAspect="1"/>
            </p:cNvGraphicFramePr>
            <p:nvPr>
              <p:extLst>
                <p:ext uri="{D42A27DB-BD31-4B8C-83A1-F6EECF244321}">
                  <p14:modId xmlns:p14="http://schemas.microsoft.com/office/powerpoint/2010/main" val="2308471410"/>
                </p:ext>
              </p:extLst>
            </p:nvPr>
          </p:nvGraphicFramePr>
          <p:xfrm>
            <a:off x="1210" y="3742"/>
            <a:ext cx="1002" cy="263"/>
          </p:xfrm>
          <a:graphic>
            <a:graphicData uri="http://schemas.openxmlformats.org/presentationml/2006/ole">
              <mc:AlternateContent xmlns:mc="http://schemas.openxmlformats.org/markup-compatibility/2006">
                <mc:Choice xmlns:v="urn:schemas-microsoft-com:vml" Requires="v">
                  <p:oleObj spid="_x0000_s102364" name="公式" r:id="rId28" imgW="774360" imgH="203040" progId="Equation.3">
                    <p:embed/>
                  </p:oleObj>
                </mc:Choice>
                <mc:Fallback>
                  <p:oleObj name="公式" r:id="rId28" imgW="774360" imgH="203040" progId="Equation.3">
                    <p:embed/>
                    <p:pic>
                      <p:nvPicPr>
                        <p:cNvPr id="0" name=""/>
                        <p:cNvPicPr>
                          <a:picLocks noChangeAspect="1" noChangeArrowheads="1"/>
                        </p:cNvPicPr>
                        <p:nvPr/>
                      </p:nvPicPr>
                      <p:blipFill>
                        <a:blip r:embed="rId29"/>
                        <a:srcRect/>
                        <a:stretch>
                          <a:fillRect/>
                        </a:stretch>
                      </p:blipFill>
                      <p:spPr bwMode="auto">
                        <a:xfrm>
                          <a:off x="1210" y="3742"/>
                          <a:ext cx="100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left)">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circle(in)">
                                      <p:cBhvr>
                                        <p:cTn id="22" dur="2000"/>
                                        <p:tgtEl>
                                          <p:spTgt spid="8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circle(in)">
                                      <p:cBhvr>
                                        <p:cTn id="27" dur="2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circle(in)">
                                      <p:cBhvr>
                                        <p:cTn id="32" dur="2000"/>
                                        <p:tgtEl>
                                          <p:spTgt spid="90"/>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circle(in)">
                                      <p:cBhvr>
                                        <p:cTn id="37" dur="2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581168" y="154384"/>
            <a:ext cx="3048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dirty="0">
                <a:solidFill>
                  <a:srgbClr val="FF0000"/>
                </a:solidFill>
                <a:latin typeface="方正书宋简体"/>
              </a:rPr>
              <a:t>九</a:t>
            </a:r>
            <a:r>
              <a:rPr lang="en-US" altLang="zh-CN" dirty="0">
                <a:solidFill>
                  <a:srgbClr val="FF0000"/>
                </a:solidFill>
                <a:latin typeface="方正书宋简体"/>
              </a:rPr>
              <a:t>. </a:t>
            </a:r>
            <a:r>
              <a:rPr lang="zh-CN" altLang="en-US" dirty="0">
                <a:solidFill>
                  <a:srgbClr val="FF0000"/>
                </a:solidFill>
                <a:latin typeface="方正书宋简体"/>
              </a:rPr>
              <a:t>偏振度 </a:t>
            </a:r>
            <a:endParaRPr lang="zh-CN" altLang="en-US" sz="2400" b="0" dirty="0">
              <a:solidFill>
                <a:srgbClr val="FF0000"/>
              </a:solidFill>
              <a:latin typeface="方正书宋简体"/>
            </a:endParaRPr>
          </a:p>
        </p:txBody>
      </p:sp>
      <p:graphicFrame>
        <p:nvGraphicFramePr>
          <p:cNvPr id="6155" name="Object 11"/>
          <p:cNvGraphicFramePr>
            <a:graphicFrameLocks noChangeAspect="1"/>
          </p:cNvGraphicFramePr>
          <p:nvPr>
            <p:extLst>
              <p:ext uri="{D42A27DB-BD31-4B8C-83A1-F6EECF244321}">
                <p14:modId xmlns:p14="http://schemas.microsoft.com/office/powerpoint/2010/main" val="3990289848"/>
              </p:ext>
            </p:extLst>
          </p:nvPr>
        </p:nvGraphicFramePr>
        <p:xfrm>
          <a:off x="2178068" y="1104900"/>
          <a:ext cx="2451100" cy="990600"/>
        </p:xfrm>
        <a:graphic>
          <a:graphicData uri="http://schemas.openxmlformats.org/presentationml/2006/ole">
            <mc:AlternateContent xmlns:mc="http://schemas.openxmlformats.org/markup-compatibility/2006">
              <mc:Choice xmlns:v="urn:schemas-microsoft-com:vml" Requires="v">
                <p:oleObj spid="_x0000_s74998" name="公式" r:id="rId3" imgW="2381343" imgH="923827" progId="Equation.3">
                  <p:embed/>
                </p:oleObj>
              </mc:Choice>
              <mc:Fallback>
                <p:oleObj name="公式" r:id="rId3" imgW="2381343" imgH="923827"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068" y="1104900"/>
                        <a:ext cx="24511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Text Box 7"/>
          <p:cNvSpPr txBox="1">
            <a:spLocks noChangeArrowheads="1"/>
          </p:cNvSpPr>
          <p:nvPr/>
        </p:nvSpPr>
        <p:spPr bwMode="auto">
          <a:xfrm>
            <a:off x="1594056" y="2302604"/>
            <a:ext cx="475727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dirty="0">
                <a:solidFill>
                  <a:srgbClr val="000000"/>
                </a:solidFill>
                <a:latin typeface="方正书宋简体"/>
              </a:rPr>
              <a:t>完全偏振光（</a:t>
            </a:r>
            <a:r>
              <a:rPr lang="zh-CN" altLang="en-US" sz="2800" dirty="0"/>
              <a:t>线偏振光）</a:t>
            </a:r>
            <a:endParaRPr lang="en-US" altLang="zh-CN" sz="2800" dirty="0">
              <a:solidFill>
                <a:srgbClr val="000000"/>
              </a:solidFill>
              <a:latin typeface="方正书宋简体"/>
            </a:endParaRPr>
          </a:p>
        </p:txBody>
      </p:sp>
      <p:sp>
        <p:nvSpPr>
          <p:cNvPr id="2" name="矩形 1"/>
          <p:cNvSpPr/>
          <p:nvPr/>
        </p:nvSpPr>
        <p:spPr>
          <a:xfrm>
            <a:off x="2539618" y="2892242"/>
            <a:ext cx="1090363" cy="523220"/>
          </a:xfrm>
          <a:prstGeom prst="rect">
            <a:avLst/>
          </a:prstGeom>
        </p:spPr>
        <p:txBody>
          <a:bodyPr wrap="none">
            <a:spAutoFit/>
          </a:bodyPr>
          <a:lstStyle/>
          <a:p>
            <a:pPr algn="just" eaLnBrk="1" hangingPunct="1"/>
            <a:r>
              <a:rPr lang="en-US" altLang="zh-CN" i="1" dirty="0">
                <a:solidFill>
                  <a:srgbClr val="0000FF"/>
                </a:solidFill>
                <a:latin typeface="方正书宋简体"/>
              </a:rPr>
              <a:t>P </a:t>
            </a:r>
            <a:r>
              <a:rPr lang="en-US" altLang="zh-CN" dirty="0">
                <a:solidFill>
                  <a:srgbClr val="0000FF"/>
                </a:solidFill>
                <a:latin typeface="方正书宋简体"/>
              </a:rPr>
              <a:t>= 1</a:t>
            </a:r>
            <a:endParaRPr lang="en-US" altLang="zh-CN" dirty="0">
              <a:solidFill>
                <a:srgbClr val="000000"/>
              </a:solidFill>
              <a:latin typeface="方正书宋简体"/>
            </a:endParaRPr>
          </a:p>
        </p:txBody>
      </p:sp>
      <p:sp>
        <p:nvSpPr>
          <p:cNvPr id="36" name="AutoShape 5"/>
          <p:cNvSpPr>
            <a:spLocks noChangeArrowheads="1"/>
          </p:cNvSpPr>
          <p:nvPr/>
        </p:nvSpPr>
        <p:spPr bwMode="auto">
          <a:xfrm rot="19892280">
            <a:off x="6304857" y="1749425"/>
            <a:ext cx="3686175" cy="1123950"/>
          </a:xfrm>
          <a:prstGeom prst="parallelogram">
            <a:avLst>
              <a:gd name="adj" fmla="val 53674"/>
            </a:avLst>
          </a:prstGeom>
          <a:solidFill>
            <a:srgbClr val="FF0000"/>
          </a:solidFill>
          <a:ln w="9525">
            <a:solidFill>
              <a:srgbClr val="000000"/>
            </a:solidFill>
            <a:miter lim="800000"/>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grpSp>
        <p:nvGrpSpPr>
          <p:cNvPr id="37" name="Group 64"/>
          <p:cNvGrpSpPr>
            <a:grpSpLocks/>
          </p:cNvGrpSpPr>
          <p:nvPr/>
        </p:nvGrpSpPr>
        <p:grpSpPr bwMode="auto">
          <a:xfrm>
            <a:off x="5807968" y="1323975"/>
            <a:ext cx="4343400" cy="2209800"/>
            <a:chOff x="264" y="2088"/>
            <a:chExt cx="2736" cy="1392"/>
          </a:xfrm>
        </p:grpSpPr>
        <p:sp>
          <p:nvSpPr>
            <p:cNvPr id="38" name="Line 6"/>
            <p:cNvSpPr>
              <a:spLocks noChangeShapeType="1"/>
            </p:cNvSpPr>
            <p:nvPr/>
          </p:nvSpPr>
          <p:spPr bwMode="auto">
            <a:xfrm flipV="1">
              <a:off x="264" y="2088"/>
              <a:ext cx="2736" cy="1392"/>
            </a:xfrm>
            <a:prstGeom prst="line">
              <a:avLst/>
            </a:prstGeom>
            <a:noFill/>
            <a:ln w="38100">
              <a:solidFill>
                <a:srgbClr val="00B0F0"/>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grpSp>
          <p:nvGrpSpPr>
            <p:cNvPr id="39" name="Group 7"/>
            <p:cNvGrpSpPr>
              <a:grpSpLocks/>
            </p:cNvGrpSpPr>
            <p:nvPr/>
          </p:nvGrpSpPr>
          <p:grpSpPr bwMode="auto">
            <a:xfrm>
              <a:off x="912" y="2088"/>
              <a:ext cx="1680" cy="1068"/>
              <a:chOff x="3360" y="2004"/>
              <a:chExt cx="1680" cy="1068"/>
            </a:xfrm>
          </p:grpSpPr>
          <p:grpSp>
            <p:nvGrpSpPr>
              <p:cNvPr id="40" name="Group 8"/>
              <p:cNvGrpSpPr>
                <a:grpSpLocks/>
              </p:cNvGrpSpPr>
              <p:nvPr/>
            </p:nvGrpSpPr>
            <p:grpSpPr bwMode="auto">
              <a:xfrm>
                <a:off x="3360" y="2010"/>
                <a:ext cx="1680" cy="1062"/>
                <a:chOff x="3348" y="1998"/>
                <a:chExt cx="1680" cy="1062"/>
              </a:xfrm>
            </p:grpSpPr>
            <p:grpSp>
              <p:nvGrpSpPr>
                <p:cNvPr id="54" name="Group 9"/>
                <p:cNvGrpSpPr>
                  <a:grpSpLocks/>
                </p:cNvGrpSpPr>
                <p:nvPr/>
              </p:nvGrpSpPr>
              <p:grpSpPr bwMode="auto">
                <a:xfrm>
                  <a:off x="3348" y="2562"/>
                  <a:ext cx="564" cy="498"/>
                  <a:chOff x="3348" y="2562"/>
                  <a:chExt cx="564" cy="498"/>
                </a:xfrm>
              </p:grpSpPr>
              <p:sp>
                <p:nvSpPr>
                  <p:cNvPr id="61" name="Freeform 10"/>
                  <p:cNvSpPr>
                    <a:spLocks/>
                  </p:cNvSpPr>
                  <p:nvPr/>
                </p:nvSpPr>
                <p:spPr bwMode="auto">
                  <a:xfrm>
                    <a:off x="3348" y="2568"/>
                    <a:ext cx="300" cy="492"/>
                  </a:xfrm>
                  <a:custGeom>
                    <a:avLst/>
                    <a:gdLst/>
                    <a:ahLst/>
                    <a:cxnLst>
                      <a:cxn ang="0">
                        <a:pos x="0" y="492"/>
                      </a:cxn>
                      <a:cxn ang="0">
                        <a:pos x="48" y="312"/>
                      </a:cxn>
                      <a:cxn ang="0">
                        <a:pos x="96" y="180"/>
                      </a:cxn>
                      <a:cxn ang="0">
                        <a:pos x="192" y="72"/>
                      </a:cxn>
                      <a:cxn ang="0">
                        <a:pos x="300" y="0"/>
                      </a:cxn>
                    </a:cxnLst>
                    <a:rect l="0" t="0" r="r" b="b"/>
                    <a:pathLst>
                      <a:path w="300" h="492">
                        <a:moveTo>
                          <a:pt x="0" y="492"/>
                        </a:moveTo>
                        <a:cubicBezTo>
                          <a:pt x="8" y="462"/>
                          <a:pt x="32" y="364"/>
                          <a:pt x="48" y="312"/>
                        </a:cubicBezTo>
                        <a:cubicBezTo>
                          <a:pt x="64" y="260"/>
                          <a:pt x="72" y="220"/>
                          <a:pt x="96" y="180"/>
                        </a:cubicBezTo>
                        <a:cubicBezTo>
                          <a:pt x="120" y="140"/>
                          <a:pt x="158" y="102"/>
                          <a:pt x="192" y="72"/>
                        </a:cubicBezTo>
                        <a:cubicBezTo>
                          <a:pt x="226" y="42"/>
                          <a:pt x="278" y="15"/>
                          <a:pt x="300" y="0"/>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62" name="Freeform 11"/>
                  <p:cNvSpPr>
                    <a:spLocks/>
                  </p:cNvSpPr>
                  <p:nvPr/>
                </p:nvSpPr>
                <p:spPr bwMode="auto">
                  <a:xfrm>
                    <a:off x="3648" y="2562"/>
                    <a:ext cx="264" cy="210"/>
                  </a:xfrm>
                  <a:custGeom>
                    <a:avLst/>
                    <a:gdLst/>
                    <a:ahLst/>
                    <a:cxnLst>
                      <a:cxn ang="0">
                        <a:pos x="0" y="6"/>
                      </a:cxn>
                      <a:cxn ang="0">
                        <a:pos x="72" y="6"/>
                      </a:cxn>
                      <a:cxn ang="0">
                        <a:pos x="156" y="42"/>
                      </a:cxn>
                      <a:cxn ang="0">
                        <a:pos x="204" y="102"/>
                      </a:cxn>
                      <a:cxn ang="0">
                        <a:pos x="264" y="198"/>
                      </a:cxn>
                    </a:cxnLst>
                    <a:rect l="0" t="0" r="r" b="b"/>
                    <a:pathLst>
                      <a:path w="264" h="198">
                        <a:moveTo>
                          <a:pt x="0" y="6"/>
                        </a:moveTo>
                        <a:cubicBezTo>
                          <a:pt x="16" y="4"/>
                          <a:pt x="46" y="0"/>
                          <a:pt x="72" y="6"/>
                        </a:cubicBezTo>
                        <a:cubicBezTo>
                          <a:pt x="98" y="12"/>
                          <a:pt x="134" y="26"/>
                          <a:pt x="156" y="42"/>
                        </a:cubicBezTo>
                        <a:cubicBezTo>
                          <a:pt x="178" y="58"/>
                          <a:pt x="186" y="76"/>
                          <a:pt x="204" y="102"/>
                        </a:cubicBezTo>
                        <a:cubicBezTo>
                          <a:pt x="222" y="128"/>
                          <a:pt x="252" y="178"/>
                          <a:pt x="264" y="198"/>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grpSp>
            <p:grpSp>
              <p:nvGrpSpPr>
                <p:cNvPr id="55" name="Group 12"/>
                <p:cNvGrpSpPr>
                  <a:grpSpLocks/>
                </p:cNvGrpSpPr>
                <p:nvPr/>
              </p:nvGrpSpPr>
              <p:grpSpPr bwMode="auto">
                <a:xfrm flipH="1" flipV="1">
                  <a:off x="3900" y="2478"/>
                  <a:ext cx="564" cy="498"/>
                  <a:chOff x="3348" y="2562"/>
                  <a:chExt cx="564" cy="498"/>
                </a:xfrm>
              </p:grpSpPr>
              <p:sp>
                <p:nvSpPr>
                  <p:cNvPr id="59" name="Freeform 13"/>
                  <p:cNvSpPr>
                    <a:spLocks/>
                  </p:cNvSpPr>
                  <p:nvPr/>
                </p:nvSpPr>
                <p:spPr bwMode="auto">
                  <a:xfrm>
                    <a:off x="3348" y="2568"/>
                    <a:ext cx="300" cy="492"/>
                  </a:xfrm>
                  <a:custGeom>
                    <a:avLst/>
                    <a:gdLst/>
                    <a:ahLst/>
                    <a:cxnLst>
                      <a:cxn ang="0">
                        <a:pos x="0" y="492"/>
                      </a:cxn>
                      <a:cxn ang="0">
                        <a:pos x="48" y="312"/>
                      </a:cxn>
                      <a:cxn ang="0">
                        <a:pos x="96" y="180"/>
                      </a:cxn>
                      <a:cxn ang="0">
                        <a:pos x="192" y="72"/>
                      </a:cxn>
                      <a:cxn ang="0">
                        <a:pos x="300" y="0"/>
                      </a:cxn>
                    </a:cxnLst>
                    <a:rect l="0" t="0" r="r" b="b"/>
                    <a:pathLst>
                      <a:path w="300" h="492">
                        <a:moveTo>
                          <a:pt x="0" y="492"/>
                        </a:moveTo>
                        <a:cubicBezTo>
                          <a:pt x="8" y="462"/>
                          <a:pt x="32" y="364"/>
                          <a:pt x="48" y="312"/>
                        </a:cubicBezTo>
                        <a:cubicBezTo>
                          <a:pt x="64" y="260"/>
                          <a:pt x="72" y="220"/>
                          <a:pt x="96" y="180"/>
                        </a:cubicBezTo>
                        <a:cubicBezTo>
                          <a:pt x="120" y="140"/>
                          <a:pt x="158" y="102"/>
                          <a:pt x="192" y="72"/>
                        </a:cubicBezTo>
                        <a:cubicBezTo>
                          <a:pt x="226" y="42"/>
                          <a:pt x="278" y="15"/>
                          <a:pt x="300" y="0"/>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60" name="Freeform 14"/>
                  <p:cNvSpPr>
                    <a:spLocks/>
                  </p:cNvSpPr>
                  <p:nvPr/>
                </p:nvSpPr>
                <p:spPr bwMode="auto">
                  <a:xfrm>
                    <a:off x="3648" y="2562"/>
                    <a:ext cx="264" cy="210"/>
                  </a:xfrm>
                  <a:custGeom>
                    <a:avLst/>
                    <a:gdLst/>
                    <a:ahLst/>
                    <a:cxnLst>
                      <a:cxn ang="0">
                        <a:pos x="0" y="6"/>
                      </a:cxn>
                      <a:cxn ang="0">
                        <a:pos x="72" y="6"/>
                      </a:cxn>
                      <a:cxn ang="0">
                        <a:pos x="156" y="42"/>
                      </a:cxn>
                      <a:cxn ang="0">
                        <a:pos x="204" y="102"/>
                      </a:cxn>
                      <a:cxn ang="0">
                        <a:pos x="264" y="198"/>
                      </a:cxn>
                    </a:cxnLst>
                    <a:rect l="0" t="0" r="r" b="b"/>
                    <a:pathLst>
                      <a:path w="264" h="198">
                        <a:moveTo>
                          <a:pt x="0" y="6"/>
                        </a:moveTo>
                        <a:cubicBezTo>
                          <a:pt x="16" y="4"/>
                          <a:pt x="46" y="0"/>
                          <a:pt x="72" y="6"/>
                        </a:cubicBezTo>
                        <a:cubicBezTo>
                          <a:pt x="98" y="12"/>
                          <a:pt x="134" y="26"/>
                          <a:pt x="156" y="42"/>
                        </a:cubicBezTo>
                        <a:cubicBezTo>
                          <a:pt x="178" y="58"/>
                          <a:pt x="186" y="76"/>
                          <a:pt x="204" y="102"/>
                        </a:cubicBezTo>
                        <a:cubicBezTo>
                          <a:pt x="222" y="128"/>
                          <a:pt x="252" y="178"/>
                          <a:pt x="264" y="198"/>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grpSp>
            <p:grpSp>
              <p:nvGrpSpPr>
                <p:cNvPr id="56" name="Group 15"/>
                <p:cNvGrpSpPr>
                  <a:grpSpLocks/>
                </p:cNvGrpSpPr>
                <p:nvPr/>
              </p:nvGrpSpPr>
              <p:grpSpPr bwMode="auto">
                <a:xfrm>
                  <a:off x="4464" y="1998"/>
                  <a:ext cx="564" cy="498"/>
                  <a:chOff x="3348" y="2562"/>
                  <a:chExt cx="564" cy="498"/>
                </a:xfrm>
              </p:grpSpPr>
              <p:sp>
                <p:nvSpPr>
                  <p:cNvPr id="57" name="Freeform 16"/>
                  <p:cNvSpPr>
                    <a:spLocks/>
                  </p:cNvSpPr>
                  <p:nvPr/>
                </p:nvSpPr>
                <p:spPr bwMode="auto">
                  <a:xfrm>
                    <a:off x="3348" y="2568"/>
                    <a:ext cx="300" cy="492"/>
                  </a:xfrm>
                  <a:custGeom>
                    <a:avLst/>
                    <a:gdLst/>
                    <a:ahLst/>
                    <a:cxnLst>
                      <a:cxn ang="0">
                        <a:pos x="0" y="492"/>
                      </a:cxn>
                      <a:cxn ang="0">
                        <a:pos x="48" y="312"/>
                      </a:cxn>
                      <a:cxn ang="0">
                        <a:pos x="96" y="180"/>
                      </a:cxn>
                      <a:cxn ang="0">
                        <a:pos x="192" y="72"/>
                      </a:cxn>
                      <a:cxn ang="0">
                        <a:pos x="300" y="0"/>
                      </a:cxn>
                    </a:cxnLst>
                    <a:rect l="0" t="0" r="r" b="b"/>
                    <a:pathLst>
                      <a:path w="300" h="492">
                        <a:moveTo>
                          <a:pt x="0" y="492"/>
                        </a:moveTo>
                        <a:cubicBezTo>
                          <a:pt x="8" y="462"/>
                          <a:pt x="32" y="364"/>
                          <a:pt x="48" y="312"/>
                        </a:cubicBezTo>
                        <a:cubicBezTo>
                          <a:pt x="64" y="260"/>
                          <a:pt x="72" y="220"/>
                          <a:pt x="96" y="180"/>
                        </a:cubicBezTo>
                        <a:cubicBezTo>
                          <a:pt x="120" y="140"/>
                          <a:pt x="158" y="102"/>
                          <a:pt x="192" y="72"/>
                        </a:cubicBezTo>
                        <a:cubicBezTo>
                          <a:pt x="226" y="42"/>
                          <a:pt x="278" y="15"/>
                          <a:pt x="300" y="0"/>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58" name="Freeform 17"/>
                  <p:cNvSpPr>
                    <a:spLocks/>
                  </p:cNvSpPr>
                  <p:nvPr/>
                </p:nvSpPr>
                <p:spPr bwMode="auto">
                  <a:xfrm>
                    <a:off x="3648" y="2562"/>
                    <a:ext cx="264" cy="210"/>
                  </a:xfrm>
                  <a:custGeom>
                    <a:avLst/>
                    <a:gdLst/>
                    <a:ahLst/>
                    <a:cxnLst>
                      <a:cxn ang="0">
                        <a:pos x="0" y="6"/>
                      </a:cxn>
                      <a:cxn ang="0">
                        <a:pos x="72" y="6"/>
                      </a:cxn>
                      <a:cxn ang="0">
                        <a:pos x="156" y="42"/>
                      </a:cxn>
                      <a:cxn ang="0">
                        <a:pos x="204" y="102"/>
                      </a:cxn>
                      <a:cxn ang="0">
                        <a:pos x="264" y="198"/>
                      </a:cxn>
                    </a:cxnLst>
                    <a:rect l="0" t="0" r="r" b="b"/>
                    <a:pathLst>
                      <a:path w="264" h="198">
                        <a:moveTo>
                          <a:pt x="0" y="6"/>
                        </a:moveTo>
                        <a:cubicBezTo>
                          <a:pt x="16" y="4"/>
                          <a:pt x="46" y="0"/>
                          <a:pt x="72" y="6"/>
                        </a:cubicBezTo>
                        <a:cubicBezTo>
                          <a:pt x="98" y="12"/>
                          <a:pt x="134" y="26"/>
                          <a:pt x="156" y="42"/>
                        </a:cubicBezTo>
                        <a:cubicBezTo>
                          <a:pt x="178" y="58"/>
                          <a:pt x="186" y="76"/>
                          <a:pt x="204" y="102"/>
                        </a:cubicBezTo>
                        <a:cubicBezTo>
                          <a:pt x="222" y="128"/>
                          <a:pt x="252" y="178"/>
                          <a:pt x="264" y="198"/>
                        </a:cubicBezTo>
                      </a:path>
                    </a:pathLst>
                  </a:custGeom>
                  <a:noFill/>
                  <a:ln w="28575" cmpd="sng">
                    <a:solidFill>
                      <a:srgbClr val="66FF33"/>
                    </a:solidFill>
                    <a:prstDash val="solid"/>
                    <a:round/>
                    <a:headEnd/>
                    <a:tailEn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grpSp>
          </p:grpSp>
          <p:grpSp>
            <p:nvGrpSpPr>
              <p:cNvPr id="41" name="Group 18"/>
              <p:cNvGrpSpPr>
                <a:grpSpLocks/>
              </p:cNvGrpSpPr>
              <p:nvPr/>
            </p:nvGrpSpPr>
            <p:grpSpPr bwMode="auto">
              <a:xfrm>
                <a:off x="3504" y="2580"/>
                <a:ext cx="276" cy="420"/>
                <a:chOff x="3504" y="2580"/>
                <a:chExt cx="276" cy="420"/>
              </a:xfrm>
            </p:grpSpPr>
            <p:sp>
              <p:nvSpPr>
                <p:cNvPr id="51" name="Line 19"/>
                <p:cNvSpPr>
                  <a:spLocks noChangeShapeType="1"/>
                </p:cNvSpPr>
                <p:nvPr/>
              </p:nvSpPr>
              <p:spPr bwMode="auto">
                <a:xfrm flipV="1">
                  <a:off x="3636" y="2580"/>
                  <a:ext cx="0" cy="348"/>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52" name="Line 20"/>
                <p:cNvSpPr>
                  <a:spLocks noChangeShapeType="1"/>
                </p:cNvSpPr>
                <p:nvPr/>
              </p:nvSpPr>
              <p:spPr bwMode="auto">
                <a:xfrm flipV="1">
                  <a:off x="3504" y="2676"/>
                  <a:ext cx="0" cy="324"/>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53" name="Line 21"/>
                <p:cNvSpPr>
                  <a:spLocks noChangeShapeType="1"/>
                </p:cNvSpPr>
                <p:nvPr/>
              </p:nvSpPr>
              <p:spPr bwMode="auto">
                <a:xfrm flipV="1">
                  <a:off x="3780" y="2592"/>
                  <a:ext cx="0" cy="276"/>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grpSp>
          <p:grpSp>
            <p:nvGrpSpPr>
              <p:cNvPr id="42" name="Group 22"/>
              <p:cNvGrpSpPr>
                <a:grpSpLocks/>
              </p:cNvGrpSpPr>
              <p:nvPr/>
            </p:nvGrpSpPr>
            <p:grpSpPr bwMode="auto">
              <a:xfrm flipH="1" flipV="1">
                <a:off x="4044" y="2568"/>
                <a:ext cx="276" cy="420"/>
                <a:chOff x="3504" y="2580"/>
                <a:chExt cx="276" cy="420"/>
              </a:xfrm>
            </p:grpSpPr>
            <p:sp>
              <p:nvSpPr>
                <p:cNvPr id="48" name="Line 23"/>
                <p:cNvSpPr>
                  <a:spLocks noChangeShapeType="1"/>
                </p:cNvSpPr>
                <p:nvPr/>
              </p:nvSpPr>
              <p:spPr bwMode="auto">
                <a:xfrm flipV="1">
                  <a:off x="3636" y="2580"/>
                  <a:ext cx="0" cy="348"/>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49" name="Line 24"/>
                <p:cNvSpPr>
                  <a:spLocks noChangeShapeType="1"/>
                </p:cNvSpPr>
                <p:nvPr/>
              </p:nvSpPr>
              <p:spPr bwMode="auto">
                <a:xfrm flipV="1">
                  <a:off x="3504" y="2676"/>
                  <a:ext cx="0" cy="324"/>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50" name="Line 25"/>
                <p:cNvSpPr>
                  <a:spLocks noChangeShapeType="1"/>
                </p:cNvSpPr>
                <p:nvPr/>
              </p:nvSpPr>
              <p:spPr bwMode="auto">
                <a:xfrm flipV="1">
                  <a:off x="3780" y="2592"/>
                  <a:ext cx="0" cy="276"/>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grpSp>
          <p:grpSp>
            <p:nvGrpSpPr>
              <p:cNvPr id="43" name="Group 26"/>
              <p:cNvGrpSpPr>
                <a:grpSpLocks/>
              </p:cNvGrpSpPr>
              <p:nvPr/>
            </p:nvGrpSpPr>
            <p:grpSpPr bwMode="auto">
              <a:xfrm>
                <a:off x="4632" y="2004"/>
                <a:ext cx="276" cy="420"/>
                <a:chOff x="3504" y="2580"/>
                <a:chExt cx="276" cy="420"/>
              </a:xfrm>
            </p:grpSpPr>
            <p:sp>
              <p:nvSpPr>
                <p:cNvPr id="45" name="Line 27"/>
                <p:cNvSpPr>
                  <a:spLocks noChangeShapeType="1"/>
                </p:cNvSpPr>
                <p:nvPr/>
              </p:nvSpPr>
              <p:spPr bwMode="auto">
                <a:xfrm flipV="1">
                  <a:off x="3636" y="2580"/>
                  <a:ext cx="0" cy="348"/>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46" name="Line 28"/>
                <p:cNvSpPr>
                  <a:spLocks noChangeShapeType="1"/>
                </p:cNvSpPr>
                <p:nvPr/>
              </p:nvSpPr>
              <p:spPr bwMode="auto">
                <a:xfrm flipV="1">
                  <a:off x="3504" y="2676"/>
                  <a:ext cx="0" cy="324"/>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sp>
              <p:nvSpPr>
                <p:cNvPr id="47" name="Line 29"/>
                <p:cNvSpPr>
                  <a:spLocks noChangeShapeType="1"/>
                </p:cNvSpPr>
                <p:nvPr/>
              </p:nvSpPr>
              <p:spPr bwMode="auto">
                <a:xfrm flipV="1">
                  <a:off x="3780" y="2592"/>
                  <a:ext cx="0" cy="276"/>
                </a:xfrm>
                <a:prstGeom prst="line">
                  <a:avLst/>
                </a:prstGeom>
                <a:noFill/>
                <a:ln w="28575">
                  <a:solidFill>
                    <a:srgbClr val="0000FF"/>
                  </a:solidFill>
                  <a:round/>
                  <a:headEnd/>
                  <a:tailEnd type="triangle" w="med" len="med"/>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ffectLst>
                      <a:outerShdw blurRad="38100" dist="38100" dir="2700000" algn="tl">
                        <a:srgbClr val="000000">
                          <a:alpha val="43137"/>
                        </a:srgbClr>
                      </a:outerShdw>
                    </a:effectLst>
                  </a:endParaRPr>
                </a:p>
              </p:txBody>
            </p:sp>
          </p:grpSp>
          <p:graphicFrame>
            <p:nvGraphicFramePr>
              <p:cNvPr id="44" name="Object 30"/>
              <p:cNvGraphicFramePr>
                <a:graphicFrameLocks noChangeAspect="1"/>
              </p:cNvGraphicFramePr>
              <p:nvPr/>
            </p:nvGraphicFramePr>
            <p:xfrm>
              <a:off x="3828" y="2348"/>
              <a:ext cx="325" cy="352"/>
            </p:xfrm>
            <a:graphic>
              <a:graphicData uri="http://schemas.openxmlformats.org/presentationml/2006/ole">
                <mc:AlternateContent xmlns:mc="http://schemas.openxmlformats.org/markup-compatibility/2006">
                  <mc:Choice xmlns:v="urn:schemas-microsoft-com:vml" Requires="v">
                    <p:oleObj spid="_x0000_s74999" name="公式" r:id="rId5" imgW="85858" imgH="95399" progId="Equation.3">
                      <p:embed/>
                    </p:oleObj>
                  </mc:Choice>
                  <mc:Fallback>
                    <p:oleObj name="公式" r:id="rId5" imgW="85858" imgH="9539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8" y="2348"/>
                            <a:ext cx="325"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63" name="AutoShape 31"/>
          <p:cNvSpPr>
            <a:spLocks noChangeArrowheads="1"/>
          </p:cNvSpPr>
          <p:nvPr/>
        </p:nvSpPr>
        <p:spPr bwMode="auto">
          <a:xfrm>
            <a:off x="8627368" y="3000375"/>
            <a:ext cx="1428750" cy="552450"/>
          </a:xfrm>
          <a:prstGeom prst="wedgeRectCallout">
            <a:avLst>
              <a:gd name="adj1" fmla="val -136333"/>
              <a:gd name="adj2" fmla="val -16093"/>
            </a:avLst>
          </a:prstGeom>
          <a:solidFill>
            <a:srgbClr val="66FF33"/>
          </a:solidFill>
          <a:ln w="9525">
            <a:solidFill>
              <a:srgbClr val="00FFFF"/>
            </a:solidFill>
            <a:miter lim="800000"/>
            <a:headEnd/>
            <a:tailEnd/>
          </a:ln>
          <a:effectLst/>
        </p:spPr>
        <p:txBody>
          <a:bodyPr wrap="none" anchor="ctr"/>
          <a:lstStyle/>
          <a:p>
            <a:pPr algn="ctr" eaLnBrk="1" fontAlgn="auto" hangingPunct="1">
              <a:spcAft>
                <a:spcPts val="0"/>
              </a:spcAft>
              <a:defRPr/>
            </a:pPr>
            <a:r>
              <a:rPr kumimoji="0" lang="zh-CN" altLang="en-US" sz="3200" kern="0">
                <a:solidFill>
                  <a:srgbClr val="FF0000"/>
                </a:solidFill>
                <a:effectLst>
                  <a:outerShdw blurRad="38100" dist="38100" dir="2700000" algn="tl">
                    <a:srgbClr val="000000"/>
                  </a:outerShdw>
                </a:effectLst>
              </a:rPr>
              <a:t>振动面</a:t>
            </a:r>
            <a:endParaRPr kumimoji="0" lang="zh-CN" altLang="en-US" kern="0">
              <a:solidFill>
                <a:srgbClr val="0000FF"/>
              </a:solidFill>
            </a:endParaRPr>
          </a:p>
        </p:txBody>
      </p:sp>
      <p:sp>
        <p:nvSpPr>
          <p:cNvPr id="64" name="AutoShape 32"/>
          <p:cNvSpPr>
            <a:spLocks noChangeArrowheads="1"/>
          </p:cNvSpPr>
          <p:nvPr/>
        </p:nvSpPr>
        <p:spPr bwMode="auto">
          <a:xfrm>
            <a:off x="7065268" y="1171575"/>
            <a:ext cx="1428750" cy="552450"/>
          </a:xfrm>
          <a:prstGeom prst="wedgeRectCallout">
            <a:avLst>
              <a:gd name="adj1" fmla="val 74333"/>
              <a:gd name="adj2" fmla="val 66667"/>
            </a:avLst>
          </a:prstGeom>
          <a:solidFill>
            <a:srgbClr val="FFFF00"/>
          </a:solidFill>
          <a:ln w="9525">
            <a:solidFill>
              <a:srgbClr val="00FFFF"/>
            </a:solidFill>
            <a:miter lim="800000"/>
            <a:headEnd/>
            <a:tailEnd/>
          </a:ln>
          <a:effectLst/>
        </p:spPr>
        <p:txBody>
          <a:bodyPr wrap="none" anchor="ctr"/>
          <a:lstStyle/>
          <a:p>
            <a:pPr algn="ctr" eaLnBrk="1" fontAlgn="auto" hangingPunct="1">
              <a:spcAft>
                <a:spcPts val="0"/>
              </a:spcAft>
              <a:defRPr/>
            </a:pPr>
            <a:r>
              <a:rPr kumimoji="0" lang="zh-CN" altLang="en-US" sz="3200" kern="0" dirty="0">
                <a:solidFill>
                  <a:srgbClr val="0000FF"/>
                </a:solidFill>
                <a:effectLst>
                  <a:outerShdw blurRad="38100" dist="38100" dir="2700000" algn="tl">
                    <a:srgbClr val="000000"/>
                  </a:outerShdw>
                </a:effectLst>
              </a:rPr>
              <a:t>光矢量</a:t>
            </a:r>
            <a:endParaRPr kumimoji="0" lang="zh-CN" altLang="en-US" kern="0" dirty="0">
              <a:solidFill>
                <a:srgbClr val="0000FF"/>
              </a:solidFill>
            </a:endParaRPr>
          </a:p>
        </p:txBody>
      </p:sp>
      <p:sp>
        <p:nvSpPr>
          <p:cNvPr id="109" name="Text Box 17"/>
          <p:cNvSpPr txBox="1">
            <a:spLocks noChangeArrowheads="1"/>
          </p:cNvSpPr>
          <p:nvPr/>
        </p:nvSpPr>
        <p:spPr bwMode="auto">
          <a:xfrm>
            <a:off x="2446343" y="3916420"/>
            <a:ext cx="180964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solidFill>
                  <a:srgbClr val="0000CC"/>
                </a:solidFill>
                <a:latin typeface="宋体" panose="02010600030101010101" pitchFamily="2" charset="-122"/>
              </a:rPr>
              <a:t> </a:t>
            </a:r>
            <a:r>
              <a:rPr lang="zh-CN" altLang="en-US" sz="2800" dirty="0">
                <a:solidFill>
                  <a:srgbClr val="009900"/>
                </a:solidFill>
                <a:latin typeface="宋体" panose="02010600030101010101" pitchFamily="2" charset="-122"/>
              </a:rPr>
              <a:t>自然光</a:t>
            </a:r>
          </a:p>
        </p:txBody>
      </p:sp>
      <p:grpSp>
        <p:nvGrpSpPr>
          <p:cNvPr id="110" name="Group 3"/>
          <p:cNvGrpSpPr>
            <a:grpSpLocks/>
          </p:cNvGrpSpPr>
          <p:nvPr/>
        </p:nvGrpSpPr>
        <p:grpSpPr bwMode="auto">
          <a:xfrm>
            <a:off x="4703713" y="4283031"/>
            <a:ext cx="3486150" cy="2157413"/>
            <a:chOff x="2436" y="180"/>
            <a:chExt cx="2196" cy="1359"/>
          </a:xfrm>
        </p:grpSpPr>
        <p:grpSp>
          <p:nvGrpSpPr>
            <p:cNvPr id="111" name="Group 4"/>
            <p:cNvGrpSpPr>
              <a:grpSpLocks/>
            </p:cNvGrpSpPr>
            <p:nvPr/>
          </p:nvGrpSpPr>
          <p:grpSpPr bwMode="auto">
            <a:xfrm>
              <a:off x="2472" y="552"/>
              <a:ext cx="459" cy="987"/>
              <a:chOff x="1920" y="2112"/>
              <a:chExt cx="459" cy="987"/>
            </a:xfrm>
          </p:grpSpPr>
          <p:sp>
            <p:nvSpPr>
              <p:cNvPr id="120" name="Rectangle 5" descr="浅色竖线"/>
              <p:cNvSpPr>
                <a:spLocks noChangeArrowheads="1"/>
              </p:cNvSpPr>
              <p:nvPr/>
            </p:nvSpPr>
            <p:spPr bwMode="auto">
              <a:xfrm>
                <a:off x="1920" y="2112"/>
                <a:ext cx="192" cy="720"/>
              </a:xfrm>
              <a:prstGeom prst="rect">
                <a:avLst/>
              </a:prstGeom>
              <a:pattFill prst="ltVert">
                <a:fgClr>
                  <a:srgbClr val="9933FF"/>
                </a:fgClr>
                <a:bgClr>
                  <a:srgbClr val="FFFFFF"/>
                </a:bgClr>
              </a:pattFill>
              <a:ln w="9525">
                <a:miter lim="800000"/>
                <a:headEnd/>
                <a:tailEnd/>
              </a:ln>
              <a:scene3d>
                <a:camera prst="legacyObliqueTopLeft"/>
                <a:lightRig rig="legacyFlat3" dir="t"/>
              </a:scene3d>
              <a:sp3d extrusionH="430200" prstMaterial="legacyMatte">
                <a:bevelT w="13500" h="13500" prst="angle"/>
                <a:bevelB w="13500" h="13500" prst="angle"/>
                <a:extrusionClr>
                  <a:srgbClr val="FFFFCC"/>
                </a:extrusionClr>
                <a:contourClr>
                  <a:srgbClr val="9933FF"/>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21" name="Rectangle 6" descr="浅色竖线"/>
              <p:cNvSpPr>
                <a:spLocks noChangeArrowheads="1"/>
              </p:cNvSpPr>
              <p:nvPr/>
            </p:nvSpPr>
            <p:spPr bwMode="auto">
              <a:xfrm>
                <a:off x="2016" y="2208"/>
                <a:ext cx="192" cy="720"/>
              </a:xfrm>
              <a:prstGeom prst="rect">
                <a:avLst/>
              </a:prstGeom>
              <a:pattFill prst="ltVert">
                <a:fgClr>
                  <a:srgbClr val="9933FF"/>
                </a:fgClr>
                <a:bgClr>
                  <a:srgbClr val="FFFFFF"/>
                </a:bgClr>
              </a:pattFill>
              <a:ln w="9525">
                <a:miter lim="800000"/>
                <a:headEnd/>
                <a:tailEnd/>
              </a:ln>
              <a:scene3d>
                <a:camera prst="legacyObliqueTopLeft"/>
                <a:lightRig rig="legacyFlat3" dir="t"/>
              </a:scene3d>
              <a:sp3d extrusionH="430200" prstMaterial="legacyMatte">
                <a:bevelT w="13500" h="13500" prst="angle"/>
                <a:bevelB w="13500" h="13500" prst="angle"/>
                <a:extrusionClr>
                  <a:srgbClr val="FFFFCC"/>
                </a:extrusionClr>
                <a:contourClr>
                  <a:srgbClr val="9933FF"/>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22" name="Rectangle 7" descr="浅色竖线"/>
              <p:cNvSpPr>
                <a:spLocks noChangeArrowheads="1"/>
              </p:cNvSpPr>
              <p:nvPr/>
            </p:nvSpPr>
            <p:spPr bwMode="auto">
              <a:xfrm>
                <a:off x="2088" y="2280"/>
                <a:ext cx="192" cy="720"/>
              </a:xfrm>
              <a:prstGeom prst="rect">
                <a:avLst/>
              </a:prstGeom>
              <a:pattFill prst="ltVert">
                <a:fgClr>
                  <a:srgbClr val="9933FF"/>
                </a:fgClr>
                <a:bgClr>
                  <a:srgbClr val="FFFFFF"/>
                </a:bgClr>
              </a:pattFill>
              <a:ln w="9525">
                <a:miter lim="800000"/>
                <a:headEnd/>
                <a:tailEnd/>
              </a:ln>
              <a:scene3d>
                <a:camera prst="legacyObliqueTopLeft"/>
                <a:lightRig rig="legacyFlat3" dir="t"/>
              </a:scene3d>
              <a:sp3d extrusionH="430200" prstMaterial="legacyMatte">
                <a:bevelT w="13500" h="13500" prst="angle"/>
                <a:bevelB w="13500" h="13500" prst="angle"/>
                <a:extrusionClr>
                  <a:srgbClr val="FFFFCC"/>
                </a:extrusionClr>
                <a:contourClr>
                  <a:srgbClr val="9933FF"/>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800">
                  <a:solidFill>
                    <a:srgbClr val="0000CC"/>
                  </a:solidFill>
                </a:endParaRPr>
              </a:p>
            </p:txBody>
          </p:sp>
          <p:sp>
            <p:nvSpPr>
              <p:cNvPr id="123" name="Rectangle 8" descr="浅色竖线"/>
              <p:cNvSpPr>
                <a:spLocks noChangeArrowheads="1"/>
              </p:cNvSpPr>
              <p:nvPr/>
            </p:nvSpPr>
            <p:spPr bwMode="auto">
              <a:xfrm>
                <a:off x="2187" y="2379"/>
                <a:ext cx="192" cy="720"/>
              </a:xfrm>
              <a:prstGeom prst="rect">
                <a:avLst/>
              </a:prstGeom>
              <a:pattFill prst="ltVert">
                <a:fgClr>
                  <a:srgbClr val="9933FF"/>
                </a:fgClr>
                <a:bgClr>
                  <a:srgbClr val="FFFFFF"/>
                </a:bgClr>
              </a:pattFill>
              <a:ln w="9525">
                <a:miter lim="800000"/>
                <a:headEnd/>
                <a:tailEnd/>
              </a:ln>
              <a:scene3d>
                <a:camera prst="legacyObliqueTopLeft"/>
                <a:lightRig rig="legacyFlat3" dir="t"/>
              </a:scene3d>
              <a:sp3d extrusionH="430200" prstMaterial="legacyMatte">
                <a:bevelT w="13500" h="13500" prst="angle"/>
                <a:bevelB w="13500" h="13500" prst="angle"/>
                <a:extrusionClr>
                  <a:srgbClr val="FFFFCC"/>
                </a:extrusionClr>
                <a:contourClr>
                  <a:srgbClr val="9933FF"/>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sp>
          <p:nvSpPr>
            <p:cNvPr id="112" name="Line 9"/>
            <p:cNvSpPr>
              <a:spLocks noChangeShapeType="1"/>
            </p:cNvSpPr>
            <p:nvPr/>
          </p:nvSpPr>
          <p:spPr bwMode="auto">
            <a:xfrm>
              <a:off x="2904" y="984"/>
              <a:ext cx="144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Line 10"/>
            <p:cNvSpPr>
              <a:spLocks noChangeShapeType="1"/>
            </p:cNvSpPr>
            <p:nvPr/>
          </p:nvSpPr>
          <p:spPr bwMode="auto">
            <a:xfrm>
              <a:off x="2616" y="984"/>
              <a:ext cx="240" cy="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4" name="Group 11"/>
            <p:cNvGrpSpPr>
              <a:grpSpLocks/>
            </p:cNvGrpSpPr>
            <p:nvPr/>
          </p:nvGrpSpPr>
          <p:grpSpPr bwMode="auto">
            <a:xfrm>
              <a:off x="2436" y="792"/>
              <a:ext cx="288" cy="384"/>
              <a:chOff x="2640" y="3504"/>
              <a:chExt cx="288" cy="384"/>
            </a:xfrm>
          </p:grpSpPr>
          <p:sp>
            <p:nvSpPr>
              <p:cNvPr id="117" name="Line 12"/>
              <p:cNvSpPr>
                <a:spLocks noChangeShapeType="1"/>
              </p:cNvSpPr>
              <p:nvPr/>
            </p:nvSpPr>
            <p:spPr bwMode="auto">
              <a:xfrm>
                <a:off x="2784" y="3504"/>
                <a:ext cx="0" cy="384"/>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 name="Line 13"/>
              <p:cNvSpPr>
                <a:spLocks noChangeShapeType="1"/>
              </p:cNvSpPr>
              <p:nvPr/>
            </p:nvSpPr>
            <p:spPr bwMode="auto">
              <a:xfrm flipH="1">
                <a:off x="2640" y="3552"/>
                <a:ext cx="288" cy="288"/>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 name="Line 14"/>
              <p:cNvSpPr>
                <a:spLocks noChangeShapeType="1"/>
              </p:cNvSpPr>
              <p:nvPr/>
            </p:nvSpPr>
            <p:spPr bwMode="auto">
              <a:xfrm>
                <a:off x="2640" y="3600"/>
                <a:ext cx="288" cy="192"/>
              </a:xfrm>
              <a:prstGeom prst="line">
                <a:avLst/>
              </a:prstGeom>
              <a:noFill/>
              <a:ln w="1905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5" name="AutoShape 15"/>
            <p:cNvSpPr>
              <a:spLocks noChangeArrowheads="1"/>
            </p:cNvSpPr>
            <p:nvPr/>
          </p:nvSpPr>
          <p:spPr bwMode="auto">
            <a:xfrm>
              <a:off x="3108" y="180"/>
              <a:ext cx="1440" cy="288"/>
            </a:xfrm>
            <a:prstGeom prst="wedgeRoundRectCallout">
              <a:avLst>
                <a:gd name="adj1" fmla="val -77708"/>
                <a:gd name="adj2" fmla="val 103472"/>
                <a:gd name="adj3" fmla="val 16667"/>
              </a:avLst>
            </a:prstGeom>
            <a:solidFill>
              <a:srgbClr val="FFFFCC"/>
            </a:solidFill>
            <a:ln w="9525">
              <a:solidFill>
                <a:srgbClr val="CC3300"/>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FF3300"/>
                  </a:solidFill>
                </a:rPr>
                <a:t>与光线垂直的平面</a:t>
              </a:r>
            </a:p>
          </p:txBody>
        </p:sp>
        <p:sp>
          <p:nvSpPr>
            <p:cNvPr id="116" name="AutoShape 16"/>
            <p:cNvSpPr>
              <a:spLocks noChangeArrowheads="1"/>
            </p:cNvSpPr>
            <p:nvPr/>
          </p:nvSpPr>
          <p:spPr bwMode="auto">
            <a:xfrm>
              <a:off x="3108" y="1224"/>
              <a:ext cx="1524" cy="288"/>
            </a:xfrm>
            <a:prstGeom prst="wedgeRoundRectCallout">
              <a:avLst>
                <a:gd name="adj1" fmla="val -83269"/>
                <a:gd name="adj2" fmla="val -92361"/>
                <a:gd name="adj3" fmla="val 16667"/>
              </a:avLst>
            </a:prstGeom>
            <a:solidFill>
              <a:srgbClr val="FFFFCC"/>
            </a:solidFill>
            <a:ln w="9525">
              <a:solidFill>
                <a:srgbClr val="CC3300"/>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FF3300"/>
                  </a:solidFill>
                </a:rPr>
                <a:t>各个方向振动等几率</a:t>
              </a:r>
            </a:p>
          </p:txBody>
        </p:sp>
      </p:grpSp>
      <p:grpSp>
        <p:nvGrpSpPr>
          <p:cNvPr id="124" name="Group 18"/>
          <p:cNvGrpSpPr>
            <a:grpSpLocks/>
          </p:cNvGrpSpPr>
          <p:nvPr/>
        </p:nvGrpSpPr>
        <p:grpSpPr bwMode="auto">
          <a:xfrm>
            <a:off x="1560464" y="5025981"/>
            <a:ext cx="3343275" cy="904875"/>
            <a:chOff x="456" y="648"/>
            <a:chExt cx="2106" cy="570"/>
          </a:xfrm>
        </p:grpSpPr>
        <p:grpSp>
          <p:nvGrpSpPr>
            <p:cNvPr id="125" name="Group 19"/>
            <p:cNvGrpSpPr>
              <a:grpSpLocks/>
            </p:cNvGrpSpPr>
            <p:nvPr/>
          </p:nvGrpSpPr>
          <p:grpSpPr bwMode="auto">
            <a:xfrm>
              <a:off x="456" y="648"/>
              <a:ext cx="1344" cy="570"/>
              <a:chOff x="864" y="2880"/>
              <a:chExt cx="1344" cy="570"/>
            </a:xfrm>
          </p:grpSpPr>
          <p:sp>
            <p:nvSpPr>
              <p:cNvPr id="129" name="Oval 20"/>
              <p:cNvSpPr>
                <a:spLocks noChangeArrowheads="1"/>
              </p:cNvSpPr>
              <p:nvPr/>
            </p:nvSpPr>
            <p:spPr bwMode="auto">
              <a:xfrm rot="-2274096">
                <a:off x="864" y="2880"/>
                <a:ext cx="1344" cy="528"/>
              </a:xfrm>
              <a:prstGeom prst="ellipse">
                <a:avLst/>
              </a:prstGeom>
              <a:solidFill>
                <a:srgbClr val="00FFFF"/>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30" name="Text Box 21"/>
              <p:cNvSpPr txBox="1">
                <a:spLocks noChangeArrowheads="1"/>
              </p:cNvSpPr>
              <p:nvPr/>
            </p:nvSpPr>
            <p:spPr bwMode="auto">
              <a:xfrm>
                <a:off x="1056" y="3120"/>
                <a:ext cx="72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FF0000"/>
                    </a:solidFill>
                  </a:rPr>
                  <a:t>光源</a:t>
                </a:r>
              </a:p>
            </p:txBody>
          </p:sp>
        </p:grpSp>
        <p:sp>
          <p:nvSpPr>
            <p:cNvPr id="126" name="Line 22"/>
            <p:cNvSpPr>
              <a:spLocks noChangeShapeType="1"/>
            </p:cNvSpPr>
            <p:nvPr/>
          </p:nvSpPr>
          <p:spPr bwMode="auto">
            <a:xfrm flipV="1">
              <a:off x="1224" y="984"/>
              <a:ext cx="861"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Text Box 23"/>
            <p:cNvSpPr txBox="1">
              <a:spLocks noChangeArrowheads="1"/>
            </p:cNvSpPr>
            <p:nvPr/>
          </p:nvSpPr>
          <p:spPr bwMode="auto">
            <a:xfrm>
              <a:off x="1584" y="672"/>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solidFill>
                    <a:srgbClr val="FF0000"/>
                  </a:solidFill>
                </a:rPr>
                <a:t>一束光</a:t>
              </a:r>
            </a:p>
          </p:txBody>
        </p:sp>
        <p:sp>
          <p:nvSpPr>
            <p:cNvPr id="128" name="Line 24"/>
            <p:cNvSpPr>
              <a:spLocks noChangeShapeType="1"/>
            </p:cNvSpPr>
            <p:nvPr/>
          </p:nvSpPr>
          <p:spPr bwMode="auto">
            <a:xfrm>
              <a:off x="2034" y="987"/>
              <a:ext cx="528"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1" name="Group 10"/>
          <p:cNvGrpSpPr>
            <a:grpSpLocks/>
          </p:cNvGrpSpPr>
          <p:nvPr/>
        </p:nvGrpSpPr>
        <p:grpSpPr bwMode="auto">
          <a:xfrm>
            <a:off x="8157357" y="4111581"/>
            <a:ext cx="2508250" cy="2195513"/>
            <a:chOff x="3696" y="384"/>
            <a:chExt cx="1580" cy="1383"/>
          </a:xfrm>
        </p:grpSpPr>
        <p:sp>
          <p:nvSpPr>
            <p:cNvPr id="132" name="Oval 11"/>
            <p:cNvSpPr>
              <a:spLocks noChangeArrowheads="1"/>
            </p:cNvSpPr>
            <p:nvPr/>
          </p:nvSpPr>
          <p:spPr bwMode="auto">
            <a:xfrm>
              <a:off x="3926" y="581"/>
              <a:ext cx="880" cy="880"/>
            </a:xfrm>
            <a:prstGeom prst="ellipse">
              <a:avLst/>
            </a:prstGeom>
            <a:noFill/>
            <a:ln w="254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33" name="Line 12"/>
            <p:cNvSpPr>
              <a:spLocks noChangeShapeType="1"/>
            </p:cNvSpPr>
            <p:nvPr/>
          </p:nvSpPr>
          <p:spPr bwMode="auto">
            <a:xfrm flipV="1">
              <a:off x="4032" y="720"/>
              <a:ext cx="672" cy="624"/>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 name="Line 13"/>
            <p:cNvSpPr>
              <a:spLocks noChangeShapeType="1"/>
            </p:cNvSpPr>
            <p:nvPr/>
          </p:nvSpPr>
          <p:spPr bwMode="auto">
            <a:xfrm rot="111068">
              <a:off x="4032" y="719"/>
              <a:ext cx="670" cy="579"/>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 name="Line 14"/>
            <p:cNvSpPr>
              <a:spLocks noChangeShapeType="1"/>
            </p:cNvSpPr>
            <p:nvPr/>
          </p:nvSpPr>
          <p:spPr bwMode="auto">
            <a:xfrm rot="1658535">
              <a:off x="4370" y="581"/>
              <a:ext cx="2" cy="899"/>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 name="Line 15"/>
            <p:cNvSpPr>
              <a:spLocks noChangeShapeType="1"/>
            </p:cNvSpPr>
            <p:nvPr/>
          </p:nvSpPr>
          <p:spPr bwMode="auto">
            <a:xfrm rot="1318187" flipV="1">
              <a:off x="3913" y="997"/>
              <a:ext cx="906" cy="51"/>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 name="Line 16"/>
            <p:cNvSpPr>
              <a:spLocks noChangeShapeType="1"/>
            </p:cNvSpPr>
            <p:nvPr/>
          </p:nvSpPr>
          <p:spPr bwMode="auto">
            <a:xfrm rot="1165010" flipV="1">
              <a:off x="4035" y="751"/>
              <a:ext cx="685" cy="550"/>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 name="Line 17"/>
            <p:cNvSpPr>
              <a:spLocks noChangeShapeType="1"/>
            </p:cNvSpPr>
            <p:nvPr/>
          </p:nvSpPr>
          <p:spPr bwMode="auto">
            <a:xfrm rot="1393498">
              <a:off x="4035" y="712"/>
              <a:ext cx="648" cy="613"/>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 name="Text Box 18"/>
            <p:cNvSpPr txBox="1">
              <a:spLocks noChangeArrowheads="1"/>
            </p:cNvSpPr>
            <p:nvPr/>
          </p:nvSpPr>
          <p:spPr bwMode="auto">
            <a:xfrm>
              <a:off x="3740" y="1509"/>
              <a:ext cx="153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000" dirty="0">
                  <a:solidFill>
                    <a:srgbClr val="000000"/>
                  </a:solidFill>
                  <a:latin typeface="方正书宋简体"/>
                </a:rPr>
                <a:t>没有优势方向</a:t>
              </a:r>
              <a:endParaRPr lang="zh-CN" altLang="en-US" sz="2000" dirty="0">
                <a:solidFill>
                  <a:srgbClr val="0000CC"/>
                </a:solidFill>
              </a:endParaRPr>
            </a:p>
          </p:txBody>
        </p:sp>
        <p:sp>
          <p:nvSpPr>
            <p:cNvPr id="140" name="Line 19"/>
            <p:cNvSpPr>
              <a:spLocks noChangeShapeType="1"/>
            </p:cNvSpPr>
            <p:nvPr/>
          </p:nvSpPr>
          <p:spPr bwMode="auto">
            <a:xfrm>
              <a:off x="3696" y="1033"/>
              <a:ext cx="13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 name="Line 20"/>
            <p:cNvSpPr>
              <a:spLocks noChangeShapeType="1"/>
            </p:cNvSpPr>
            <p:nvPr/>
          </p:nvSpPr>
          <p:spPr bwMode="auto">
            <a:xfrm flipV="1">
              <a:off x="4368" y="384"/>
              <a:ext cx="0"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 name="Line 21"/>
            <p:cNvSpPr>
              <a:spLocks noChangeShapeType="1"/>
            </p:cNvSpPr>
            <p:nvPr/>
          </p:nvSpPr>
          <p:spPr bwMode="auto">
            <a:xfrm>
              <a:off x="3912" y="1032"/>
              <a:ext cx="912" cy="0"/>
            </a:xfrm>
            <a:prstGeom prst="line">
              <a:avLst/>
            </a:prstGeom>
            <a:noFill/>
            <a:ln w="9525">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 name="Line 22"/>
            <p:cNvSpPr>
              <a:spLocks noChangeShapeType="1"/>
            </p:cNvSpPr>
            <p:nvPr/>
          </p:nvSpPr>
          <p:spPr bwMode="auto">
            <a:xfrm>
              <a:off x="4368" y="576"/>
              <a:ext cx="0" cy="912"/>
            </a:xfrm>
            <a:prstGeom prst="line">
              <a:avLst/>
            </a:prstGeom>
            <a:noFill/>
            <a:ln w="28575">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 name="矩形 2"/>
          <p:cNvSpPr/>
          <p:nvPr/>
        </p:nvSpPr>
        <p:spPr>
          <a:xfrm>
            <a:off x="2693284" y="6038076"/>
            <a:ext cx="1090363" cy="523220"/>
          </a:xfrm>
          <a:prstGeom prst="rect">
            <a:avLst/>
          </a:prstGeom>
        </p:spPr>
        <p:txBody>
          <a:bodyPr wrap="none">
            <a:spAutoFit/>
          </a:bodyPr>
          <a:lstStyle/>
          <a:p>
            <a:pPr algn="just" eaLnBrk="1" hangingPunct="1"/>
            <a:r>
              <a:rPr lang="en-US" altLang="zh-CN" i="1" dirty="0">
                <a:solidFill>
                  <a:srgbClr val="0000FF"/>
                </a:solidFill>
                <a:latin typeface="方正书宋简体"/>
              </a:rPr>
              <a:t>P </a:t>
            </a:r>
            <a:r>
              <a:rPr lang="en-US" altLang="zh-CN" dirty="0">
                <a:solidFill>
                  <a:srgbClr val="0000FF"/>
                </a:solidFill>
                <a:latin typeface="方正书宋简体"/>
              </a:rPr>
              <a:t>=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strips(downRight)">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6155"/>
                                        </p:tgtEl>
                                        <p:attrNameLst>
                                          <p:attrName>style.visibility</p:attrName>
                                        </p:attrNameLst>
                                      </p:cBhvr>
                                      <p:to>
                                        <p:strVal val="visible"/>
                                      </p:to>
                                    </p:set>
                                    <p:animEffect transition="in" filter="strips(downRight)">
                                      <p:cBhvr>
                                        <p:cTn id="12" dur="500"/>
                                        <p:tgtEl>
                                          <p:spTgt spid="615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strips(downRigh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dissolv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strips(upRigh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dissolve">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dissolve">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09"/>
                                        </p:tgtEl>
                                        <p:attrNameLst>
                                          <p:attrName>style.visibility</p:attrName>
                                        </p:attrNameLst>
                                      </p:cBhvr>
                                      <p:to>
                                        <p:strVal val="visible"/>
                                      </p:to>
                                    </p:set>
                                    <p:animEffect transition="in" filter="barn(inVertical)">
                                      <p:cBhvr>
                                        <p:cTn id="48" dur="500"/>
                                        <p:tgtEl>
                                          <p:spTgt spid="109"/>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1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0"/>
                                        </p:tgtEl>
                                        <p:attrNameLst>
                                          <p:attrName>style.visibility</p:attrName>
                                        </p:attrNameLst>
                                      </p:cBhvr>
                                      <p:to>
                                        <p:strVal val="visible"/>
                                      </p:to>
                                    </p:set>
                                    <p:animEffect transition="in" filter="wipe(left)">
                                      <p:cBhvr>
                                        <p:cTn id="57" dur="500"/>
                                        <p:tgtEl>
                                          <p:spTgt spid="1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31"/>
                                        </p:tgtEl>
                                        <p:attrNameLst>
                                          <p:attrName>style.visibility</p:attrName>
                                        </p:attrNameLst>
                                      </p:cBhvr>
                                      <p:to>
                                        <p:strVal val="visible"/>
                                      </p:to>
                                    </p:set>
                                    <p:animEffect transition="in" filter="wipe(left)">
                                      <p:cBhvr>
                                        <p:cTn id="62" dur="500"/>
                                        <p:tgtEl>
                                          <p:spTgt spid="131"/>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500" fill="hold"/>
                                        <p:tgtEl>
                                          <p:spTgt spid="3"/>
                                        </p:tgtEl>
                                        <p:attrNameLst>
                                          <p:attrName>ppt_x</p:attrName>
                                        </p:attrNameLst>
                                      </p:cBhvr>
                                      <p:tavLst>
                                        <p:tav tm="0">
                                          <p:val>
                                            <p:strVal val="#ppt_x"/>
                                          </p:val>
                                        </p:tav>
                                        <p:tav tm="100000">
                                          <p:val>
                                            <p:strVal val="#ppt_x"/>
                                          </p:val>
                                        </p:tav>
                                      </p:tavLst>
                                    </p:anim>
                                    <p:anim calcmode="lin" valueType="num">
                                      <p:cBhvr additive="base">
                                        <p:cTn id="6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34" grpId="0" autoUpdateAnimBg="0"/>
      <p:bldP spid="2" grpId="0"/>
      <p:bldP spid="36" grpId="0" animBg="1"/>
      <p:bldP spid="63" grpId="0" animBg="1" autoUpdateAnimBg="0"/>
      <p:bldP spid="64" grpId="0" animBg="1" autoUpdateAnimBg="0"/>
      <p:bldP spid="109" grpId="0"/>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2"/>
          <p:cNvSpPr txBox="1">
            <a:spLocks noChangeArrowheads="1"/>
          </p:cNvSpPr>
          <p:nvPr/>
        </p:nvSpPr>
        <p:spPr bwMode="auto">
          <a:xfrm>
            <a:off x="4658585" y="312131"/>
            <a:ext cx="3657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dirty="0">
                <a:solidFill>
                  <a:srgbClr val="FF0000"/>
                </a:solidFill>
                <a:latin typeface="方正书宋简体"/>
              </a:rPr>
              <a:t> </a:t>
            </a:r>
            <a:r>
              <a:rPr lang="zh-CN" altLang="en-US" dirty="0">
                <a:solidFill>
                  <a:srgbClr val="FF0000"/>
                </a:solidFill>
                <a:latin typeface="方正书宋简体"/>
              </a:rPr>
              <a:t>部分偏振光</a:t>
            </a:r>
            <a:endParaRPr lang="zh-CN" altLang="en-US" dirty="0">
              <a:solidFill>
                <a:srgbClr val="FF0000"/>
              </a:solidFill>
            </a:endParaRPr>
          </a:p>
        </p:txBody>
      </p:sp>
      <p:sp>
        <p:nvSpPr>
          <p:cNvPr id="12" name="Text Box 45"/>
          <p:cNvSpPr txBox="1">
            <a:spLocks noChangeArrowheads="1"/>
          </p:cNvSpPr>
          <p:nvPr/>
        </p:nvSpPr>
        <p:spPr bwMode="auto">
          <a:xfrm>
            <a:off x="3575910" y="1143363"/>
            <a:ext cx="3733800"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600" dirty="0">
                <a:latin typeface="Book Antiqua" panose="02040602050305030304" pitchFamily="18" charset="0"/>
              </a:rPr>
              <a:t>光强在各</a:t>
            </a:r>
            <a:r>
              <a:rPr lang="zh-CN" altLang="en-US" sz="2800" dirty="0"/>
              <a:t>方向上</a:t>
            </a:r>
            <a:r>
              <a:rPr lang="zh-CN" altLang="en-US" sz="2600" dirty="0">
                <a:latin typeface="Book Antiqua" panose="02040602050305030304" pitchFamily="18" charset="0"/>
              </a:rPr>
              <a:t>的</a:t>
            </a:r>
          </a:p>
          <a:p>
            <a:pPr>
              <a:spcBef>
                <a:spcPct val="0"/>
              </a:spcBef>
              <a:buFontTx/>
              <a:buNone/>
            </a:pPr>
            <a:r>
              <a:rPr lang="zh-CN" altLang="en-US" sz="2600" dirty="0">
                <a:solidFill>
                  <a:srgbClr val="FF0066"/>
                </a:solidFill>
                <a:latin typeface="Book Antiqua" panose="02040602050305030304" pitchFamily="18" charset="0"/>
              </a:rPr>
              <a:t>分布不均匀</a:t>
            </a:r>
            <a:r>
              <a:rPr lang="zh-CN" altLang="en-US" sz="2600" dirty="0">
                <a:latin typeface="Book Antiqua" panose="02040602050305030304" pitchFamily="18" charset="0"/>
              </a:rPr>
              <a:t>，而且</a:t>
            </a:r>
          </a:p>
          <a:p>
            <a:pPr>
              <a:spcBef>
                <a:spcPct val="0"/>
              </a:spcBef>
              <a:buFontTx/>
              <a:buNone/>
            </a:pPr>
            <a:r>
              <a:rPr lang="zh-CN" altLang="en-US" sz="2600" dirty="0">
                <a:latin typeface="Book Antiqua" panose="02040602050305030304" pitchFamily="18" charset="0"/>
              </a:rPr>
              <a:t>在某一方向占优势。</a:t>
            </a:r>
          </a:p>
        </p:txBody>
      </p:sp>
      <p:grpSp>
        <p:nvGrpSpPr>
          <p:cNvPr id="13" name="Group 22"/>
          <p:cNvGrpSpPr>
            <a:grpSpLocks/>
          </p:cNvGrpSpPr>
          <p:nvPr/>
        </p:nvGrpSpPr>
        <p:grpSpPr bwMode="auto">
          <a:xfrm>
            <a:off x="7012972" y="416228"/>
            <a:ext cx="3138487" cy="2087562"/>
            <a:chOff x="748" y="1525"/>
            <a:chExt cx="1977" cy="1315"/>
          </a:xfrm>
        </p:grpSpPr>
        <p:sp>
          <p:nvSpPr>
            <p:cNvPr id="14" name="Rectangle 23"/>
            <p:cNvSpPr>
              <a:spLocks noChangeArrowheads="1"/>
            </p:cNvSpPr>
            <p:nvPr/>
          </p:nvSpPr>
          <p:spPr bwMode="auto">
            <a:xfrm>
              <a:off x="1098" y="1979"/>
              <a:ext cx="908" cy="861"/>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5" name="Line 24"/>
            <p:cNvSpPr>
              <a:spLocks noChangeShapeType="1"/>
            </p:cNvSpPr>
            <p:nvPr/>
          </p:nvSpPr>
          <p:spPr bwMode="auto">
            <a:xfrm flipV="1">
              <a:off x="2018" y="1933"/>
              <a:ext cx="272" cy="136"/>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25"/>
            <p:cNvSpPr txBox="1">
              <a:spLocks noChangeArrowheads="1"/>
            </p:cNvSpPr>
            <p:nvPr/>
          </p:nvSpPr>
          <p:spPr bwMode="auto">
            <a:xfrm>
              <a:off x="2245" y="225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0000FF"/>
                  </a:solidFill>
                </a:rPr>
                <a:t>y</a:t>
              </a:r>
            </a:p>
          </p:txBody>
        </p:sp>
        <p:sp>
          <p:nvSpPr>
            <p:cNvPr id="17" name="Rectangle 26"/>
            <p:cNvSpPr>
              <a:spLocks noChangeArrowheads="1"/>
            </p:cNvSpPr>
            <p:nvPr/>
          </p:nvSpPr>
          <p:spPr bwMode="auto">
            <a:xfrm>
              <a:off x="1333" y="2031"/>
              <a:ext cx="13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8" name="Oval 27"/>
            <p:cNvSpPr>
              <a:spLocks noChangeArrowheads="1"/>
            </p:cNvSpPr>
            <p:nvPr/>
          </p:nvSpPr>
          <p:spPr bwMode="auto">
            <a:xfrm>
              <a:off x="1377" y="2037"/>
              <a:ext cx="369" cy="726"/>
            </a:xfrm>
            <a:prstGeom prst="ellipse">
              <a:avLst/>
            </a:prstGeom>
            <a:solidFill>
              <a:schemeClr val="bg1"/>
            </a:solidFill>
            <a:ln w="9525">
              <a:solidFill>
                <a:srgbClr val="FF3300"/>
              </a:solidFill>
              <a:prstDash val="sysDot"/>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9" name="Line 28"/>
            <p:cNvSpPr>
              <a:spLocks noChangeShapeType="1"/>
            </p:cNvSpPr>
            <p:nvPr/>
          </p:nvSpPr>
          <p:spPr bwMode="auto">
            <a:xfrm flipV="1">
              <a:off x="1562" y="2037"/>
              <a:ext cx="0" cy="362"/>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9"/>
            <p:cNvSpPr>
              <a:spLocks noChangeShapeType="1"/>
            </p:cNvSpPr>
            <p:nvPr/>
          </p:nvSpPr>
          <p:spPr bwMode="auto">
            <a:xfrm flipV="1">
              <a:off x="1562" y="2037"/>
              <a:ext cx="0" cy="362"/>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30"/>
            <p:cNvSpPr>
              <a:spLocks noChangeShapeType="1"/>
            </p:cNvSpPr>
            <p:nvPr/>
          </p:nvSpPr>
          <p:spPr bwMode="auto">
            <a:xfrm flipH="1">
              <a:off x="1377" y="2399"/>
              <a:ext cx="185"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31"/>
            <p:cNvSpPr>
              <a:spLocks noChangeShapeType="1"/>
            </p:cNvSpPr>
            <p:nvPr/>
          </p:nvSpPr>
          <p:spPr bwMode="auto">
            <a:xfrm>
              <a:off x="1562" y="2399"/>
              <a:ext cx="184"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32"/>
            <p:cNvSpPr>
              <a:spLocks noChangeShapeType="1"/>
            </p:cNvSpPr>
            <p:nvPr/>
          </p:nvSpPr>
          <p:spPr bwMode="auto">
            <a:xfrm>
              <a:off x="1562" y="2399"/>
              <a:ext cx="0" cy="364"/>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33"/>
            <p:cNvSpPr>
              <a:spLocks noChangeShapeType="1"/>
            </p:cNvSpPr>
            <p:nvPr/>
          </p:nvSpPr>
          <p:spPr bwMode="auto">
            <a:xfrm flipV="1">
              <a:off x="1562" y="2088"/>
              <a:ext cx="105" cy="311"/>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34"/>
            <p:cNvSpPr>
              <a:spLocks noChangeShapeType="1"/>
            </p:cNvSpPr>
            <p:nvPr/>
          </p:nvSpPr>
          <p:spPr bwMode="auto">
            <a:xfrm flipV="1">
              <a:off x="1562" y="2244"/>
              <a:ext cx="158" cy="155"/>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35"/>
            <p:cNvSpPr>
              <a:spLocks noChangeShapeType="1"/>
            </p:cNvSpPr>
            <p:nvPr/>
          </p:nvSpPr>
          <p:spPr bwMode="auto">
            <a:xfrm>
              <a:off x="1562" y="2399"/>
              <a:ext cx="184" cy="157"/>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36"/>
            <p:cNvSpPr>
              <a:spLocks noChangeShapeType="1"/>
            </p:cNvSpPr>
            <p:nvPr/>
          </p:nvSpPr>
          <p:spPr bwMode="auto">
            <a:xfrm>
              <a:off x="1562" y="2399"/>
              <a:ext cx="105" cy="313"/>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37"/>
            <p:cNvSpPr>
              <a:spLocks noChangeShapeType="1"/>
            </p:cNvSpPr>
            <p:nvPr/>
          </p:nvSpPr>
          <p:spPr bwMode="auto">
            <a:xfrm flipH="1">
              <a:off x="1403" y="2399"/>
              <a:ext cx="159" cy="209"/>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38"/>
            <p:cNvSpPr>
              <a:spLocks noChangeShapeType="1"/>
            </p:cNvSpPr>
            <p:nvPr/>
          </p:nvSpPr>
          <p:spPr bwMode="auto">
            <a:xfrm flipH="1">
              <a:off x="1456" y="2399"/>
              <a:ext cx="106" cy="313"/>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39"/>
            <p:cNvSpPr>
              <a:spLocks noChangeShapeType="1"/>
            </p:cNvSpPr>
            <p:nvPr/>
          </p:nvSpPr>
          <p:spPr bwMode="auto">
            <a:xfrm flipH="1" flipV="1">
              <a:off x="1483" y="2088"/>
              <a:ext cx="79" cy="311"/>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40"/>
            <p:cNvSpPr>
              <a:spLocks noChangeShapeType="1"/>
            </p:cNvSpPr>
            <p:nvPr/>
          </p:nvSpPr>
          <p:spPr bwMode="auto">
            <a:xfrm flipH="1" flipV="1">
              <a:off x="1403" y="2244"/>
              <a:ext cx="159" cy="155"/>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41"/>
            <p:cNvSpPr>
              <a:spLocks noChangeShapeType="1"/>
            </p:cNvSpPr>
            <p:nvPr/>
          </p:nvSpPr>
          <p:spPr bwMode="auto">
            <a:xfrm flipH="1">
              <a:off x="748" y="2386"/>
              <a:ext cx="817" cy="40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42"/>
            <p:cNvSpPr>
              <a:spLocks noChangeShapeType="1"/>
            </p:cNvSpPr>
            <p:nvPr/>
          </p:nvSpPr>
          <p:spPr bwMode="auto">
            <a:xfrm flipV="1">
              <a:off x="2018" y="1979"/>
              <a:ext cx="363" cy="18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43"/>
            <p:cNvSpPr>
              <a:spLocks noChangeShapeType="1"/>
            </p:cNvSpPr>
            <p:nvPr/>
          </p:nvSpPr>
          <p:spPr bwMode="auto">
            <a:xfrm>
              <a:off x="1565" y="2386"/>
              <a:ext cx="68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44"/>
            <p:cNvSpPr>
              <a:spLocks noChangeShapeType="1"/>
            </p:cNvSpPr>
            <p:nvPr/>
          </p:nvSpPr>
          <p:spPr bwMode="auto">
            <a:xfrm flipH="1" flipV="1">
              <a:off x="1565" y="1797"/>
              <a:ext cx="0" cy="589"/>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Text Box 45"/>
            <p:cNvSpPr txBox="1">
              <a:spLocks noChangeArrowheads="1"/>
            </p:cNvSpPr>
            <p:nvPr/>
          </p:nvSpPr>
          <p:spPr bwMode="auto">
            <a:xfrm>
              <a:off x="1398" y="152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0000FF"/>
                  </a:solidFill>
                </a:rPr>
                <a:t>x</a:t>
              </a:r>
            </a:p>
          </p:txBody>
        </p:sp>
        <p:sp>
          <p:nvSpPr>
            <p:cNvPr id="37" name="Text Box 46"/>
            <p:cNvSpPr txBox="1">
              <a:spLocks noChangeArrowheads="1"/>
            </p:cNvSpPr>
            <p:nvPr/>
          </p:nvSpPr>
          <p:spPr bwMode="auto">
            <a:xfrm>
              <a:off x="2381" y="1842"/>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0000FF"/>
                  </a:solidFill>
                </a:rPr>
                <a:t>z</a:t>
              </a:r>
            </a:p>
          </p:txBody>
        </p:sp>
        <p:sp>
          <p:nvSpPr>
            <p:cNvPr id="38" name="Line 47"/>
            <p:cNvSpPr>
              <a:spLocks noChangeShapeType="1"/>
            </p:cNvSpPr>
            <p:nvPr/>
          </p:nvSpPr>
          <p:spPr bwMode="auto">
            <a:xfrm>
              <a:off x="2005" y="2024"/>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 name="Text Box 9"/>
          <p:cNvSpPr txBox="1">
            <a:spLocks noChangeArrowheads="1"/>
          </p:cNvSpPr>
          <p:nvPr/>
        </p:nvSpPr>
        <p:spPr bwMode="auto">
          <a:xfrm>
            <a:off x="2870658" y="2481754"/>
            <a:ext cx="2573214"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dirty="0">
                <a:solidFill>
                  <a:srgbClr val="000000"/>
                </a:solidFill>
                <a:latin typeface="方正书宋简体"/>
              </a:rPr>
              <a:t> </a:t>
            </a:r>
            <a:r>
              <a:rPr lang="en-US" altLang="zh-CN" sz="2800" dirty="0">
                <a:solidFill>
                  <a:srgbClr val="0000FF"/>
                </a:solidFill>
                <a:latin typeface="方正书宋简体"/>
              </a:rPr>
              <a:t>0 &lt; </a:t>
            </a:r>
            <a:r>
              <a:rPr lang="en-US" altLang="zh-CN" sz="2800" i="1" dirty="0">
                <a:solidFill>
                  <a:srgbClr val="0000FF"/>
                </a:solidFill>
                <a:latin typeface="方正书宋简体"/>
              </a:rPr>
              <a:t>P</a:t>
            </a:r>
            <a:r>
              <a:rPr lang="en-US" altLang="zh-CN" sz="2800" dirty="0">
                <a:solidFill>
                  <a:srgbClr val="0000FF"/>
                </a:solidFill>
                <a:latin typeface="方正书宋简体"/>
              </a:rPr>
              <a:t> &lt; 1</a:t>
            </a:r>
          </a:p>
        </p:txBody>
      </p:sp>
      <p:sp>
        <p:nvSpPr>
          <p:cNvPr id="40" name="Text Box 19"/>
          <p:cNvSpPr txBox="1">
            <a:spLocks noChangeArrowheads="1"/>
          </p:cNvSpPr>
          <p:nvPr/>
        </p:nvSpPr>
        <p:spPr bwMode="auto">
          <a:xfrm>
            <a:off x="2571022" y="4699559"/>
            <a:ext cx="28384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dirty="0">
                <a:solidFill>
                  <a:srgbClr val="CC3300"/>
                </a:solidFill>
              </a:rPr>
              <a:t>五种偏振态（光）</a:t>
            </a:r>
          </a:p>
        </p:txBody>
      </p:sp>
      <p:sp>
        <p:nvSpPr>
          <p:cNvPr id="41" name="Text Box 20"/>
          <p:cNvSpPr txBox="1">
            <a:spLocks noChangeArrowheads="1"/>
          </p:cNvSpPr>
          <p:nvPr/>
        </p:nvSpPr>
        <p:spPr bwMode="auto">
          <a:xfrm>
            <a:off x="5709510" y="3388284"/>
            <a:ext cx="38338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dirty="0"/>
              <a:t>线偏振光（平面偏振光）</a:t>
            </a:r>
          </a:p>
        </p:txBody>
      </p:sp>
      <p:sp>
        <p:nvSpPr>
          <p:cNvPr id="42" name="Text Box 21"/>
          <p:cNvSpPr txBox="1">
            <a:spLocks noChangeArrowheads="1"/>
          </p:cNvSpPr>
          <p:nvPr/>
        </p:nvSpPr>
        <p:spPr bwMode="auto">
          <a:xfrm>
            <a:off x="5725386" y="4029634"/>
            <a:ext cx="18430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a:solidFill>
                  <a:srgbClr val="9900FF"/>
                </a:solidFill>
              </a:rPr>
              <a:t>椭圆偏振光</a:t>
            </a:r>
          </a:p>
        </p:txBody>
      </p:sp>
      <p:sp>
        <p:nvSpPr>
          <p:cNvPr id="43" name="Text Box 22"/>
          <p:cNvSpPr txBox="1">
            <a:spLocks noChangeArrowheads="1"/>
          </p:cNvSpPr>
          <p:nvPr/>
        </p:nvSpPr>
        <p:spPr bwMode="auto">
          <a:xfrm>
            <a:off x="5728560" y="5353609"/>
            <a:ext cx="11795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a:solidFill>
                  <a:srgbClr val="6600CC"/>
                </a:solidFill>
              </a:rPr>
              <a:t>自然光</a:t>
            </a:r>
          </a:p>
        </p:txBody>
      </p:sp>
      <p:sp>
        <p:nvSpPr>
          <p:cNvPr id="44" name="Text Box 23"/>
          <p:cNvSpPr txBox="1">
            <a:spLocks noChangeArrowheads="1"/>
          </p:cNvSpPr>
          <p:nvPr/>
        </p:nvSpPr>
        <p:spPr bwMode="auto">
          <a:xfrm>
            <a:off x="5715861" y="5956859"/>
            <a:ext cx="18430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a:t>部分偏振光</a:t>
            </a:r>
          </a:p>
        </p:txBody>
      </p:sp>
      <p:sp>
        <p:nvSpPr>
          <p:cNvPr id="45" name="Text Box 24"/>
          <p:cNvSpPr txBox="1">
            <a:spLocks noChangeArrowheads="1"/>
          </p:cNvSpPr>
          <p:nvPr/>
        </p:nvSpPr>
        <p:spPr bwMode="auto">
          <a:xfrm>
            <a:off x="5731735" y="4699559"/>
            <a:ext cx="1511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dirty="0">
                <a:solidFill>
                  <a:srgbClr val="009900"/>
                </a:solidFill>
              </a:rPr>
              <a:t>圆偏振光</a:t>
            </a:r>
          </a:p>
        </p:txBody>
      </p:sp>
      <p:sp>
        <p:nvSpPr>
          <p:cNvPr id="46" name="AutoShape 25"/>
          <p:cNvSpPr>
            <a:spLocks/>
          </p:cNvSpPr>
          <p:nvPr/>
        </p:nvSpPr>
        <p:spPr bwMode="auto">
          <a:xfrm>
            <a:off x="5252310" y="3708959"/>
            <a:ext cx="381000" cy="2514600"/>
          </a:xfrm>
          <a:prstGeom prst="leftBrace">
            <a:avLst>
              <a:gd name="adj1" fmla="val 55000"/>
              <a:gd name="adj2" fmla="val 50000"/>
            </a:avLst>
          </a:pr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aphicFrame>
        <p:nvGraphicFramePr>
          <p:cNvPr id="47" name="Object 11"/>
          <p:cNvGraphicFramePr>
            <a:graphicFrameLocks noChangeAspect="1"/>
          </p:cNvGraphicFramePr>
          <p:nvPr>
            <p:extLst>
              <p:ext uri="{D42A27DB-BD31-4B8C-83A1-F6EECF244321}">
                <p14:modId xmlns:p14="http://schemas.microsoft.com/office/powerpoint/2010/main" val="3787842192"/>
              </p:ext>
            </p:extLst>
          </p:nvPr>
        </p:nvGraphicFramePr>
        <p:xfrm>
          <a:off x="2115230" y="114726"/>
          <a:ext cx="2451100" cy="990600"/>
        </p:xfrm>
        <a:graphic>
          <a:graphicData uri="http://schemas.openxmlformats.org/presentationml/2006/ole">
            <mc:AlternateContent xmlns:mc="http://schemas.openxmlformats.org/markup-compatibility/2006">
              <mc:Choice xmlns:v="urn:schemas-microsoft-com:vml" Requires="v">
                <p:oleObj spid="_x0000_s87137" name="公式" r:id="rId3" imgW="2381343" imgH="923827" progId="Equation.3">
                  <p:embed/>
                </p:oleObj>
              </mc:Choice>
              <mc:Fallback>
                <p:oleObj name="公式" r:id="rId3" imgW="2381343" imgH="92382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5230" y="114726"/>
                        <a:ext cx="24511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8841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strips(downRight)">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ipe(left)">
                                      <p:cBhvr>
                                        <p:cTn id="36" dur="500"/>
                                        <p:tgtEl>
                                          <p:spTgt spid="4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left)">
                                      <p:cBhvr>
                                        <p:cTn id="41" dur="500"/>
                                        <p:tgtEl>
                                          <p:spTgt spid="4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left)">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left)">
                                      <p:cBhvr>
                                        <p:cTn id="51" dur="500"/>
                                        <p:tgtEl>
                                          <p:spTgt spid="4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wipe(left)">
                                      <p:cBhvr>
                                        <p:cTn id="5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utoUpdateAnimBg="0"/>
      <p:bldP spid="39" grpId="0" autoUpdateAnimBg="0"/>
      <p:bldP spid="40" grpId="0" autoUpdateAnimBg="0"/>
      <p:bldP spid="41" grpId="0" autoUpdateAnimBg="0"/>
      <p:bldP spid="42" grpId="0" autoUpdateAnimBg="0"/>
      <p:bldP spid="43" grpId="0" autoUpdateAnimBg="0"/>
      <p:bldP spid="44" grpId="0" autoUpdateAnimBg="0"/>
      <p:bldP spid="45" grpId="0" autoUpdateAnimBg="0"/>
      <p:bldP spid="4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9"/>
          <p:cNvSpPr txBox="1">
            <a:spLocks noChangeArrowheads="1"/>
          </p:cNvSpPr>
          <p:nvPr/>
        </p:nvSpPr>
        <p:spPr bwMode="auto">
          <a:xfrm>
            <a:off x="2063552" y="260649"/>
            <a:ext cx="1111202" cy="646331"/>
          </a:xfrm>
          <a:prstGeom prst="rect">
            <a:avLst/>
          </a:prstGeom>
          <a:solidFill>
            <a:schemeClr val="tx2">
              <a:lumMod val="60000"/>
              <a:lumOff val="40000"/>
            </a:schemeClr>
          </a:solidFill>
          <a:ln>
            <a:noFill/>
          </a:ln>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dirty="0">
                <a:solidFill>
                  <a:srgbClr val="CC3300"/>
                </a:solidFill>
              </a:rPr>
              <a:t>讨论</a:t>
            </a:r>
          </a:p>
        </p:txBody>
      </p:sp>
      <p:sp>
        <p:nvSpPr>
          <p:cNvPr id="4" name="Text Box 4"/>
          <p:cNvSpPr txBox="1">
            <a:spLocks noChangeArrowheads="1"/>
          </p:cNvSpPr>
          <p:nvPr/>
        </p:nvSpPr>
        <p:spPr bwMode="auto">
          <a:xfrm>
            <a:off x="3797807" y="262549"/>
            <a:ext cx="52565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rgbClr val="0000CC"/>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CC"/>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CC"/>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CC"/>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9pPr>
          </a:lstStyle>
          <a:p>
            <a:pPr eaLnBrk="1" hangingPunct="1">
              <a:buClr>
                <a:srgbClr val="FFFF00"/>
              </a:buClr>
            </a:pPr>
            <a:r>
              <a:rPr lang="en-US" altLang="zh-CN" dirty="0">
                <a:solidFill>
                  <a:srgbClr val="3333FF"/>
                </a:solidFill>
                <a:latin typeface="宋体" panose="02010600030101010101" pitchFamily="2" charset="-122"/>
              </a:rPr>
              <a:t>(1)</a:t>
            </a:r>
            <a:r>
              <a:rPr lang="zh-CN" altLang="en-US" dirty="0">
                <a:solidFill>
                  <a:srgbClr val="3333FF"/>
                </a:solidFill>
                <a:latin typeface="宋体" panose="02010600030101010101" pitchFamily="2" charset="-122"/>
              </a:rPr>
              <a:t>自然光和圆偏振光的区别</a:t>
            </a:r>
            <a:endParaRPr lang="en-US" altLang="zh-CN" dirty="0">
              <a:solidFill>
                <a:srgbClr val="3333FF"/>
              </a:solidFill>
            </a:endParaRPr>
          </a:p>
        </p:txBody>
      </p:sp>
      <p:sp>
        <p:nvSpPr>
          <p:cNvPr id="6" name="Text Box 3"/>
          <p:cNvSpPr txBox="1">
            <a:spLocks noChangeArrowheads="1"/>
          </p:cNvSpPr>
          <p:nvPr/>
        </p:nvSpPr>
        <p:spPr bwMode="auto">
          <a:xfrm>
            <a:off x="3140762" y="707776"/>
            <a:ext cx="743441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600" dirty="0">
                <a:solidFill>
                  <a:srgbClr val="009900"/>
                </a:solidFill>
                <a:latin typeface="Book Antiqua" panose="02040602050305030304" pitchFamily="18" charset="0"/>
              </a:rPr>
              <a:t>光矢量绕着光的传播方向旋转，其旋转角速度对应光的角频率；光矢量端点的轨迹是一个圆。</a:t>
            </a:r>
          </a:p>
        </p:txBody>
      </p:sp>
      <p:grpSp>
        <p:nvGrpSpPr>
          <p:cNvPr id="7" name="Group 2"/>
          <p:cNvGrpSpPr>
            <a:grpSpLocks/>
          </p:cNvGrpSpPr>
          <p:nvPr/>
        </p:nvGrpSpPr>
        <p:grpSpPr bwMode="auto">
          <a:xfrm>
            <a:off x="1942601" y="2442280"/>
            <a:ext cx="3271838" cy="1689100"/>
            <a:chOff x="1057" y="1077"/>
            <a:chExt cx="2061" cy="1064"/>
          </a:xfrm>
        </p:grpSpPr>
        <p:sp>
          <p:nvSpPr>
            <p:cNvPr id="8" name="Line 3"/>
            <p:cNvSpPr>
              <a:spLocks noChangeShapeType="1"/>
            </p:cNvSpPr>
            <p:nvPr/>
          </p:nvSpPr>
          <p:spPr bwMode="auto">
            <a:xfrm>
              <a:off x="1473" y="1272"/>
              <a:ext cx="0" cy="736"/>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9" name="Line 4"/>
            <p:cNvSpPr>
              <a:spLocks noChangeShapeType="1"/>
            </p:cNvSpPr>
            <p:nvPr/>
          </p:nvSpPr>
          <p:spPr bwMode="auto">
            <a:xfrm>
              <a:off x="2025" y="1077"/>
              <a:ext cx="1" cy="735"/>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0" name="Line 5"/>
            <p:cNvSpPr>
              <a:spLocks noChangeShapeType="1"/>
            </p:cNvSpPr>
            <p:nvPr/>
          </p:nvSpPr>
          <p:spPr bwMode="auto">
            <a:xfrm flipV="1">
              <a:off x="1467" y="1079"/>
              <a:ext cx="553" cy="192"/>
            </a:xfrm>
            <a:prstGeom prst="line">
              <a:avLst/>
            </a:prstGeom>
            <a:noFill/>
            <a:ln w="38100">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1" name="Line 6"/>
            <p:cNvSpPr>
              <a:spLocks noChangeShapeType="1"/>
            </p:cNvSpPr>
            <p:nvPr/>
          </p:nvSpPr>
          <p:spPr bwMode="auto">
            <a:xfrm flipV="1">
              <a:off x="1473" y="1812"/>
              <a:ext cx="553" cy="192"/>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2" name="Line 7"/>
            <p:cNvSpPr>
              <a:spLocks noChangeShapeType="1"/>
            </p:cNvSpPr>
            <p:nvPr/>
          </p:nvSpPr>
          <p:spPr bwMode="auto">
            <a:xfrm>
              <a:off x="1057" y="1546"/>
              <a:ext cx="408" cy="1"/>
            </a:xfrm>
            <a:prstGeom prst="line">
              <a:avLst/>
            </a:prstGeom>
            <a:noFill/>
            <a:ln w="34925">
              <a:solidFill>
                <a:srgbClr val="FF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3" name="Line 8"/>
            <p:cNvSpPr>
              <a:spLocks noChangeShapeType="1"/>
            </p:cNvSpPr>
            <p:nvPr/>
          </p:nvSpPr>
          <p:spPr bwMode="auto">
            <a:xfrm>
              <a:off x="1747" y="1549"/>
              <a:ext cx="809" cy="0"/>
            </a:xfrm>
            <a:prstGeom prst="line">
              <a:avLst/>
            </a:prstGeom>
            <a:noFill/>
            <a:ln w="34925">
              <a:solidFill>
                <a:srgbClr val="FF0000"/>
              </a:solidFill>
              <a:round/>
              <a:headEnd type="none" w="med" len="sm"/>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 name="Oval 9"/>
            <p:cNvSpPr>
              <a:spLocks noChangeArrowheads="1"/>
            </p:cNvSpPr>
            <p:nvPr/>
          </p:nvSpPr>
          <p:spPr bwMode="auto">
            <a:xfrm>
              <a:off x="1545" y="1325"/>
              <a:ext cx="393" cy="448"/>
            </a:xfrm>
            <a:prstGeom prst="ellipse">
              <a:avLst/>
            </a:prstGeom>
            <a:noFill/>
            <a:ln w="28575">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5" name="Line 10"/>
            <p:cNvSpPr>
              <a:spLocks noChangeShapeType="1"/>
            </p:cNvSpPr>
            <p:nvPr/>
          </p:nvSpPr>
          <p:spPr bwMode="auto">
            <a:xfrm flipV="1">
              <a:off x="1751" y="1337"/>
              <a:ext cx="71" cy="204"/>
            </a:xfrm>
            <a:prstGeom prst="line">
              <a:avLst/>
            </a:prstGeom>
            <a:noFill/>
            <a:ln w="28575">
              <a:solidFill>
                <a:srgbClr val="FF00FF"/>
              </a:solidFill>
              <a:round/>
              <a:headEnd type="none" w="med" len="sm"/>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6" name="Rectangle 11"/>
            <p:cNvSpPr>
              <a:spLocks noChangeArrowheads="1"/>
            </p:cNvSpPr>
            <p:nvPr/>
          </p:nvSpPr>
          <p:spPr bwMode="auto">
            <a:xfrm>
              <a:off x="2058" y="1595"/>
              <a:ext cx="1060"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0000CC"/>
                  </a:solidFill>
                </a:rPr>
                <a:t>右旋圆</a:t>
              </a:r>
            </a:p>
            <a:p>
              <a:pPr eaLnBrk="1" hangingPunct="1">
                <a:spcBef>
                  <a:spcPct val="0"/>
                </a:spcBef>
                <a:buFontTx/>
                <a:buNone/>
              </a:pPr>
              <a:r>
                <a:rPr lang="zh-CN" altLang="en-US" sz="2400" dirty="0">
                  <a:solidFill>
                    <a:srgbClr val="0000CC"/>
                  </a:solidFill>
                </a:rPr>
                <a:t>偏振光</a:t>
              </a:r>
            </a:p>
          </p:txBody>
        </p:sp>
        <p:sp>
          <p:nvSpPr>
            <p:cNvPr id="17" name="Freeform 12"/>
            <p:cNvSpPr>
              <a:spLocks/>
            </p:cNvSpPr>
            <p:nvPr/>
          </p:nvSpPr>
          <p:spPr bwMode="auto">
            <a:xfrm>
              <a:off x="1778" y="1254"/>
              <a:ext cx="174" cy="126"/>
            </a:xfrm>
            <a:custGeom>
              <a:avLst/>
              <a:gdLst>
                <a:gd name="T0" fmla="*/ 0 w 435"/>
                <a:gd name="T1" fmla="*/ 0 h 315"/>
                <a:gd name="T2" fmla="*/ 0 w 435"/>
                <a:gd name="T3" fmla="*/ 0 h 315"/>
                <a:gd name="T4" fmla="*/ 0 w 435"/>
                <a:gd name="T5" fmla="*/ 0 h 315"/>
                <a:gd name="T6" fmla="*/ 0 60000 65536"/>
                <a:gd name="T7" fmla="*/ 0 60000 65536"/>
                <a:gd name="T8" fmla="*/ 0 60000 65536"/>
                <a:gd name="T9" fmla="*/ 0 w 435"/>
                <a:gd name="T10" fmla="*/ 0 h 315"/>
                <a:gd name="T11" fmla="*/ 435 w 435"/>
                <a:gd name="T12" fmla="*/ 315 h 315"/>
              </a:gdLst>
              <a:ahLst/>
              <a:cxnLst>
                <a:cxn ang="T6">
                  <a:pos x="T0" y="T1"/>
                </a:cxn>
                <a:cxn ang="T7">
                  <a:pos x="T2" y="T3"/>
                </a:cxn>
                <a:cxn ang="T8">
                  <a:pos x="T4" y="T5"/>
                </a:cxn>
              </a:cxnLst>
              <a:rect l="T9" t="T10" r="T11" b="T12"/>
              <a:pathLst>
                <a:path w="435" h="315">
                  <a:moveTo>
                    <a:pt x="0" y="0"/>
                  </a:moveTo>
                  <a:cubicBezTo>
                    <a:pt x="99" y="26"/>
                    <a:pt x="198" y="53"/>
                    <a:pt x="270" y="105"/>
                  </a:cubicBezTo>
                  <a:cubicBezTo>
                    <a:pt x="342" y="157"/>
                    <a:pt x="388" y="236"/>
                    <a:pt x="435" y="315"/>
                  </a:cubicBezTo>
                </a:path>
              </a:pathLst>
            </a:custGeom>
            <a:noFill/>
            <a:ln w="2857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18" name="对象 17"/>
          <p:cNvGraphicFramePr>
            <a:graphicFrameLocks noChangeAspect="1"/>
          </p:cNvGraphicFramePr>
          <p:nvPr>
            <p:extLst>
              <p:ext uri="{D42A27DB-BD31-4B8C-83A1-F6EECF244321}">
                <p14:modId xmlns:p14="http://schemas.microsoft.com/office/powerpoint/2010/main" val="2658381395"/>
              </p:ext>
            </p:extLst>
          </p:nvPr>
        </p:nvGraphicFramePr>
        <p:xfrm>
          <a:off x="4425872" y="1679740"/>
          <a:ext cx="874713" cy="1326103"/>
        </p:xfrm>
        <a:graphic>
          <a:graphicData uri="http://schemas.openxmlformats.org/presentationml/2006/ole">
            <mc:AlternateContent xmlns:mc="http://schemas.openxmlformats.org/markup-compatibility/2006">
              <mc:Choice xmlns:v="urn:schemas-microsoft-com:vml" Requires="v">
                <p:oleObj spid="_x0000_s104538" name="Image" r:id="rId3" imgW="736248" imgH="1117460" progId="Photoshop.Image.6">
                  <p:embed/>
                </p:oleObj>
              </mc:Choice>
              <mc:Fallback>
                <p:oleObj name="Image" r:id="rId3" imgW="736248" imgH="1117460"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872" y="1679740"/>
                        <a:ext cx="874713" cy="1326103"/>
                      </a:xfrm>
                      <a:prstGeom prst="rect">
                        <a:avLst/>
                      </a:prstGeom>
                      <a:noFill/>
                      <a:ln>
                        <a:noFill/>
                      </a:ln>
                      <a:effectLst/>
                      <a:extLst/>
                    </p:spPr>
                  </p:pic>
                </p:oleObj>
              </mc:Fallback>
            </mc:AlternateContent>
          </a:graphicData>
        </a:graphic>
      </p:graphicFrame>
      <p:sp>
        <p:nvSpPr>
          <p:cNvPr id="19" name="Line 76"/>
          <p:cNvSpPr>
            <a:spLocks noChangeShapeType="1"/>
          </p:cNvSpPr>
          <p:nvPr/>
        </p:nvSpPr>
        <p:spPr bwMode="auto">
          <a:xfrm flipH="1">
            <a:off x="4417514" y="3202693"/>
            <a:ext cx="630238" cy="0"/>
          </a:xfrm>
          <a:prstGeom prst="line">
            <a:avLst/>
          </a:prstGeom>
          <a:noFill/>
          <a:ln w="3810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 name="Text Box 77"/>
          <p:cNvSpPr txBox="1">
            <a:spLocks noChangeArrowheads="1"/>
          </p:cNvSpPr>
          <p:nvPr/>
        </p:nvSpPr>
        <p:spPr bwMode="auto">
          <a:xfrm>
            <a:off x="5003301" y="2969330"/>
            <a:ext cx="103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dirty="0">
                <a:solidFill>
                  <a:schemeClr val="accent2"/>
                </a:solidFill>
              </a:rPr>
              <a:t>观测</a:t>
            </a:r>
          </a:p>
        </p:txBody>
      </p:sp>
      <p:sp>
        <p:nvSpPr>
          <p:cNvPr id="21" name="Oval 36"/>
          <p:cNvSpPr>
            <a:spLocks noChangeArrowheads="1"/>
          </p:cNvSpPr>
          <p:nvPr/>
        </p:nvSpPr>
        <p:spPr bwMode="auto">
          <a:xfrm>
            <a:off x="7659504" y="2270735"/>
            <a:ext cx="1524000" cy="1524000"/>
          </a:xfrm>
          <a:prstGeom prst="ellipse">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600"/>
          </a:p>
        </p:txBody>
      </p:sp>
      <p:grpSp>
        <p:nvGrpSpPr>
          <p:cNvPr id="22" name="Group 61"/>
          <p:cNvGrpSpPr>
            <a:grpSpLocks/>
          </p:cNvGrpSpPr>
          <p:nvPr/>
        </p:nvGrpSpPr>
        <p:grpSpPr bwMode="auto">
          <a:xfrm>
            <a:off x="7127926" y="1819980"/>
            <a:ext cx="2443163" cy="2476500"/>
            <a:chOff x="3456" y="960"/>
            <a:chExt cx="1539" cy="1560"/>
          </a:xfrm>
        </p:grpSpPr>
        <p:sp>
          <p:nvSpPr>
            <p:cNvPr id="23" name="Line 62"/>
            <p:cNvSpPr>
              <a:spLocks noChangeShapeType="1"/>
            </p:cNvSpPr>
            <p:nvPr/>
          </p:nvSpPr>
          <p:spPr bwMode="auto">
            <a:xfrm flipH="1">
              <a:off x="3507" y="1739"/>
              <a:ext cx="1488" cy="0"/>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4" name="Line 63"/>
            <p:cNvSpPr>
              <a:spLocks noChangeShapeType="1"/>
            </p:cNvSpPr>
            <p:nvPr/>
          </p:nvSpPr>
          <p:spPr bwMode="auto">
            <a:xfrm rot="-5400000">
              <a:off x="3528" y="1776"/>
              <a:ext cx="1488" cy="0"/>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 name="Rectangle 64"/>
            <p:cNvSpPr>
              <a:spLocks noChangeArrowheads="1"/>
            </p:cNvSpPr>
            <p:nvPr/>
          </p:nvSpPr>
          <p:spPr bwMode="auto">
            <a:xfrm>
              <a:off x="4297" y="960"/>
              <a:ext cx="18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r>
                <a:rPr lang="en-US" altLang="zh-CN" sz="2000" i="1"/>
                <a:t>y</a:t>
              </a:r>
              <a:endParaRPr lang="en-US" altLang="zh-CN" sz="2000"/>
            </a:p>
          </p:txBody>
        </p:sp>
        <p:sp>
          <p:nvSpPr>
            <p:cNvPr id="26" name="Rectangle 65"/>
            <p:cNvSpPr>
              <a:spLocks noChangeArrowheads="1"/>
            </p:cNvSpPr>
            <p:nvPr/>
          </p:nvSpPr>
          <p:spPr bwMode="auto">
            <a:xfrm>
              <a:off x="3456" y="178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p>
          </p:txBody>
        </p:sp>
      </p:grpSp>
      <p:sp>
        <p:nvSpPr>
          <p:cNvPr id="27" name="Arc 97"/>
          <p:cNvSpPr>
            <a:spLocks/>
          </p:cNvSpPr>
          <p:nvPr/>
        </p:nvSpPr>
        <p:spPr bwMode="auto">
          <a:xfrm>
            <a:off x="8932912" y="2091437"/>
            <a:ext cx="457200" cy="4572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Text Box 104"/>
          <p:cNvSpPr txBox="1">
            <a:spLocks noChangeArrowheads="1"/>
          </p:cNvSpPr>
          <p:nvPr/>
        </p:nvSpPr>
        <p:spPr bwMode="auto">
          <a:xfrm>
            <a:off x="9396463" y="2053343"/>
            <a:ext cx="854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dirty="0">
                <a:solidFill>
                  <a:schemeClr val="accent2"/>
                </a:solidFill>
              </a:rPr>
              <a:t>右旋</a:t>
            </a:r>
          </a:p>
        </p:txBody>
      </p:sp>
      <p:sp>
        <p:nvSpPr>
          <p:cNvPr id="29" name="Rectangle 146"/>
          <p:cNvSpPr>
            <a:spLocks noChangeArrowheads="1"/>
          </p:cNvSpPr>
          <p:nvPr/>
        </p:nvSpPr>
        <p:spPr bwMode="auto">
          <a:xfrm>
            <a:off x="9442501" y="3005842"/>
            <a:ext cx="2127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i="1" dirty="0"/>
              <a:t>x</a:t>
            </a:r>
          </a:p>
        </p:txBody>
      </p:sp>
      <p:sp>
        <p:nvSpPr>
          <p:cNvPr id="30" name="Line 37"/>
          <p:cNvSpPr>
            <a:spLocks noChangeShapeType="1"/>
          </p:cNvSpPr>
          <p:nvPr/>
        </p:nvSpPr>
        <p:spPr bwMode="auto">
          <a:xfrm flipV="1">
            <a:off x="8412212" y="228670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1" name="Line 38"/>
          <p:cNvSpPr>
            <a:spLocks noChangeShapeType="1"/>
          </p:cNvSpPr>
          <p:nvPr/>
        </p:nvSpPr>
        <p:spPr bwMode="auto">
          <a:xfrm rot="900000" flipV="1">
            <a:off x="8507462" y="230099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2" name="Line 39"/>
          <p:cNvSpPr>
            <a:spLocks noChangeShapeType="1"/>
          </p:cNvSpPr>
          <p:nvPr/>
        </p:nvSpPr>
        <p:spPr bwMode="auto">
          <a:xfrm rot="1800000" flipV="1">
            <a:off x="8602712" y="233433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3" name="Line 40"/>
          <p:cNvSpPr>
            <a:spLocks noChangeShapeType="1"/>
          </p:cNvSpPr>
          <p:nvPr/>
        </p:nvSpPr>
        <p:spPr bwMode="auto">
          <a:xfrm rot="2700000" flipV="1">
            <a:off x="8678912" y="239624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4" name="Line 41"/>
          <p:cNvSpPr>
            <a:spLocks noChangeShapeType="1"/>
          </p:cNvSpPr>
          <p:nvPr/>
        </p:nvSpPr>
        <p:spPr bwMode="auto">
          <a:xfrm rot="3600000" flipV="1">
            <a:off x="8736062" y="247244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5" name="Line 42"/>
          <p:cNvSpPr>
            <a:spLocks noChangeShapeType="1"/>
          </p:cNvSpPr>
          <p:nvPr/>
        </p:nvSpPr>
        <p:spPr bwMode="auto">
          <a:xfrm rot="4500000" flipV="1">
            <a:off x="8778925" y="256293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 name="Line 43"/>
          <p:cNvSpPr>
            <a:spLocks noChangeShapeType="1"/>
          </p:cNvSpPr>
          <p:nvPr/>
        </p:nvSpPr>
        <p:spPr bwMode="auto">
          <a:xfrm rot="5400000" flipV="1">
            <a:off x="8788450" y="266294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 name="Line 44"/>
          <p:cNvSpPr>
            <a:spLocks noChangeShapeType="1"/>
          </p:cNvSpPr>
          <p:nvPr/>
        </p:nvSpPr>
        <p:spPr bwMode="auto">
          <a:xfrm rot="6300000" flipV="1">
            <a:off x="8778925" y="276771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8" name="Line 45"/>
          <p:cNvSpPr>
            <a:spLocks noChangeShapeType="1"/>
          </p:cNvSpPr>
          <p:nvPr/>
        </p:nvSpPr>
        <p:spPr bwMode="auto">
          <a:xfrm rot="7200000" flipV="1">
            <a:off x="8740825" y="286296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9" name="Line 46"/>
          <p:cNvSpPr>
            <a:spLocks noChangeShapeType="1"/>
          </p:cNvSpPr>
          <p:nvPr/>
        </p:nvSpPr>
        <p:spPr bwMode="auto">
          <a:xfrm rot="8100000" flipV="1">
            <a:off x="8678912" y="294393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0" name="Line 47"/>
          <p:cNvSpPr>
            <a:spLocks noChangeShapeType="1"/>
          </p:cNvSpPr>
          <p:nvPr/>
        </p:nvSpPr>
        <p:spPr bwMode="auto">
          <a:xfrm rot="9000000" flipV="1">
            <a:off x="8597950" y="299631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1" name="Line 48"/>
          <p:cNvSpPr>
            <a:spLocks noChangeShapeType="1"/>
          </p:cNvSpPr>
          <p:nvPr/>
        </p:nvSpPr>
        <p:spPr bwMode="auto">
          <a:xfrm rot="9900000" flipV="1">
            <a:off x="8512225" y="303918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2" name="Line 49"/>
          <p:cNvSpPr>
            <a:spLocks noChangeShapeType="1"/>
          </p:cNvSpPr>
          <p:nvPr/>
        </p:nvSpPr>
        <p:spPr bwMode="auto">
          <a:xfrm rot="10800000" flipV="1">
            <a:off x="8412212" y="305823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3" name="Line 50"/>
          <p:cNvSpPr>
            <a:spLocks noChangeShapeType="1"/>
          </p:cNvSpPr>
          <p:nvPr/>
        </p:nvSpPr>
        <p:spPr bwMode="auto">
          <a:xfrm rot="20700000" flipH="1" flipV="1">
            <a:off x="8307437" y="230099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4" name="Line 51"/>
          <p:cNvSpPr>
            <a:spLocks noChangeShapeType="1"/>
          </p:cNvSpPr>
          <p:nvPr/>
        </p:nvSpPr>
        <p:spPr bwMode="auto">
          <a:xfrm rot="19800000" flipH="1" flipV="1">
            <a:off x="8221712" y="233909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 name="Line 52"/>
          <p:cNvSpPr>
            <a:spLocks noChangeShapeType="1"/>
          </p:cNvSpPr>
          <p:nvPr/>
        </p:nvSpPr>
        <p:spPr bwMode="auto">
          <a:xfrm rot="18900000" flipH="1" flipV="1">
            <a:off x="8150275" y="240100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 name="Line 53"/>
          <p:cNvSpPr>
            <a:spLocks noChangeShapeType="1"/>
          </p:cNvSpPr>
          <p:nvPr/>
        </p:nvSpPr>
        <p:spPr bwMode="auto">
          <a:xfrm rot="18000000" flipH="1" flipV="1">
            <a:off x="8088362" y="247244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7" name="Line 54"/>
          <p:cNvSpPr>
            <a:spLocks noChangeShapeType="1"/>
          </p:cNvSpPr>
          <p:nvPr/>
        </p:nvSpPr>
        <p:spPr bwMode="auto">
          <a:xfrm rot="17100000" flipH="1" flipV="1">
            <a:off x="8045500" y="256293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8" name="Line 55"/>
          <p:cNvSpPr>
            <a:spLocks noChangeShapeType="1"/>
          </p:cNvSpPr>
          <p:nvPr/>
        </p:nvSpPr>
        <p:spPr bwMode="auto">
          <a:xfrm rot="16200000" flipH="1" flipV="1">
            <a:off x="8031212" y="266294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9" name="Line 56"/>
          <p:cNvSpPr>
            <a:spLocks noChangeShapeType="1"/>
          </p:cNvSpPr>
          <p:nvPr/>
        </p:nvSpPr>
        <p:spPr bwMode="auto">
          <a:xfrm rot="15300000" flipH="1" flipV="1">
            <a:off x="8040737" y="276295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0" name="Line 57"/>
          <p:cNvSpPr>
            <a:spLocks noChangeShapeType="1"/>
          </p:cNvSpPr>
          <p:nvPr/>
        </p:nvSpPr>
        <p:spPr bwMode="auto">
          <a:xfrm rot="14400000" flipH="1" flipV="1">
            <a:off x="8078837" y="285820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1" name="Line 58"/>
          <p:cNvSpPr>
            <a:spLocks noChangeShapeType="1"/>
          </p:cNvSpPr>
          <p:nvPr/>
        </p:nvSpPr>
        <p:spPr bwMode="auto">
          <a:xfrm rot="13500000" flipH="1" flipV="1">
            <a:off x="8140750" y="293440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2" name="Line 59"/>
          <p:cNvSpPr>
            <a:spLocks noChangeShapeType="1"/>
          </p:cNvSpPr>
          <p:nvPr/>
        </p:nvSpPr>
        <p:spPr bwMode="auto">
          <a:xfrm rot="12600000" flipH="1" flipV="1">
            <a:off x="8216950" y="299631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3" name="Line 60"/>
          <p:cNvSpPr>
            <a:spLocks noChangeShapeType="1"/>
          </p:cNvSpPr>
          <p:nvPr/>
        </p:nvSpPr>
        <p:spPr bwMode="auto">
          <a:xfrm rot="11700000" flipH="1" flipV="1">
            <a:off x="8312200" y="303918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54" name="Group 74"/>
          <p:cNvGrpSpPr>
            <a:grpSpLocks/>
          </p:cNvGrpSpPr>
          <p:nvPr/>
        </p:nvGrpSpPr>
        <p:grpSpPr bwMode="auto">
          <a:xfrm>
            <a:off x="2169964" y="4716611"/>
            <a:ext cx="3035300" cy="1636712"/>
            <a:chOff x="2925" y="998"/>
            <a:chExt cx="1912" cy="1031"/>
          </a:xfrm>
        </p:grpSpPr>
        <p:sp>
          <p:nvSpPr>
            <p:cNvPr id="55" name="Line 64"/>
            <p:cNvSpPr>
              <a:spLocks noChangeShapeType="1"/>
            </p:cNvSpPr>
            <p:nvPr/>
          </p:nvSpPr>
          <p:spPr bwMode="auto">
            <a:xfrm flipH="1">
              <a:off x="3868" y="998"/>
              <a:ext cx="0" cy="736"/>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6" name="Line 65"/>
            <p:cNvSpPr>
              <a:spLocks noChangeShapeType="1"/>
            </p:cNvSpPr>
            <p:nvPr/>
          </p:nvSpPr>
          <p:spPr bwMode="auto">
            <a:xfrm flipV="1">
              <a:off x="3310" y="1000"/>
              <a:ext cx="553" cy="192"/>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7" name="Line 66"/>
            <p:cNvSpPr>
              <a:spLocks noChangeShapeType="1"/>
            </p:cNvSpPr>
            <p:nvPr/>
          </p:nvSpPr>
          <p:spPr bwMode="auto">
            <a:xfrm flipV="1">
              <a:off x="3322" y="1721"/>
              <a:ext cx="553" cy="193"/>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8" name="Line 67"/>
            <p:cNvSpPr>
              <a:spLocks noChangeShapeType="1"/>
            </p:cNvSpPr>
            <p:nvPr/>
          </p:nvSpPr>
          <p:spPr bwMode="auto">
            <a:xfrm>
              <a:off x="2925" y="1474"/>
              <a:ext cx="409" cy="0"/>
            </a:xfrm>
            <a:prstGeom prst="line">
              <a:avLst/>
            </a:prstGeom>
            <a:noFill/>
            <a:ln w="34925">
              <a:solidFill>
                <a:srgbClr val="FF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9" name="Line 68"/>
            <p:cNvSpPr>
              <a:spLocks noChangeShapeType="1"/>
            </p:cNvSpPr>
            <p:nvPr/>
          </p:nvSpPr>
          <p:spPr bwMode="auto">
            <a:xfrm>
              <a:off x="3590" y="1470"/>
              <a:ext cx="809" cy="0"/>
            </a:xfrm>
            <a:prstGeom prst="line">
              <a:avLst/>
            </a:prstGeom>
            <a:noFill/>
            <a:ln w="34925">
              <a:solidFill>
                <a:srgbClr val="FF0000"/>
              </a:solidFill>
              <a:round/>
              <a:headEnd type="none" w="med" len="sm"/>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0" name="Oval 69"/>
            <p:cNvSpPr>
              <a:spLocks noChangeArrowheads="1"/>
            </p:cNvSpPr>
            <p:nvPr/>
          </p:nvSpPr>
          <p:spPr bwMode="auto">
            <a:xfrm>
              <a:off x="3454" y="1165"/>
              <a:ext cx="265" cy="600"/>
            </a:xfrm>
            <a:prstGeom prst="ellipse">
              <a:avLst/>
            </a:prstGeom>
            <a:noFill/>
            <a:ln w="28575">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1" name="Line 70"/>
            <p:cNvSpPr>
              <a:spLocks noChangeShapeType="1"/>
            </p:cNvSpPr>
            <p:nvPr/>
          </p:nvSpPr>
          <p:spPr bwMode="auto">
            <a:xfrm flipV="1">
              <a:off x="3598" y="1237"/>
              <a:ext cx="73" cy="233"/>
            </a:xfrm>
            <a:prstGeom prst="line">
              <a:avLst/>
            </a:prstGeom>
            <a:noFill/>
            <a:ln w="28575">
              <a:solidFill>
                <a:srgbClr val="FF00FF"/>
              </a:solidFill>
              <a:round/>
              <a:headEnd type="none" w="med" len="sm"/>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2" name="Rectangle 71"/>
            <p:cNvSpPr>
              <a:spLocks noChangeArrowheads="1"/>
            </p:cNvSpPr>
            <p:nvPr/>
          </p:nvSpPr>
          <p:spPr bwMode="auto">
            <a:xfrm>
              <a:off x="3912" y="1513"/>
              <a:ext cx="925"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400" dirty="0">
                  <a:solidFill>
                    <a:srgbClr val="0000CC"/>
                  </a:solidFill>
                  <a:latin typeface="Tahoma" panose="020B0604030504040204" pitchFamily="34" charset="0"/>
                </a:rPr>
                <a:t>左</a:t>
              </a:r>
              <a:r>
                <a:rPr lang="zh-CN" altLang="en-US" sz="2400" dirty="0">
                  <a:solidFill>
                    <a:srgbClr val="0000CC"/>
                  </a:solidFill>
                </a:rPr>
                <a:t>旋圆</a:t>
              </a:r>
            </a:p>
            <a:p>
              <a:pPr eaLnBrk="1" hangingPunct="1">
                <a:spcBef>
                  <a:spcPct val="0"/>
                </a:spcBef>
                <a:buFontTx/>
                <a:buNone/>
              </a:pPr>
              <a:r>
                <a:rPr lang="zh-CN" altLang="en-US" sz="2400" dirty="0">
                  <a:solidFill>
                    <a:srgbClr val="0000CC"/>
                  </a:solidFill>
                </a:rPr>
                <a:t>偏振光</a:t>
              </a:r>
            </a:p>
            <a:p>
              <a:pPr eaLnBrk="1" hangingPunct="1">
                <a:lnSpc>
                  <a:spcPct val="120000"/>
                </a:lnSpc>
                <a:spcBef>
                  <a:spcPct val="0"/>
                </a:spcBef>
                <a:buFontTx/>
                <a:buNone/>
              </a:pPr>
              <a:endParaRPr lang="zh-CN" altLang="en-US" sz="2400" dirty="0">
                <a:solidFill>
                  <a:srgbClr val="0000CC"/>
                </a:solidFill>
              </a:endParaRPr>
            </a:p>
          </p:txBody>
        </p:sp>
        <p:sp>
          <p:nvSpPr>
            <p:cNvPr id="63" name="Freeform 72"/>
            <p:cNvSpPr>
              <a:spLocks/>
            </p:cNvSpPr>
            <p:nvPr/>
          </p:nvSpPr>
          <p:spPr bwMode="auto">
            <a:xfrm rot="1047641">
              <a:off x="3620" y="1149"/>
              <a:ext cx="174" cy="126"/>
            </a:xfrm>
            <a:custGeom>
              <a:avLst/>
              <a:gdLst>
                <a:gd name="T0" fmla="*/ 0 w 435"/>
                <a:gd name="T1" fmla="*/ 0 h 315"/>
                <a:gd name="T2" fmla="*/ 0 w 435"/>
                <a:gd name="T3" fmla="*/ 0 h 315"/>
                <a:gd name="T4" fmla="*/ 0 w 435"/>
                <a:gd name="T5" fmla="*/ 0 h 315"/>
                <a:gd name="T6" fmla="*/ 0 60000 65536"/>
                <a:gd name="T7" fmla="*/ 0 60000 65536"/>
                <a:gd name="T8" fmla="*/ 0 60000 65536"/>
                <a:gd name="T9" fmla="*/ 0 w 435"/>
                <a:gd name="T10" fmla="*/ 0 h 315"/>
                <a:gd name="T11" fmla="*/ 435 w 435"/>
                <a:gd name="T12" fmla="*/ 315 h 315"/>
              </a:gdLst>
              <a:ahLst/>
              <a:cxnLst>
                <a:cxn ang="T6">
                  <a:pos x="T0" y="T1"/>
                </a:cxn>
                <a:cxn ang="T7">
                  <a:pos x="T2" y="T3"/>
                </a:cxn>
                <a:cxn ang="T8">
                  <a:pos x="T4" y="T5"/>
                </a:cxn>
              </a:cxnLst>
              <a:rect l="T9" t="T10" r="T11" b="T12"/>
              <a:pathLst>
                <a:path w="435" h="315">
                  <a:moveTo>
                    <a:pt x="0" y="0"/>
                  </a:moveTo>
                  <a:cubicBezTo>
                    <a:pt x="99" y="26"/>
                    <a:pt x="198" y="53"/>
                    <a:pt x="270" y="105"/>
                  </a:cubicBezTo>
                  <a:cubicBezTo>
                    <a:pt x="342" y="157"/>
                    <a:pt x="388" y="236"/>
                    <a:pt x="435" y="315"/>
                  </a:cubicBezTo>
                </a:path>
              </a:pathLst>
            </a:custGeom>
            <a:noFill/>
            <a:ln w="28575">
              <a:solidFill>
                <a:srgbClr val="0000FF"/>
              </a:solidFill>
              <a:round/>
              <a:headEnd type="arrow"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Line 73"/>
            <p:cNvSpPr>
              <a:spLocks noChangeShapeType="1"/>
            </p:cNvSpPr>
            <p:nvPr/>
          </p:nvSpPr>
          <p:spPr bwMode="auto">
            <a:xfrm flipH="1">
              <a:off x="3330" y="1190"/>
              <a:ext cx="0" cy="736"/>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65" name="对象 64"/>
          <p:cNvGraphicFramePr>
            <a:graphicFrameLocks noChangeAspect="1"/>
          </p:cNvGraphicFramePr>
          <p:nvPr>
            <p:extLst>
              <p:ext uri="{D42A27DB-BD31-4B8C-83A1-F6EECF244321}">
                <p14:modId xmlns:p14="http://schemas.microsoft.com/office/powerpoint/2010/main" val="2321455314"/>
              </p:ext>
            </p:extLst>
          </p:nvPr>
        </p:nvGraphicFramePr>
        <p:xfrm>
          <a:off x="4432151" y="3878439"/>
          <a:ext cx="938214" cy="1422373"/>
        </p:xfrm>
        <a:graphic>
          <a:graphicData uri="http://schemas.openxmlformats.org/presentationml/2006/ole">
            <mc:AlternateContent xmlns:mc="http://schemas.openxmlformats.org/markup-compatibility/2006">
              <mc:Choice xmlns:v="urn:schemas-microsoft-com:vml" Requires="v">
                <p:oleObj spid="_x0000_s104539" name="Image" r:id="rId5" imgW="736248" imgH="1117460" progId="Photoshop.Image.6">
                  <p:embed/>
                </p:oleObj>
              </mc:Choice>
              <mc:Fallback>
                <p:oleObj name="Image" r:id="rId5" imgW="736248" imgH="1117460"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2151" y="3878439"/>
                        <a:ext cx="938214" cy="1422373"/>
                      </a:xfrm>
                      <a:prstGeom prst="rect">
                        <a:avLst/>
                      </a:prstGeom>
                      <a:noFill/>
                      <a:ln>
                        <a:noFill/>
                      </a:ln>
                      <a:effectLst/>
                      <a:extLst/>
                    </p:spPr>
                  </p:pic>
                </p:oleObj>
              </mc:Fallback>
            </mc:AlternateContent>
          </a:graphicData>
        </a:graphic>
      </p:graphicFrame>
      <p:sp>
        <p:nvSpPr>
          <p:cNvPr id="66" name="Line 76"/>
          <p:cNvSpPr>
            <a:spLocks noChangeShapeType="1"/>
          </p:cNvSpPr>
          <p:nvPr/>
        </p:nvSpPr>
        <p:spPr bwMode="auto">
          <a:xfrm flipH="1">
            <a:off x="4575026" y="5475436"/>
            <a:ext cx="630238" cy="0"/>
          </a:xfrm>
          <a:prstGeom prst="line">
            <a:avLst/>
          </a:prstGeom>
          <a:noFill/>
          <a:ln w="3810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7" name="Text Box 77"/>
          <p:cNvSpPr txBox="1">
            <a:spLocks noChangeArrowheads="1"/>
          </p:cNvSpPr>
          <p:nvPr/>
        </p:nvSpPr>
        <p:spPr bwMode="auto">
          <a:xfrm>
            <a:off x="5262414" y="5242073"/>
            <a:ext cx="103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dirty="0">
                <a:solidFill>
                  <a:schemeClr val="accent2"/>
                </a:solidFill>
              </a:rPr>
              <a:t>观测</a:t>
            </a:r>
          </a:p>
        </p:txBody>
      </p:sp>
      <p:sp>
        <p:nvSpPr>
          <p:cNvPr id="68" name="Oval 36"/>
          <p:cNvSpPr>
            <a:spLocks noChangeArrowheads="1"/>
          </p:cNvSpPr>
          <p:nvPr/>
        </p:nvSpPr>
        <p:spPr bwMode="auto">
          <a:xfrm>
            <a:off x="7613745" y="4784052"/>
            <a:ext cx="1524000" cy="1524000"/>
          </a:xfrm>
          <a:prstGeom prst="ellipse">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600"/>
          </a:p>
        </p:txBody>
      </p:sp>
      <p:grpSp>
        <p:nvGrpSpPr>
          <p:cNvPr id="69" name="Group 61"/>
          <p:cNvGrpSpPr>
            <a:grpSpLocks/>
          </p:cNvGrpSpPr>
          <p:nvPr/>
        </p:nvGrpSpPr>
        <p:grpSpPr bwMode="auto">
          <a:xfrm>
            <a:off x="7104113" y="4293096"/>
            <a:ext cx="2443163" cy="2476500"/>
            <a:chOff x="3456" y="960"/>
            <a:chExt cx="1539" cy="1560"/>
          </a:xfrm>
        </p:grpSpPr>
        <p:sp>
          <p:nvSpPr>
            <p:cNvPr id="70" name="Line 62"/>
            <p:cNvSpPr>
              <a:spLocks noChangeShapeType="1"/>
            </p:cNvSpPr>
            <p:nvPr/>
          </p:nvSpPr>
          <p:spPr bwMode="auto">
            <a:xfrm flipH="1">
              <a:off x="3507" y="1739"/>
              <a:ext cx="1488" cy="0"/>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71" name="Line 63"/>
            <p:cNvSpPr>
              <a:spLocks noChangeShapeType="1"/>
            </p:cNvSpPr>
            <p:nvPr/>
          </p:nvSpPr>
          <p:spPr bwMode="auto">
            <a:xfrm rot="-5400000">
              <a:off x="3528" y="1776"/>
              <a:ext cx="1488" cy="0"/>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 name="Rectangle 64"/>
            <p:cNvSpPr>
              <a:spLocks noChangeArrowheads="1"/>
            </p:cNvSpPr>
            <p:nvPr/>
          </p:nvSpPr>
          <p:spPr bwMode="auto">
            <a:xfrm>
              <a:off x="4297" y="960"/>
              <a:ext cx="18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r>
                <a:rPr lang="en-US" altLang="zh-CN" sz="2000" i="1"/>
                <a:t>y</a:t>
              </a:r>
              <a:endParaRPr lang="en-US" altLang="zh-CN" sz="2000"/>
            </a:p>
          </p:txBody>
        </p:sp>
        <p:sp>
          <p:nvSpPr>
            <p:cNvPr id="73" name="Rectangle 65"/>
            <p:cNvSpPr>
              <a:spLocks noChangeArrowheads="1"/>
            </p:cNvSpPr>
            <p:nvPr/>
          </p:nvSpPr>
          <p:spPr bwMode="auto">
            <a:xfrm>
              <a:off x="3456" y="178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p>
          </p:txBody>
        </p:sp>
      </p:grpSp>
      <p:sp>
        <p:nvSpPr>
          <p:cNvPr id="74" name="Arc 97"/>
          <p:cNvSpPr>
            <a:spLocks/>
          </p:cNvSpPr>
          <p:nvPr/>
        </p:nvSpPr>
        <p:spPr bwMode="auto">
          <a:xfrm>
            <a:off x="8921285" y="4575926"/>
            <a:ext cx="457200" cy="4572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FF"/>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Text Box 104"/>
          <p:cNvSpPr txBox="1">
            <a:spLocks noChangeArrowheads="1"/>
          </p:cNvSpPr>
          <p:nvPr/>
        </p:nvSpPr>
        <p:spPr bwMode="auto">
          <a:xfrm>
            <a:off x="9384836" y="4537832"/>
            <a:ext cx="854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dirty="0">
                <a:solidFill>
                  <a:schemeClr val="accent2"/>
                </a:solidFill>
              </a:rPr>
              <a:t>左旋</a:t>
            </a:r>
          </a:p>
        </p:txBody>
      </p:sp>
      <p:sp>
        <p:nvSpPr>
          <p:cNvPr id="76" name="Rectangle 146"/>
          <p:cNvSpPr>
            <a:spLocks noChangeArrowheads="1"/>
          </p:cNvSpPr>
          <p:nvPr/>
        </p:nvSpPr>
        <p:spPr bwMode="auto">
          <a:xfrm>
            <a:off x="9430874" y="5490331"/>
            <a:ext cx="2127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i="1" dirty="0"/>
              <a:t>x</a:t>
            </a:r>
          </a:p>
        </p:txBody>
      </p:sp>
      <p:sp>
        <p:nvSpPr>
          <p:cNvPr id="77" name="Line 37"/>
          <p:cNvSpPr>
            <a:spLocks noChangeShapeType="1"/>
          </p:cNvSpPr>
          <p:nvPr/>
        </p:nvSpPr>
        <p:spPr bwMode="auto">
          <a:xfrm flipV="1">
            <a:off x="8400585" y="4771194"/>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 name="Line 50"/>
          <p:cNvSpPr>
            <a:spLocks noChangeShapeType="1"/>
          </p:cNvSpPr>
          <p:nvPr/>
        </p:nvSpPr>
        <p:spPr bwMode="auto">
          <a:xfrm rot="20700000" flipH="1" flipV="1">
            <a:off x="8295810" y="4785481"/>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9" name="Line 51"/>
          <p:cNvSpPr>
            <a:spLocks noChangeShapeType="1"/>
          </p:cNvSpPr>
          <p:nvPr/>
        </p:nvSpPr>
        <p:spPr bwMode="auto">
          <a:xfrm rot="19800000" flipH="1" flipV="1">
            <a:off x="8210085" y="4823581"/>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0" name="Line 52"/>
          <p:cNvSpPr>
            <a:spLocks noChangeShapeType="1"/>
          </p:cNvSpPr>
          <p:nvPr/>
        </p:nvSpPr>
        <p:spPr bwMode="auto">
          <a:xfrm rot="18900000" flipH="1" flipV="1">
            <a:off x="8138648" y="4885494"/>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1" name="Line 53"/>
          <p:cNvSpPr>
            <a:spLocks noChangeShapeType="1"/>
          </p:cNvSpPr>
          <p:nvPr/>
        </p:nvSpPr>
        <p:spPr bwMode="auto">
          <a:xfrm rot="18000000" flipH="1" flipV="1">
            <a:off x="8076735" y="4956931"/>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2" name="Line 54"/>
          <p:cNvSpPr>
            <a:spLocks noChangeShapeType="1"/>
          </p:cNvSpPr>
          <p:nvPr/>
        </p:nvSpPr>
        <p:spPr bwMode="auto">
          <a:xfrm rot="17100000" flipH="1" flipV="1">
            <a:off x="8033873" y="504741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3" name="Line 55"/>
          <p:cNvSpPr>
            <a:spLocks noChangeShapeType="1"/>
          </p:cNvSpPr>
          <p:nvPr/>
        </p:nvSpPr>
        <p:spPr bwMode="auto">
          <a:xfrm rot="16200000" flipH="1" flipV="1">
            <a:off x="8019585" y="5147431"/>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4" name="Line 56"/>
          <p:cNvSpPr>
            <a:spLocks noChangeShapeType="1"/>
          </p:cNvSpPr>
          <p:nvPr/>
        </p:nvSpPr>
        <p:spPr bwMode="auto">
          <a:xfrm rot="15300000" flipH="1" flipV="1">
            <a:off x="8029110" y="5247444"/>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5" name="Line 57"/>
          <p:cNvSpPr>
            <a:spLocks noChangeShapeType="1"/>
          </p:cNvSpPr>
          <p:nvPr/>
        </p:nvSpPr>
        <p:spPr bwMode="auto">
          <a:xfrm rot="14400000" flipH="1" flipV="1">
            <a:off x="8067210" y="5342694"/>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6" name="Line 58"/>
          <p:cNvSpPr>
            <a:spLocks noChangeShapeType="1"/>
          </p:cNvSpPr>
          <p:nvPr/>
        </p:nvSpPr>
        <p:spPr bwMode="auto">
          <a:xfrm rot="13500000" flipH="1" flipV="1">
            <a:off x="8129123" y="5418894"/>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7" name="Line 59"/>
          <p:cNvSpPr>
            <a:spLocks noChangeShapeType="1"/>
          </p:cNvSpPr>
          <p:nvPr/>
        </p:nvSpPr>
        <p:spPr bwMode="auto">
          <a:xfrm rot="12600000" flipH="1" flipV="1">
            <a:off x="8205323" y="5480806"/>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8" name="Line 60"/>
          <p:cNvSpPr>
            <a:spLocks noChangeShapeType="1"/>
          </p:cNvSpPr>
          <p:nvPr/>
        </p:nvSpPr>
        <p:spPr bwMode="auto">
          <a:xfrm rot="11700000" flipH="1" flipV="1">
            <a:off x="8300573" y="552366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9" name="Line 49"/>
          <p:cNvSpPr>
            <a:spLocks noChangeShapeType="1"/>
          </p:cNvSpPr>
          <p:nvPr/>
        </p:nvSpPr>
        <p:spPr bwMode="auto">
          <a:xfrm rot="10800000" flipV="1">
            <a:off x="8400585" y="554271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 name="Line 48"/>
          <p:cNvSpPr>
            <a:spLocks noChangeShapeType="1"/>
          </p:cNvSpPr>
          <p:nvPr/>
        </p:nvSpPr>
        <p:spPr bwMode="auto">
          <a:xfrm rot="9900000" flipV="1">
            <a:off x="8500598" y="552366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1" name="Line 47"/>
          <p:cNvSpPr>
            <a:spLocks noChangeShapeType="1"/>
          </p:cNvSpPr>
          <p:nvPr/>
        </p:nvSpPr>
        <p:spPr bwMode="auto">
          <a:xfrm rot="9000000" flipV="1">
            <a:off x="8586323" y="5480806"/>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 name="Line 46"/>
          <p:cNvSpPr>
            <a:spLocks noChangeShapeType="1"/>
          </p:cNvSpPr>
          <p:nvPr/>
        </p:nvSpPr>
        <p:spPr bwMode="auto">
          <a:xfrm rot="8100000" flipV="1">
            <a:off x="8667285" y="542841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3" name="Line 45"/>
          <p:cNvSpPr>
            <a:spLocks noChangeShapeType="1"/>
          </p:cNvSpPr>
          <p:nvPr/>
        </p:nvSpPr>
        <p:spPr bwMode="auto">
          <a:xfrm rot="7200000" flipV="1">
            <a:off x="8729198" y="5347456"/>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4" name="Line 44"/>
          <p:cNvSpPr>
            <a:spLocks noChangeShapeType="1"/>
          </p:cNvSpPr>
          <p:nvPr/>
        </p:nvSpPr>
        <p:spPr bwMode="auto">
          <a:xfrm rot="6300000" flipV="1">
            <a:off x="8767298" y="5252206"/>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5" name="Line 43"/>
          <p:cNvSpPr>
            <a:spLocks noChangeShapeType="1"/>
          </p:cNvSpPr>
          <p:nvPr/>
        </p:nvSpPr>
        <p:spPr bwMode="auto">
          <a:xfrm rot="5400000" flipV="1">
            <a:off x="8776823" y="5147431"/>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6" name="Line 42"/>
          <p:cNvSpPr>
            <a:spLocks noChangeShapeType="1"/>
          </p:cNvSpPr>
          <p:nvPr/>
        </p:nvSpPr>
        <p:spPr bwMode="auto">
          <a:xfrm rot="4500000" flipV="1">
            <a:off x="8767298" y="504741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7" name="Line 41"/>
          <p:cNvSpPr>
            <a:spLocks noChangeShapeType="1"/>
          </p:cNvSpPr>
          <p:nvPr/>
        </p:nvSpPr>
        <p:spPr bwMode="auto">
          <a:xfrm rot="3600000" flipV="1">
            <a:off x="8724435" y="4956931"/>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8" name="Line 40"/>
          <p:cNvSpPr>
            <a:spLocks noChangeShapeType="1"/>
          </p:cNvSpPr>
          <p:nvPr/>
        </p:nvSpPr>
        <p:spPr bwMode="auto">
          <a:xfrm rot="2700000" flipV="1">
            <a:off x="8667285" y="4880731"/>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9" name="Line 39"/>
          <p:cNvSpPr>
            <a:spLocks noChangeShapeType="1"/>
          </p:cNvSpPr>
          <p:nvPr/>
        </p:nvSpPr>
        <p:spPr bwMode="auto">
          <a:xfrm rot="1800000" flipV="1">
            <a:off x="8591085" y="481881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0" name="Line 38"/>
          <p:cNvSpPr>
            <a:spLocks noChangeShapeType="1"/>
          </p:cNvSpPr>
          <p:nvPr/>
        </p:nvSpPr>
        <p:spPr bwMode="auto">
          <a:xfrm rot="900000" flipV="1">
            <a:off x="8495835" y="4785481"/>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3936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down)">
                                      <p:cBhvr>
                                        <p:cTn id="28" dur="580">
                                          <p:stCondLst>
                                            <p:cond delay="0"/>
                                          </p:stCondLst>
                                        </p:cTn>
                                        <p:tgtEl>
                                          <p:spTgt spid="18"/>
                                        </p:tgtEl>
                                      </p:cBhvr>
                                    </p:animEffect>
                                    <p:anim calcmode="lin" valueType="num">
                                      <p:cBhvr>
                                        <p:cTn id="29"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34" dur="26">
                                          <p:stCondLst>
                                            <p:cond delay="650"/>
                                          </p:stCondLst>
                                        </p:cTn>
                                        <p:tgtEl>
                                          <p:spTgt spid="18"/>
                                        </p:tgtEl>
                                      </p:cBhvr>
                                      <p:to x="100000" y="60000"/>
                                    </p:animScale>
                                    <p:animScale>
                                      <p:cBhvr>
                                        <p:cTn id="35" dur="166" decel="50000">
                                          <p:stCondLst>
                                            <p:cond delay="676"/>
                                          </p:stCondLst>
                                        </p:cTn>
                                        <p:tgtEl>
                                          <p:spTgt spid="18"/>
                                        </p:tgtEl>
                                      </p:cBhvr>
                                      <p:to x="100000" y="100000"/>
                                    </p:animScale>
                                    <p:animScale>
                                      <p:cBhvr>
                                        <p:cTn id="36" dur="26">
                                          <p:stCondLst>
                                            <p:cond delay="1312"/>
                                          </p:stCondLst>
                                        </p:cTn>
                                        <p:tgtEl>
                                          <p:spTgt spid="18"/>
                                        </p:tgtEl>
                                      </p:cBhvr>
                                      <p:to x="100000" y="80000"/>
                                    </p:animScale>
                                    <p:animScale>
                                      <p:cBhvr>
                                        <p:cTn id="37" dur="166" decel="50000">
                                          <p:stCondLst>
                                            <p:cond delay="1338"/>
                                          </p:stCondLst>
                                        </p:cTn>
                                        <p:tgtEl>
                                          <p:spTgt spid="18"/>
                                        </p:tgtEl>
                                      </p:cBhvr>
                                      <p:to x="100000" y="100000"/>
                                    </p:animScale>
                                    <p:animScale>
                                      <p:cBhvr>
                                        <p:cTn id="38" dur="26">
                                          <p:stCondLst>
                                            <p:cond delay="1642"/>
                                          </p:stCondLst>
                                        </p:cTn>
                                        <p:tgtEl>
                                          <p:spTgt spid="18"/>
                                        </p:tgtEl>
                                      </p:cBhvr>
                                      <p:to x="100000" y="90000"/>
                                    </p:animScale>
                                    <p:animScale>
                                      <p:cBhvr>
                                        <p:cTn id="39" dur="166" decel="50000">
                                          <p:stCondLst>
                                            <p:cond delay="1668"/>
                                          </p:stCondLst>
                                        </p:cTn>
                                        <p:tgtEl>
                                          <p:spTgt spid="18"/>
                                        </p:tgtEl>
                                      </p:cBhvr>
                                      <p:to x="100000" y="100000"/>
                                    </p:animScale>
                                    <p:animScale>
                                      <p:cBhvr>
                                        <p:cTn id="40" dur="26">
                                          <p:stCondLst>
                                            <p:cond delay="1808"/>
                                          </p:stCondLst>
                                        </p:cTn>
                                        <p:tgtEl>
                                          <p:spTgt spid="18"/>
                                        </p:tgtEl>
                                      </p:cBhvr>
                                      <p:to x="100000" y="95000"/>
                                    </p:animScale>
                                    <p:animScale>
                                      <p:cBhvr>
                                        <p:cTn id="41" dur="166" decel="50000">
                                          <p:stCondLst>
                                            <p:cond delay="1834"/>
                                          </p:stCondLst>
                                        </p:cTn>
                                        <p:tgtEl>
                                          <p:spTgt spid="18"/>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fill="hold"/>
                                        <p:tgtEl>
                                          <p:spTgt spid="20"/>
                                        </p:tgtEl>
                                        <p:attrNameLst>
                                          <p:attrName>ppt_x</p:attrName>
                                        </p:attrNameLst>
                                      </p:cBhvr>
                                      <p:tavLst>
                                        <p:tav tm="0">
                                          <p:val>
                                            <p:strVal val="#ppt_x"/>
                                          </p:val>
                                        </p:tav>
                                        <p:tav tm="100000">
                                          <p:val>
                                            <p:strVal val="#ppt_x"/>
                                          </p:val>
                                        </p:tav>
                                      </p:tavLst>
                                    </p:anim>
                                    <p:anim calcmode="lin" valueType="num">
                                      <p:cBhvr additive="base">
                                        <p:cTn id="5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500" fill="hold"/>
                                        <p:tgtEl>
                                          <p:spTgt spid="22"/>
                                        </p:tgtEl>
                                        <p:attrNameLst>
                                          <p:attrName>ppt_x</p:attrName>
                                        </p:attrNameLst>
                                      </p:cBhvr>
                                      <p:tavLst>
                                        <p:tav tm="0">
                                          <p:val>
                                            <p:strVal val="#ppt_x"/>
                                          </p:val>
                                        </p:tav>
                                        <p:tav tm="100000">
                                          <p:val>
                                            <p:strVal val="#ppt_x"/>
                                          </p:val>
                                        </p:tav>
                                      </p:tavLst>
                                    </p:anim>
                                    <p:anim calcmode="lin" valueType="num">
                                      <p:cBhvr additive="base">
                                        <p:cTn id="5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anim calcmode="lin" valueType="num">
                                      <p:cBhvr>
                                        <p:cTn id="63" dur="1000" fill="hold"/>
                                        <p:tgtEl>
                                          <p:spTgt spid="29"/>
                                        </p:tgtEl>
                                        <p:attrNameLst>
                                          <p:attrName>ppt_x</p:attrName>
                                        </p:attrNameLst>
                                      </p:cBhvr>
                                      <p:tavLst>
                                        <p:tav tm="0">
                                          <p:val>
                                            <p:strVal val="#ppt_x"/>
                                          </p:val>
                                        </p:tav>
                                        <p:tav tm="100000">
                                          <p:val>
                                            <p:strVal val="#ppt_x"/>
                                          </p:val>
                                        </p:tav>
                                      </p:tavLst>
                                    </p:anim>
                                    <p:anim calcmode="lin" valueType="num">
                                      <p:cBhvr>
                                        <p:cTn id="6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ppt_x"/>
                                          </p:val>
                                        </p:tav>
                                        <p:tav tm="100000">
                                          <p:val>
                                            <p:strVal val="#ppt_x"/>
                                          </p:val>
                                        </p:tav>
                                      </p:tavLst>
                                    </p:anim>
                                    <p:anim calcmode="lin" valueType="num">
                                      <p:cBhvr additive="base">
                                        <p:cTn id="7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anim calcmode="lin" valueType="num">
                                      <p:cBhvr>
                                        <p:cTn id="82" dur="1000" fill="hold"/>
                                        <p:tgtEl>
                                          <p:spTgt spid="28"/>
                                        </p:tgtEl>
                                        <p:attrNameLst>
                                          <p:attrName>ppt_x</p:attrName>
                                        </p:attrNameLst>
                                      </p:cBhvr>
                                      <p:tavLst>
                                        <p:tav tm="0">
                                          <p:val>
                                            <p:strVal val="#ppt_x"/>
                                          </p:val>
                                        </p:tav>
                                        <p:tav tm="100000">
                                          <p:val>
                                            <p:strVal val="#ppt_x"/>
                                          </p:val>
                                        </p:tav>
                                      </p:tavLst>
                                    </p:anim>
                                    <p:anim calcmode="lin" valueType="num">
                                      <p:cBhvr>
                                        <p:cTn id="8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30"/>
                                        </p:tgtEl>
                                        <p:attrNameLst>
                                          <p:attrName>style.visibility</p:attrName>
                                        </p:attrNameLst>
                                      </p:cBhvr>
                                      <p:to>
                                        <p:strVal val="visible"/>
                                      </p:to>
                                    </p:set>
                                    <p:anim calcmode="lin" valueType="num">
                                      <p:cBhvr additive="base">
                                        <p:cTn id="88" dur="500" fill="hold"/>
                                        <p:tgtEl>
                                          <p:spTgt spid="30"/>
                                        </p:tgtEl>
                                        <p:attrNameLst>
                                          <p:attrName>ppt_x</p:attrName>
                                        </p:attrNameLst>
                                      </p:cBhvr>
                                      <p:tavLst>
                                        <p:tav tm="0">
                                          <p:val>
                                            <p:strVal val="#ppt_x"/>
                                          </p:val>
                                        </p:tav>
                                        <p:tav tm="100000">
                                          <p:val>
                                            <p:strVal val="#ppt_x"/>
                                          </p:val>
                                        </p:tav>
                                      </p:tavLst>
                                    </p:anim>
                                    <p:anim calcmode="lin" valueType="num">
                                      <p:cBhvr additive="base">
                                        <p:cTn id="8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1000"/>
                                        <p:tgtEl>
                                          <p:spTgt spid="31"/>
                                        </p:tgtEl>
                                      </p:cBhvr>
                                    </p:animEffect>
                                    <p:anim calcmode="lin" valueType="num">
                                      <p:cBhvr>
                                        <p:cTn id="95" dur="1000" fill="hold"/>
                                        <p:tgtEl>
                                          <p:spTgt spid="31"/>
                                        </p:tgtEl>
                                        <p:attrNameLst>
                                          <p:attrName>ppt_x</p:attrName>
                                        </p:attrNameLst>
                                      </p:cBhvr>
                                      <p:tavLst>
                                        <p:tav tm="0">
                                          <p:val>
                                            <p:strVal val="#ppt_x"/>
                                          </p:val>
                                        </p:tav>
                                        <p:tav tm="100000">
                                          <p:val>
                                            <p:strVal val="#ppt_x"/>
                                          </p:val>
                                        </p:tav>
                                      </p:tavLst>
                                    </p:anim>
                                    <p:anim calcmode="lin" valueType="num">
                                      <p:cBhvr>
                                        <p:cTn id="9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32"/>
                                        </p:tgtEl>
                                        <p:attrNameLst>
                                          <p:attrName>style.visibility</p:attrName>
                                        </p:attrNameLst>
                                      </p:cBhvr>
                                      <p:to>
                                        <p:strVal val="visible"/>
                                      </p:to>
                                    </p:set>
                                    <p:anim calcmode="lin" valueType="num">
                                      <p:cBhvr additive="base">
                                        <p:cTn id="101" dur="500" fill="hold"/>
                                        <p:tgtEl>
                                          <p:spTgt spid="32"/>
                                        </p:tgtEl>
                                        <p:attrNameLst>
                                          <p:attrName>ppt_x</p:attrName>
                                        </p:attrNameLst>
                                      </p:cBhvr>
                                      <p:tavLst>
                                        <p:tav tm="0">
                                          <p:val>
                                            <p:strVal val="#ppt_x"/>
                                          </p:val>
                                        </p:tav>
                                        <p:tav tm="100000">
                                          <p:val>
                                            <p:strVal val="#ppt_x"/>
                                          </p:val>
                                        </p:tav>
                                      </p:tavLst>
                                    </p:anim>
                                    <p:anim calcmode="lin" valueType="num">
                                      <p:cBhvr additive="base">
                                        <p:cTn id="10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33"/>
                                        </p:tgtEl>
                                        <p:attrNameLst>
                                          <p:attrName>style.visibility</p:attrName>
                                        </p:attrNameLst>
                                      </p:cBhvr>
                                      <p:to>
                                        <p:strVal val="visible"/>
                                      </p:to>
                                    </p:set>
                                    <p:anim calcmode="lin" valueType="num">
                                      <p:cBhvr additive="base">
                                        <p:cTn id="107" dur="500" fill="hold"/>
                                        <p:tgtEl>
                                          <p:spTgt spid="33"/>
                                        </p:tgtEl>
                                        <p:attrNameLst>
                                          <p:attrName>ppt_x</p:attrName>
                                        </p:attrNameLst>
                                      </p:cBhvr>
                                      <p:tavLst>
                                        <p:tav tm="0">
                                          <p:val>
                                            <p:strVal val="#ppt_x"/>
                                          </p:val>
                                        </p:tav>
                                        <p:tav tm="100000">
                                          <p:val>
                                            <p:strVal val="#ppt_x"/>
                                          </p:val>
                                        </p:tav>
                                      </p:tavLst>
                                    </p:anim>
                                    <p:anim calcmode="lin" valueType="num">
                                      <p:cBhvr additive="base">
                                        <p:cTn id="10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34"/>
                                        </p:tgtEl>
                                        <p:attrNameLst>
                                          <p:attrName>style.visibility</p:attrName>
                                        </p:attrNameLst>
                                      </p:cBhvr>
                                      <p:to>
                                        <p:strVal val="visible"/>
                                      </p:to>
                                    </p:set>
                                    <p:anim calcmode="lin" valueType="num">
                                      <p:cBhvr additive="base">
                                        <p:cTn id="113" dur="500" fill="hold"/>
                                        <p:tgtEl>
                                          <p:spTgt spid="34"/>
                                        </p:tgtEl>
                                        <p:attrNameLst>
                                          <p:attrName>ppt_x</p:attrName>
                                        </p:attrNameLst>
                                      </p:cBhvr>
                                      <p:tavLst>
                                        <p:tav tm="0">
                                          <p:val>
                                            <p:strVal val="#ppt_x"/>
                                          </p:val>
                                        </p:tav>
                                        <p:tav tm="100000">
                                          <p:val>
                                            <p:strVal val="#ppt_x"/>
                                          </p:val>
                                        </p:tav>
                                      </p:tavLst>
                                    </p:anim>
                                    <p:anim calcmode="lin" valueType="num">
                                      <p:cBhvr additive="base">
                                        <p:cTn id="11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35"/>
                                        </p:tgtEl>
                                        <p:attrNameLst>
                                          <p:attrName>style.visibility</p:attrName>
                                        </p:attrNameLst>
                                      </p:cBhvr>
                                      <p:to>
                                        <p:strVal val="visible"/>
                                      </p:to>
                                    </p:set>
                                    <p:anim calcmode="lin" valueType="num">
                                      <p:cBhvr additive="base">
                                        <p:cTn id="119" dur="500" fill="hold"/>
                                        <p:tgtEl>
                                          <p:spTgt spid="35"/>
                                        </p:tgtEl>
                                        <p:attrNameLst>
                                          <p:attrName>ppt_x</p:attrName>
                                        </p:attrNameLst>
                                      </p:cBhvr>
                                      <p:tavLst>
                                        <p:tav tm="0">
                                          <p:val>
                                            <p:strVal val="#ppt_x"/>
                                          </p:val>
                                        </p:tav>
                                        <p:tav tm="100000">
                                          <p:val>
                                            <p:strVal val="#ppt_x"/>
                                          </p:val>
                                        </p:tav>
                                      </p:tavLst>
                                    </p:anim>
                                    <p:anim calcmode="lin" valueType="num">
                                      <p:cBhvr additive="base">
                                        <p:cTn id="12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36"/>
                                        </p:tgtEl>
                                        <p:attrNameLst>
                                          <p:attrName>style.visibility</p:attrName>
                                        </p:attrNameLst>
                                      </p:cBhvr>
                                      <p:to>
                                        <p:strVal val="visible"/>
                                      </p:to>
                                    </p:set>
                                    <p:anim calcmode="lin" valueType="num">
                                      <p:cBhvr additive="base">
                                        <p:cTn id="125" dur="500" fill="hold"/>
                                        <p:tgtEl>
                                          <p:spTgt spid="36"/>
                                        </p:tgtEl>
                                        <p:attrNameLst>
                                          <p:attrName>ppt_x</p:attrName>
                                        </p:attrNameLst>
                                      </p:cBhvr>
                                      <p:tavLst>
                                        <p:tav tm="0">
                                          <p:val>
                                            <p:strVal val="#ppt_x"/>
                                          </p:val>
                                        </p:tav>
                                        <p:tav tm="100000">
                                          <p:val>
                                            <p:strVal val="#ppt_x"/>
                                          </p:val>
                                        </p:tav>
                                      </p:tavLst>
                                    </p:anim>
                                    <p:anim calcmode="lin" valueType="num">
                                      <p:cBhvr additive="base">
                                        <p:cTn id="1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37"/>
                                        </p:tgtEl>
                                        <p:attrNameLst>
                                          <p:attrName>style.visibility</p:attrName>
                                        </p:attrNameLst>
                                      </p:cBhvr>
                                      <p:to>
                                        <p:strVal val="visible"/>
                                      </p:to>
                                    </p:set>
                                    <p:anim calcmode="lin" valueType="num">
                                      <p:cBhvr additive="base">
                                        <p:cTn id="131" dur="500" fill="hold"/>
                                        <p:tgtEl>
                                          <p:spTgt spid="37"/>
                                        </p:tgtEl>
                                        <p:attrNameLst>
                                          <p:attrName>ppt_x</p:attrName>
                                        </p:attrNameLst>
                                      </p:cBhvr>
                                      <p:tavLst>
                                        <p:tav tm="0">
                                          <p:val>
                                            <p:strVal val="#ppt_x"/>
                                          </p:val>
                                        </p:tav>
                                        <p:tav tm="100000">
                                          <p:val>
                                            <p:strVal val="#ppt_x"/>
                                          </p:val>
                                        </p:tav>
                                      </p:tavLst>
                                    </p:anim>
                                    <p:anim calcmode="lin" valueType="num">
                                      <p:cBhvr additive="base">
                                        <p:cTn id="13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38"/>
                                        </p:tgtEl>
                                        <p:attrNameLst>
                                          <p:attrName>style.visibility</p:attrName>
                                        </p:attrNameLst>
                                      </p:cBhvr>
                                      <p:to>
                                        <p:strVal val="visible"/>
                                      </p:to>
                                    </p:set>
                                    <p:anim calcmode="lin" valueType="num">
                                      <p:cBhvr additive="base">
                                        <p:cTn id="137" dur="500" fill="hold"/>
                                        <p:tgtEl>
                                          <p:spTgt spid="38"/>
                                        </p:tgtEl>
                                        <p:attrNameLst>
                                          <p:attrName>ppt_x</p:attrName>
                                        </p:attrNameLst>
                                      </p:cBhvr>
                                      <p:tavLst>
                                        <p:tav tm="0">
                                          <p:val>
                                            <p:strVal val="#ppt_x"/>
                                          </p:val>
                                        </p:tav>
                                        <p:tav tm="100000">
                                          <p:val>
                                            <p:strVal val="#ppt_x"/>
                                          </p:val>
                                        </p:tav>
                                      </p:tavLst>
                                    </p:anim>
                                    <p:anim calcmode="lin" valueType="num">
                                      <p:cBhvr additive="base">
                                        <p:cTn id="13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39"/>
                                        </p:tgtEl>
                                        <p:attrNameLst>
                                          <p:attrName>style.visibility</p:attrName>
                                        </p:attrNameLst>
                                      </p:cBhvr>
                                      <p:to>
                                        <p:strVal val="visible"/>
                                      </p:to>
                                    </p:set>
                                    <p:anim calcmode="lin" valueType="num">
                                      <p:cBhvr additive="base">
                                        <p:cTn id="143" dur="500" fill="hold"/>
                                        <p:tgtEl>
                                          <p:spTgt spid="39"/>
                                        </p:tgtEl>
                                        <p:attrNameLst>
                                          <p:attrName>ppt_x</p:attrName>
                                        </p:attrNameLst>
                                      </p:cBhvr>
                                      <p:tavLst>
                                        <p:tav tm="0">
                                          <p:val>
                                            <p:strVal val="#ppt_x"/>
                                          </p:val>
                                        </p:tav>
                                        <p:tav tm="100000">
                                          <p:val>
                                            <p:strVal val="#ppt_x"/>
                                          </p:val>
                                        </p:tav>
                                      </p:tavLst>
                                    </p:anim>
                                    <p:anim calcmode="lin" valueType="num">
                                      <p:cBhvr additive="base">
                                        <p:cTn id="14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40"/>
                                        </p:tgtEl>
                                        <p:attrNameLst>
                                          <p:attrName>style.visibility</p:attrName>
                                        </p:attrNameLst>
                                      </p:cBhvr>
                                      <p:to>
                                        <p:strVal val="visible"/>
                                      </p:to>
                                    </p:set>
                                    <p:anim calcmode="lin" valueType="num">
                                      <p:cBhvr additive="base">
                                        <p:cTn id="149" dur="500" fill="hold"/>
                                        <p:tgtEl>
                                          <p:spTgt spid="40"/>
                                        </p:tgtEl>
                                        <p:attrNameLst>
                                          <p:attrName>ppt_x</p:attrName>
                                        </p:attrNameLst>
                                      </p:cBhvr>
                                      <p:tavLst>
                                        <p:tav tm="0">
                                          <p:val>
                                            <p:strVal val="#ppt_x"/>
                                          </p:val>
                                        </p:tav>
                                        <p:tav tm="100000">
                                          <p:val>
                                            <p:strVal val="#ppt_x"/>
                                          </p:val>
                                        </p:tav>
                                      </p:tavLst>
                                    </p:anim>
                                    <p:anim calcmode="lin" valueType="num">
                                      <p:cBhvr additive="base">
                                        <p:cTn id="15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41"/>
                                        </p:tgtEl>
                                        <p:attrNameLst>
                                          <p:attrName>style.visibility</p:attrName>
                                        </p:attrNameLst>
                                      </p:cBhvr>
                                      <p:to>
                                        <p:strVal val="visible"/>
                                      </p:to>
                                    </p:set>
                                    <p:anim calcmode="lin" valueType="num">
                                      <p:cBhvr additive="base">
                                        <p:cTn id="155" dur="500" fill="hold"/>
                                        <p:tgtEl>
                                          <p:spTgt spid="41"/>
                                        </p:tgtEl>
                                        <p:attrNameLst>
                                          <p:attrName>ppt_x</p:attrName>
                                        </p:attrNameLst>
                                      </p:cBhvr>
                                      <p:tavLst>
                                        <p:tav tm="0">
                                          <p:val>
                                            <p:strVal val="#ppt_x"/>
                                          </p:val>
                                        </p:tav>
                                        <p:tav tm="100000">
                                          <p:val>
                                            <p:strVal val="#ppt_x"/>
                                          </p:val>
                                        </p:tav>
                                      </p:tavLst>
                                    </p:anim>
                                    <p:anim calcmode="lin" valueType="num">
                                      <p:cBhvr additive="base">
                                        <p:cTn id="15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42"/>
                                        </p:tgtEl>
                                        <p:attrNameLst>
                                          <p:attrName>style.visibility</p:attrName>
                                        </p:attrNameLst>
                                      </p:cBhvr>
                                      <p:to>
                                        <p:strVal val="visible"/>
                                      </p:to>
                                    </p:set>
                                    <p:anim calcmode="lin" valueType="num">
                                      <p:cBhvr additive="base">
                                        <p:cTn id="161" dur="500" fill="hold"/>
                                        <p:tgtEl>
                                          <p:spTgt spid="42"/>
                                        </p:tgtEl>
                                        <p:attrNameLst>
                                          <p:attrName>ppt_x</p:attrName>
                                        </p:attrNameLst>
                                      </p:cBhvr>
                                      <p:tavLst>
                                        <p:tav tm="0">
                                          <p:val>
                                            <p:strVal val="#ppt_x"/>
                                          </p:val>
                                        </p:tav>
                                        <p:tav tm="100000">
                                          <p:val>
                                            <p:strVal val="#ppt_x"/>
                                          </p:val>
                                        </p:tav>
                                      </p:tavLst>
                                    </p:anim>
                                    <p:anim calcmode="lin" valueType="num">
                                      <p:cBhvr additive="base">
                                        <p:cTn id="16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53"/>
                                        </p:tgtEl>
                                        <p:attrNameLst>
                                          <p:attrName>style.visibility</p:attrName>
                                        </p:attrNameLst>
                                      </p:cBhvr>
                                      <p:to>
                                        <p:strVal val="visible"/>
                                      </p:to>
                                    </p:set>
                                    <p:anim calcmode="lin" valueType="num">
                                      <p:cBhvr additive="base">
                                        <p:cTn id="167" dur="500" fill="hold"/>
                                        <p:tgtEl>
                                          <p:spTgt spid="53"/>
                                        </p:tgtEl>
                                        <p:attrNameLst>
                                          <p:attrName>ppt_x</p:attrName>
                                        </p:attrNameLst>
                                      </p:cBhvr>
                                      <p:tavLst>
                                        <p:tav tm="0">
                                          <p:val>
                                            <p:strVal val="#ppt_x"/>
                                          </p:val>
                                        </p:tav>
                                        <p:tav tm="100000">
                                          <p:val>
                                            <p:strVal val="#ppt_x"/>
                                          </p:val>
                                        </p:tav>
                                      </p:tavLst>
                                    </p:anim>
                                    <p:anim calcmode="lin" valueType="num">
                                      <p:cBhvr additive="base">
                                        <p:cTn id="16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grpId="0" nodeType="clickEffect">
                                  <p:stCondLst>
                                    <p:cond delay="0"/>
                                  </p:stCondLst>
                                  <p:childTnLst>
                                    <p:set>
                                      <p:cBhvr>
                                        <p:cTn id="172" dur="1" fill="hold">
                                          <p:stCondLst>
                                            <p:cond delay="0"/>
                                          </p:stCondLst>
                                        </p:cTn>
                                        <p:tgtEl>
                                          <p:spTgt spid="52"/>
                                        </p:tgtEl>
                                        <p:attrNameLst>
                                          <p:attrName>style.visibility</p:attrName>
                                        </p:attrNameLst>
                                      </p:cBhvr>
                                      <p:to>
                                        <p:strVal val="visible"/>
                                      </p:to>
                                    </p:set>
                                    <p:anim calcmode="lin" valueType="num">
                                      <p:cBhvr additive="base">
                                        <p:cTn id="173" dur="500" fill="hold"/>
                                        <p:tgtEl>
                                          <p:spTgt spid="52"/>
                                        </p:tgtEl>
                                        <p:attrNameLst>
                                          <p:attrName>ppt_x</p:attrName>
                                        </p:attrNameLst>
                                      </p:cBhvr>
                                      <p:tavLst>
                                        <p:tav tm="0">
                                          <p:val>
                                            <p:strVal val="#ppt_x"/>
                                          </p:val>
                                        </p:tav>
                                        <p:tav tm="100000">
                                          <p:val>
                                            <p:strVal val="#ppt_x"/>
                                          </p:val>
                                        </p:tav>
                                      </p:tavLst>
                                    </p:anim>
                                    <p:anim calcmode="lin" valueType="num">
                                      <p:cBhvr additive="base">
                                        <p:cTn id="17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51"/>
                                        </p:tgtEl>
                                        <p:attrNameLst>
                                          <p:attrName>style.visibility</p:attrName>
                                        </p:attrNameLst>
                                      </p:cBhvr>
                                      <p:to>
                                        <p:strVal val="visible"/>
                                      </p:to>
                                    </p:set>
                                    <p:anim calcmode="lin" valueType="num">
                                      <p:cBhvr additive="base">
                                        <p:cTn id="179" dur="500" fill="hold"/>
                                        <p:tgtEl>
                                          <p:spTgt spid="51"/>
                                        </p:tgtEl>
                                        <p:attrNameLst>
                                          <p:attrName>ppt_x</p:attrName>
                                        </p:attrNameLst>
                                      </p:cBhvr>
                                      <p:tavLst>
                                        <p:tav tm="0">
                                          <p:val>
                                            <p:strVal val="#ppt_x"/>
                                          </p:val>
                                        </p:tav>
                                        <p:tav tm="100000">
                                          <p:val>
                                            <p:strVal val="#ppt_x"/>
                                          </p:val>
                                        </p:tav>
                                      </p:tavLst>
                                    </p:anim>
                                    <p:anim calcmode="lin" valueType="num">
                                      <p:cBhvr additive="base">
                                        <p:cTn id="18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50"/>
                                        </p:tgtEl>
                                        <p:attrNameLst>
                                          <p:attrName>style.visibility</p:attrName>
                                        </p:attrNameLst>
                                      </p:cBhvr>
                                      <p:to>
                                        <p:strVal val="visible"/>
                                      </p:to>
                                    </p:set>
                                    <p:anim calcmode="lin" valueType="num">
                                      <p:cBhvr additive="base">
                                        <p:cTn id="185" dur="500" fill="hold"/>
                                        <p:tgtEl>
                                          <p:spTgt spid="50"/>
                                        </p:tgtEl>
                                        <p:attrNameLst>
                                          <p:attrName>ppt_x</p:attrName>
                                        </p:attrNameLst>
                                      </p:cBhvr>
                                      <p:tavLst>
                                        <p:tav tm="0">
                                          <p:val>
                                            <p:strVal val="#ppt_x"/>
                                          </p:val>
                                        </p:tav>
                                        <p:tav tm="100000">
                                          <p:val>
                                            <p:strVal val="#ppt_x"/>
                                          </p:val>
                                        </p:tav>
                                      </p:tavLst>
                                    </p:anim>
                                    <p:anim calcmode="lin" valueType="num">
                                      <p:cBhvr additive="base">
                                        <p:cTn id="18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49"/>
                                        </p:tgtEl>
                                        <p:attrNameLst>
                                          <p:attrName>style.visibility</p:attrName>
                                        </p:attrNameLst>
                                      </p:cBhvr>
                                      <p:to>
                                        <p:strVal val="visible"/>
                                      </p:to>
                                    </p:set>
                                    <p:anim calcmode="lin" valueType="num">
                                      <p:cBhvr additive="base">
                                        <p:cTn id="191" dur="500" fill="hold"/>
                                        <p:tgtEl>
                                          <p:spTgt spid="49"/>
                                        </p:tgtEl>
                                        <p:attrNameLst>
                                          <p:attrName>ppt_x</p:attrName>
                                        </p:attrNameLst>
                                      </p:cBhvr>
                                      <p:tavLst>
                                        <p:tav tm="0">
                                          <p:val>
                                            <p:strVal val="#ppt_x"/>
                                          </p:val>
                                        </p:tav>
                                        <p:tav tm="100000">
                                          <p:val>
                                            <p:strVal val="#ppt_x"/>
                                          </p:val>
                                        </p:tav>
                                      </p:tavLst>
                                    </p:anim>
                                    <p:anim calcmode="lin" valueType="num">
                                      <p:cBhvr additive="base">
                                        <p:cTn id="19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48"/>
                                        </p:tgtEl>
                                        <p:attrNameLst>
                                          <p:attrName>style.visibility</p:attrName>
                                        </p:attrNameLst>
                                      </p:cBhvr>
                                      <p:to>
                                        <p:strVal val="visible"/>
                                      </p:to>
                                    </p:set>
                                    <p:anim calcmode="lin" valueType="num">
                                      <p:cBhvr additive="base">
                                        <p:cTn id="197" dur="500" fill="hold"/>
                                        <p:tgtEl>
                                          <p:spTgt spid="48"/>
                                        </p:tgtEl>
                                        <p:attrNameLst>
                                          <p:attrName>ppt_x</p:attrName>
                                        </p:attrNameLst>
                                      </p:cBhvr>
                                      <p:tavLst>
                                        <p:tav tm="0">
                                          <p:val>
                                            <p:strVal val="#ppt_x"/>
                                          </p:val>
                                        </p:tav>
                                        <p:tav tm="100000">
                                          <p:val>
                                            <p:strVal val="#ppt_x"/>
                                          </p:val>
                                        </p:tav>
                                      </p:tavLst>
                                    </p:anim>
                                    <p:anim calcmode="lin" valueType="num">
                                      <p:cBhvr additive="base">
                                        <p:cTn id="19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grpId="0" nodeType="clickEffect">
                                  <p:stCondLst>
                                    <p:cond delay="0"/>
                                  </p:stCondLst>
                                  <p:childTnLst>
                                    <p:set>
                                      <p:cBhvr>
                                        <p:cTn id="202" dur="1" fill="hold">
                                          <p:stCondLst>
                                            <p:cond delay="0"/>
                                          </p:stCondLst>
                                        </p:cTn>
                                        <p:tgtEl>
                                          <p:spTgt spid="47"/>
                                        </p:tgtEl>
                                        <p:attrNameLst>
                                          <p:attrName>style.visibility</p:attrName>
                                        </p:attrNameLst>
                                      </p:cBhvr>
                                      <p:to>
                                        <p:strVal val="visible"/>
                                      </p:to>
                                    </p:set>
                                    <p:anim calcmode="lin" valueType="num">
                                      <p:cBhvr additive="base">
                                        <p:cTn id="203" dur="500" fill="hold"/>
                                        <p:tgtEl>
                                          <p:spTgt spid="47"/>
                                        </p:tgtEl>
                                        <p:attrNameLst>
                                          <p:attrName>ppt_x</p:attrName>
                                        </p:attrNameLst>
                                      </p:cBhvr>
                                      <p:tavLst>
                                        <p:tav tm="0">
                                          <p:val>
                                            <p:strVal val="#ppt_x"/>
                                          </p:val>
                                        </p:tav>
                                        <p:tav tm="100000">
                                          <p:val>
                                            <p:strVal val="#ppt_x"/>
                                          </p:val>
                                        </p:tav>
                                      </p:tavLst>
                                    </p:anim>
                                    <p:anim calcmode="lin" valueType="num">
                                      <p:cBhvr additive="base">
                                        <p:cTn id="20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grpId="0" nodeType="clickEffect">
                                  <p:stCondLst>
                                    <p:cond delay="0"/>
                                  </p:stCondLst>
                                  <p:childTnLst>
                                    <p:set>
                                      <p:cBhvr>
                                        <p:cTn id="208" dur="1" fill="hold">
                                          <p:stCondLst>
                                            <p:cond delay="0"/>
                                          </p:stCondLst>
                                        </p:cTn>
                                        <p:tgtEl>
                                          <p:spTgt spid="46"/>
                                        </p:tgtEl>
                                        <p:attrNameLst>
                                          <p:attrName>style.visibility</p:attrName>
                                        </p:attrNameLst>
                                      </p:cBhvr>
                                      <p:to>
                                        <p:strVal val="visible"/>
                                      </p:to>
                                    </p:set>
                                    <p:anim calcmode="lin" valueType="num">
                                      <p:cBhvr additive="base">
                                        <p:cTn id="209" dur="500" fill="hold"/>
                                        <p:tgtEl>
                                          <p:spTgt spid="46"/>
                                        </p:tgtEl>
                                        <p:attrNameLst>
                                          <p:attrName>ppt_x</p:attrName>
                                        </p:attrNameLst>
                                      </p:cBhvr>
                                      <p:tavLst>
                                        <p:tav tm="0">
                                          <p:val>
                                            <p:strVal val="#ppt_x"/>
                                          </p:val>
                                        </p:tav>
                                        <p:tav tm="100000">
                                          <p:val>
                                            <p:strVal val="#ppt_x"/>
                                          </p:val>
                                        </p:tav>
                                      </p:tavLst>
                                    </p:anim>
                                    <p:anim calcmode="lin" valueType="num">
                                      <p:cBhvr additive="base">
                                        <p:cTn id="21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4" fill="hold" grpId="0" nodeType="clickEffect">
                                  <p:stCondLst>
                                    <p:cond delay="0"/>
                                  </p:stCondLst>
                                  <p:childTnLst>
                                    <p:set>
                                      <p:cBhvr>
                                        <p:cTn id="214" dur="1" fill="hold">
                                          <p:stCondLst>
                                            <p:cond delay="0"/>
                                          </p:stCondLst>
                                        </p:cTn>
                                        <p:tgtEl>
                                          <p:spTgt spid="45"/>
                                        </p:tgtEl>
                                        <p:attrNameLst>
                                          <p:attrName>style.visibility</p:attrName>
                                        </p:attrNameLst>
                                      </p:cBhvr>
                                      <p:to>
                                        <p:strVal val="visible"/>
                                      </p:to>
                                    </p:set>
                                    <p:anim calcmode="lin" valueType="num">
                                      <p:cBhvr additive="base">
                                        <p:cTn id="215" dur="500" fill="hold"/>
                                        <p:tgtEl>
                                          <p:spTgt spid="45"/>
                                        </p:tgtEl>
                                        <p:attrNameLst>
                                          <p:attrName>ppt_x</p:attrName>
                                        </p:attrNameLst>
                                      </p:cBhvr>
                                      <p:tavLst>
                                        <p:tav tm="0">
                                          <p:val>
                                            <p:strVal val="#ppt_x"/>
                                          </p:val>
                                        </p:tav>
                                        <p:tav tm="100000">
                                          <p:val>
                                            <p:strVal val="#ppt_x"/>
                                          </p:val>
                                        </p:tav>
                                      </p:tavLst>
                                    </p:anim>
                                    <p:anim calcmode="lin" valueType="num">
                                      <p:cBhvr additive="base">
                                        <p:cTn id="21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grpId="0" nodeType="clickEffect">
                                  <p:stCondLst>
                                    <p:cond delay="0"/>
                                  </p:stCondLst>
                                  <p:childTnLst>
                                    <p:set>
                                      <p:cBhvr>
                                        <p:cTn id="220" dur="1" fill="hold">
                                          <p:stCondLst>
                                            <p:cond delay="0"/>
                                          </p:stCondLst>
                                        </p:cTn>
                                        <p:tgtEl>
                                          <p:spTgt spid="44"/>
                                        </p:tgtEl>
                                        <p:attrNameLst>
                                          <p:attrName>style.visibility</p:attrName>
                                        </p:attrNameLst>
                                      </p:cBhvr>
                                      <p:to>
                                        <p:strVal val="visible"/>
                                      </p:to>
                                    </p:set>
                                    <p:anim calcmode="lin" valueType="num">
                                      <p:cBhvr additive="base">
                                        <p:cTn id="221" dur="500" fill="hold"/>
                                        <p:tgtEl>
                                          <p:spTgt spid="44"/>
                                        </p:tgtEl>
                                        <p:attrNameLst>
                                          <p:attrName>ppt_x</p:attrName>
                                        </p:attrNameLst>
                                      </p:cBhvr>
                                      <p:tavLst>
                                        <p:tav tm="0">
                                          <p:val>
                                            <p:strVal val="#ppt_x"/>
                                          </p:val>
                                        </p:tav>
                                        <p:tav tm="100000">
                                          <p:val>
                                            <p:strVal val="#ppt_x"/>
                                          </p:val>
                                        </p:tav>
                                      </p:tavLst>
                                    </p:anim>
                                    <p:anim calcmode="lin" valueType="num">
                                      <p:cBhvr additive="base">
                                        <p:cTn id="22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2" presetClass="entr" presetSubtype="4" fill="hold" grpId="0" nodeType="clickEffect">
                                  <p:stCondLst>
                                    <p:cond delay="0"/>
                                  </p:stCondLst>
                                  <p:childTnLst>
                                    <p:set>
                                      <p:cBhvr>
                                        <p:cTn id="226" dur="1" fill="hold">
                                          <p:stCondLst>
                                            <p:cond delay="0"/>
                                          </p:stCondLst>
                                        </p:cTn>
                                        <p:tgtEl>
                                          <p:spTgt spid="43"/>
                                        </p:tgtEl>
                                        <p:attrNameLst>
                                          <p:attrName>style.visibility</p:attrName>
                                        </p:attrNameLst>
                                      </p:cBhvr>
                                      <p:to>
                                        <p:strVal val="visible"/>
                                      </p:to>
                                    </p:set>
                                    <p:anim calcmode="lin" valueType="num">
                                      <p:cBhvr additive="base">
                                        <p:cTn id="227" dur="500" fill="hold"/>
                                        <p:tgtEl>
                                          <p:spTgt spid="43"/>
                                        </p:tgtEl>
                                        <p:attrNameLst>
                                          <p:attrName>ppt_x</p:attrName>
                                        </p:attrNameLst>
                                      </p:cBhvr>
                                      <p:tavLst>
                                        <p:tav tm="0">
                                          <p:val>
                                            <p:strVal val="#ppt_x"/>
                                          </p:val>
                                        </p:tav>
                                        <p:tav tm="100000">
                                          <p:val>
                                            <p:strVal val="#ppt_x"/>
                                          </p:val>
                                        </p:tav>
                                      </p:tavLst>
                                    </p:anim>
                                    <p:anim calcmode="lin" valueType="num">
                                      <p:cBhvr additive="base">
                                        <p:cTn id="22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ntr" presetSubtype="4" fill="hold" nodeType="clickEffect">
                                  <p:stCondLst>
                                    <p:cond delay="0"/>
                                  </p:stCondLst>
                                  <p:childTnLst>
                                    <p:set>
                                      <p:cBhvr>
                                        <p:cTn id="232" dur="1" fill="hold">
                                          <p:stCondLst>
                                            <p:cond delay="0"/>
                                          </p:stCondLst>
                                        </p:cTn>
                                        <p:tgtEl>
                                          <p:spTgt spid="54"/>
                                        </p:tgtEl>
                                        <p:attrNameLst>
                                          <p:attrName>style.visibility</p:attrName>
                                        </p:attrNameLst>
                                      </p:cBhvr>
                                      <p:to>
                                        <p:strVal val="visible"/>
                                      </p:to>
                                    </p:set>
                                    <p:anim calcmode="lin" valueType="num">
                                      <p:cBhvr additive="base">
                                        <p:cTn id="233" dur="500" fill="hold"/>
                                        <p:tgtEl>
                                          <p:spTgt spid="54"/>
                                        </p:tgtEl>
                                        <p:attrNameLst>
                                          <p:attrName>ppt_x</p:attrName>
                                        </p:attrNameLst>
                                      </p:cBhvr>
                                      <p:tavLst>
                                        <p:tav tm="0">
                                          <p:val>
                                            <p:strVal val="#ppt_x"/>
                                          </p:val>
                                        </p:tav>
                                        <p:tav tm="100000">
                                          <p:val>
                                            <p:strVal val="#ppt_x"/>
                                          </p:val>
                                        </p:tav>
                                      </p:tavLst>
                                    </p:anim>
                                    <p:anim calcmode="lin" valueType="num">
                                      <p:cBhvr additive="base">
                                        <p:cTn id="23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6" presetClass="entr" presetSubtype="0" fill="hold" nodeType="clickEffect">
                                  <p:stCondLst>
                                    <p:cond delay="0"/>
                                  </p:stCondLst>
                                  <p:childTnLst>
                                    <p:set>
                                      <p:cBhvr>
                                        <p:cTn id="238" dur="1" fill="hold">
                                          <p:stCondLst>
                                            <p:cond delay="0"/>
                                          </p:stCondLst>
                                        </p:cTn>
                                        <p:tgtEl>
                                          <p:spTgt spid="65"/>
                                        </p:tgtEl>
                                        <p:attrNameLst>
                                          <p:attrName>style.visibility</p:attrName>
                                        </p:attrNameLst>
                                      </p:cBhvr>
                                      <p:to>
                                        <p:strVal val="visible"/>
                                      </p:to>
                                    </p:set>
                                    <p:animEffect transition="in" filter="wipe(down)">
                                      <p:cBhvr>
                                        <p:cTn id="239" dur="580">
                                          <p:stCondLst>
                                            <p:cond delay="0"/>
                                          </p:stCondLst>
                                        </p:cTn>
                                        <p:tgtEl>
                                          <p:spTgt spid="65"/>
                                        </p:tgtEl>
                                      </p:cBhvr>
                                    </p:animEffect>
                                    <p:anim calcmode="lin" valueType="num">
                                      <p:cBhvr>
                                        <p:cTn id="240" dur="1822" tmFilter="0,0; 0.14,0.36; 0.43,0.73; 0.71,0.91; 1.0,1.0">
                                          <p:stCondLst>
                                            <p:cond delay="0"/>
                                          </p:stCondLst>
                                        </p:cTn>
                                        <p:tgtEl>
                                          <p:spTgt spid="65"/>
                                        </p:tgtEl>
                                        <p:attrNameLst>
                                          <p:attrName>ppt_x</p:attrName>
                                        </p:attrNameLst>
                                      </p:cBhvr>
                                      <p:tavLst>
                                        <p:tav tm="0">
                                          <p:val>
                                            <p:strVal val="#ppt_x-0.25"/>
                                          </p:val>
                                        </p:tav>
                                        <p:tav tm="100000">
                                          <p:val>
                                            <p:strVal val="#ppt_x"/>
                                          </p:val>
                                        </p:tav>
                                      </p:tavLst>
                                    </p:anim>
                                    <p:anim calcmode="lin" valueType="num">
                                      <p:cBhvr>
                                        <p:cTn id="241" dur="664" tmFilter="0.0,0.0; 0.25,0.07; 0.50,0.2; 0.75,0.467; 1.0,1.0">
                                          <p:stCondLst>
                                            <p:cond delay="0"/>
                                          </p:stCondLst>
                                        </p:cTn>
                                        <p:tgtEl>
                                          <p:spTgt spid="65"/>
                                        </p:tgtEl>
                                        <p:attrNameLst>
                                          <p:attrName>ppt_y</p:attrName>
                                        </p:attrNameLst>
                                      </p:cBhvr>
                                      <p:tavLst>
                                        <p:tav tm="0" fmla="#ppt_y-sin(pi*$)/3">
                                          <p:val>
                                            <p:fltVal val="0.5"/>
                                          </p:val>
                                        </p:tav>
                                        <p:tav tm="100000">
                                          <p:val>
                                            <p:fltVal val="1"/>
                                          </p:val>
                                        </p:tav>
                                      </p:tavLst>
                                    </p:anim>
                                    <p:anim calcmode="lin" valueType="num">
                                      <p:cBhvr>
                                        <p:cTn id="242" dur="664" tmFilter="0, 0; 0.125,0.2665; 0.25,0.4; 0.375,0.465; 0.5,0.5;  0.625,0.535; 0.75,0.6; 0.875,0.7335; 1,1">
                                          <p:stCondLst>
                                            <p:cond delay="664"/>
                                          </p:stCondLst>
                                        </p:cTn>
                                        <p:tgtEl>
                                          <p:spTgt spid="65"/>
                                        </p:tgtEl>
                                        <p:attrNameLst>
                                          <p:attrName>ppt_y</p:attrName>
                                        </p:attrNameLst>
                                      </p:cBhvr>
                                      <p:tavLst>
                                        <p:tav tm="0" fmla="#ppt_y-sin(pi*$)/9">
                                          <p:val>
                                            <p:fltVal val="0"/>
                                          </p:val>
                                        </p:tav>
                                        <p:tav tm="100000">
                                          <p:val>
                                            <p:fltVal val="1"/>
                                          </p:val>
                                        </p:tav>
                                      </p:tavLst>
                                    </p:anim>
                                    <p:anim calcmode="lin" valueType="num">
                                      <p:cBhvr>
                                        <p:cTn id="243" dur="332" tmFilter="0, 0; 0.125,0.2665; 0.25,0.4; 0.375,0.465; 0.5,0.5;  0.625,0.535; 0.75,0.6; 0.875,0.7335; 1,1">
                                          <p:stCondLst>
                                            <p:cond delay="1324"/>
                                          </p:stCondLst>
                                        </p:cTn>
                                        <p:tgtEl>
                                          <p:spTgt spid="65"/>
                                        </p:tgtEl>
                                        <p:attrNameLst>
                                          <p:attrName>ppt_y</p:attrName>
                                        </p:attrNameLst>
                                      </p:cBhvr>
                                      <p:tavLst>
                                        <p:tav tm="0" fmla="#ppt_y-sin(pi*$)/27">
                                          <p:val>
                                            <p:fltVal val="0"/>
                                          </p:val>
                                        </p:tav>
                                        <p:tav tm="100000">
                                          <p:val>
                                            <p:fltVal val="1"/>
                                          </p:val>
                                        </p:tav>
                                      </p:tavLst>
                                    </p:anim>
                                    <p:anim calcmode="lin" valueType="num">
                                      <p:cBhvr>
                                        <p:cTn id="244" dur="164" tmFilter="0, 0; 0.125,0.2665; 0.25,0.4; 0.375,0.465; 0.5,0.5;  0.625,0.535; 0.75,0.6; 0.875,0.7335; 1,1">
                                          <p:stCondLst>
                                            <p:cond delay="1656"/>
                                          </p:stCondLst>
                                        </p:cTn>
                                        <p:tgtEl>
                                          <p:spTgt spid="65"/>
                                        </p:tgtEl>
                                        <p:attrNameLst>
                                          <p:attrName>ppt_y</p:attrName>
                                        </p:attrNameLst>
                                      </p:cBhvr>
                                      <p:tavLst>
                                        <p:tav tm="0" fmla="#ppt_y-sin(pi*$)/81">
                                          <p:val>
                                            <p:fltVal val="0"/>
                                          </p:val>
                                        </p:tav>
                                        <p:tav tm="100000">
                                          <p:val>
                                            <p:fltVal val="1"/>
                                          </p:val>
                                        </p:tav>
                                      </p:tavLst>
                                    </p:anim>
                                    <p:animScale>
                                      <p:cBhvr>
                                        <p:cTn id="245" dur="26">
                                          <p:stCondLst>
                                            <p:cond delay="650"/>
                                          </p:stCondLst>
                                        </p:cTn>
                                        <p:tgtEl>
                                          <p:spTgt spid="65"/>
                                        </p:tgtEl>
                                      </p:cBhvr>
                                      <p:to x="100000" y="60000"/>
                                    </p:animScale>
                                    <p:animScale>
                                      <p:cBhvr>
                                        <p:cTn id="246" dur="166" decel="50000">
                                          <p:stCondLst>
                                            <p:cond delay="676"/>
                                          </p:stCondLst>
                                        </p:cTn>
                                        <p:tgtEl>
                                          <p:spTgt spid="65"/>
                                        </p:tgtEl>
                                      </p:cBhvr>
                                      <p:to x="100000" y="100000"/>
                                    </p:animScale>
                                    <p:animScale>
                                      <p:cBhvr>
                                        <p:cTn id="247" dur="26">
                                          <p:stCondLst>
                                            <p:cond delay="1312"/>
                                          </p:stCondLst>
                                        </p:cTn>
                                        <p:tgtEl>
                                          <p:spTgt spid="65"/>
                                        </p:tgtEl>
                                      </p:cBhvr>
                                      <p:to x="100000" y="80000"/>
                                    </p:animScale>
                                    <p:animScale>
                                      <p:cBhvr>
                                        <p:cTn id="248" dur="166" decel="50000">
                                          <p:stCondLst>
                                            <p:cond delay="1338"/>
                                          </p:stCondLst>
                                        </p:cTn>
                                        <p:tgtEl>
                                          <p:spTgt spid="65"/>
                                        </p:tgtEl>
                                      </p:cBhvr>
                                      <p:to x="100000" y="100000"/>
                                    </p:animScale>
                                    <p:animScale>
                                      <p:cBhvr>
                                        <p:cTn id="249" dur="26">
                                          <p:stCondLst>
                                            <p:cond delay="1642"/>
                                          </p:stCondLst>
                                        </p:cTn>
                                        <p:tgtEl>
                                          <p:spTgt spid="65"/>
                                        </p:tgtEl>
                                      </p:cBhvr>
                                      <p:to x="100000" y="90000"/>
                                    </p:animScale>
                                    <p:animScale>
                                      <p:cBhvr>
                                        <p:cTn id="250" dur="166" decel="50000">
                                          <p:stCondLst>
                                            <p:cond delay="1668"/>
                                          </p:stCondLst>
                                        </p:cTn>
                                        <p:tgtEl>
                                          <p:spTgt spid="65"/>
                                        </p:tgtEl>
                                      </p:cBhvr>
                                      <p:to x="100000" y="100000"/>
                                    </p:animScale>
                                    <p:animScale>
                                      <p:cBhvr>
                                        <p:cTn id="251" dur="26">
                                          <p:stCondLst>
                                            <p:cond delay="1808"/>
                                          </p:stCondLst>
                                        </p:cTn>
                                        <p:tgtEl>
                                          <p:spTgt spid="65"/>
                                        </p:tgtEl>
                                      </p:cBhvr>
                                      <p:to x="100000" y="95000"/>
                                    </p:animScale>
                                    <p:animScale>
                                      <p:cBhvr>
                                        <p:cTn id="252" dur="166" decel="50000">
                                          <p:stCondLst>
                                            <p:cond delay="1834"/>
                                          </p:stCondLst>
                                        </p:cTn>
                                        <p:tgtEl>
                                          <p:spTgt spid="65"/>
                                        </p:tgtEl>
                                      </p:cBhvr>
                                      <p:to x="100000" y="100000"/>
                                    </p:animScale>
                                  </p:childTnLst>
                                </p:cTn>
                              </p:par>
                            </p:childTnLst>
                          </p:cTn>
                        </p:par>
                      </p:childTnLst>
                    </p:cTn>
                  </p:par>
                  <p:par>
                    <p:cTn id="253" fill="hold">
                      <p:stCondLst>
                        <p:cond delay="indefinite"/>
                      </p:stCondLst>
                      <p:childTnLst>
                        <p:par>
                          <p:cTn id="254" fill="hold">
                            <p:stCondLst>
                              <p:cond delay="0"/>
                            </p:stCondLst>
                            <p:childTnLst>
                              <p:par>
                                <p:cTn id="255" presetID="2" presetClass="entr" presetSubtype="4" fill="hold" grpId="0" nodeType="clickEffect">
                                  <p:stCondLst>
                                    <p:cond delay="0"/>
                                  </p:stCondLst>
                                  <p:childTnLst>
                                    <p:set>
                                      <p:cBhvr>
                                        <p:cTn id="256" dur="1" fill="hold">
                                          <p:stCondLst>
                                            <p:cond delay="0"/>
                                          </p:stCondLst>
                                        </p:cTn>
                                        <p:tgtEl>
                                          <p:spTgt spid="66"/>
                                        </p:tgtEl>
                                        <p:attrNameLst>
                                          <p:attrName>style.visibility</p:attrName>
                                        </p:attrNameLst>
                                      </p:cBhvr>
                                      <p:to>
                                        <p:strVal val="visible"/>
                                      </p:to>
                                    </p:set>
                                    <p:anim calcmode="lin" valueType="num">
                                      <p:cBhvr additive="base">
                                        <p:cTn id="257" dur="500" fill="hold"/>
                                        <p:tgtEl>
                                          <p:spTgt spid="66"/>
                                        </p:tgtEl>
                                        <p:attrNameLst>
                                          <p:attrName>ppt_x</p:attrName>
                                        </p:attrNameLst>
                                      </p:cBhvr>
                                      <p:tavLst>
                                        <p:tav tm="0">
                                          <p:val>
                                            <p:strVal val="#ppt_x"/>
                                          </p:val>
                                        </p:tav>
                                        <p:tav tm="100000">
                                          <p:val>
                                            <p:strVal val="#ppt_x"/>
                                          </p:val>
                                        </p:tav>
                                      </p:tavLst>
                                    </p:anim>
                                    <p:anim calcmode="lin" valueType="num">
                                      <p:cBhvr additive="base">
                                        <p:cTn id="258" dur="500" fill="hold"/>
                                        <p:tgtEl>
                                          <p:spTgt spid="66"/>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67"/>
                                        </p:tgtEl>
                                        <p:attrNameLst>
                                          <p:attrName>style.visibility</p:attrName>
                                        </p:attrNameLst>
                                      </p:cBhvr>
                                      <p:to>
                                        <p:strVal val="visible"/>
                                      </p:to>
                                    </p:set>
                                    <p:anim calcmode="lin" valueType="num">
                                      <p:cBhvr additive="base">
                                        <p:cTn id="261" dur="500" fill="hold"/>
                                        <p:tgtEl>
                                          <p:spTgt spid="67"/>
                                        </p:tgtEl>
                                        <p:attrNameLst>
                                          <p:attrName>ppt_x</p:attrName>
                                        </p:attrNameLst>
                                      </p:cBhvr>
                                      <p:tavLst>
                                        <p:tav tm="0">
                                          <p:val>
                                            <p:strVal val="#ppt_x"/>
                                          </p:val>
                                        </p:tav>
                                        <p:tav tm="100000">
                                          <p:val>
                                            <p:strVal val="#ppt_x"/>
                                          </p:val>
                                        </p:tav>
                                      </p:tavLst>
                                    </p:anim>
                                    <p:anim calcmode="lin" valueType="num">
                                      <p:cBhvr additive="base">
                                        <p:cTn id="26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263" fill="hold">
                      <p:stCondLst>
                        <p:cond delay="indefinite"/>
                      </p:stCondLst>
                      <p:childTnLst>
                        <p:par>
                          <p:cTn id="264" fill="hold">
                            <p:stCondLst>
                              <p:cond delay="0"/>
                            </p:stCondLst>
                            <p:childTnLst>
                              <p:par>
                                <p:cTn id="265" presetID="2" presetClass="entr" presetSubtype="4" fill="hold" nodeType="clickEffect">
                                  <p:stCondLst>
                                    <p:cond delay="0"/>
                                  </p:stCondLst>
                                  <p:childTnLst>
                                    <p:set>
                                      <p:cBhvr>
                                        <p:cTn id="266" dur="1" fill="hold">
                                          <p:stCondLst>
                                            <p:cond delay="0"/>
                                          </p:stCondLst>
                                        </p:cTn>
                                        <p:tgtEl>
                                          <p:spTgt spid="69"/>
                                        </p:tgtEl>
                                        <p:attrNameLst>
                                          <p:attrName>style.visibility</p:attrName>
                                        </p:attrNameLst>
                                      </p:cBhvr>
                                      <p:to>
                                        <p:strVal val="visible"/>
                                      </p:to>
                                    </p:set>
                                    <p:anim calcmode="lin" valueType="num">
                                      <p:cBhvr additive="base">
                                        <p:cTn id="267" dur="500" fill="hold"/>
                                        <p:tgtEl>
                                          <p:spTgt spid="69"/>
                                        </p:tgtEl>
                                        <p:attrNameLst>
                                          <p:attrName>ppt_x</p:attrName>
                                        </p:attrNameLst>
                                      </p:cBhvr>
                                      <p:tavLst>
                                        <p:tav tm="0">
                                          <p:val>
                                            <p:strVal val="#ppt_x"/>
                                          </p:val>
                                        </p:tav>
                                        <p:tav tm="100000">
                                          <p:val>
                                            <p:strVal val="#ppt_x"/>
                                          </p:val>
                                        </p:tav>
                                      </p:tavLst>
                                    </p:anim>
                                    <p:anim calcmode="lin" valueType="num">
                                      <p:cBhvr additive="base">
                                        <p:cTn id="26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42" presetClass="entr" presetSubtype="0" fill="hold" grpId="0" nodeType="clickEffect">
                                  <p:stCondLst>
                                    <p:cond delay="0"/>
                                  </p:stCondLst>
                                  <p:childTnLst>
                                    <p:set>
                                      <p:cBhvr>
                                        <p:cTn id="272" dur="1" fill="hold">
                                          <p:stCondLst>
                                            <p:cond delay="0"/>
                                          </p:stCondLst>
                                        </p:cTn>
                                        <p:tgtEl>
                                          <p:spTgt spid="76"/>
                                        </p:tgtEl>
                                        <p:attrNameLst>
                                          <p:attrName>style.visibility</p:attrName>
                                        </p:attrNameLst>
                                      </p:cBhvr>
                                      <p:to>
                                        <p:strVal val="visible"/>
                                      </p:to>
                                    </p:set>
                                    <p:animEffect transition="in" filter="fade">
                                      <p:cBhvr>
                                        <p:cTn id="273" dur="1000"/>
                                        <p:tgtEl>
                                          <p:spTgt spid="76"/>
                                        </p:tgtEl>
                                      </p:cBhvr>
                                    </p:animEffect>
                                    <p:anim calcmode="lin" valueType="num">
                                      <p:cBhvr>
                                        <p:cTn id="274" dur="1000" fill="hold"/>
                                        <p:tgtEl>
                                          <p:spTgt spid="76"/>
                                        </p:tgtEl>
                                        <p:attrNameLst>
                                          <p:attrName>ppt_x</p:attrName>
                                        </p:attrNameLst>
                                      </p:cBhvr>
                                      <p:tavLst>
                                        <p:tav tm="0">
                                          <p:val>
                                            <p:strVal val="#ppt_x"/>
                                          </p:val>
                                        </p:tav>
                                        <p:tav tm="100000">
                                          <p:val>
                                            <p:strVal val="#ppt_x"/>
                                          </p:val>
                                        </p:tav>
                                      </p:tavLst>
                                    </p:anim>
                                    <p:anim calcmode="lin" valueType="num">
                                      <p:cBhvr>
                                        <p:cTn id="275"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276" fill="hold">
                      <p:stCondLst>
                        <p:cond delay="indefinite"/>
                      </p:stCondLst>
                      <p:childTnLst>
                        <p:par>
                          <p:cTn id="277" fill="hold">
                            <p:stCondLst>
                              <p:cond delay="0"/>
                            </p:stCondLst>
                            <p:childTnLst>
                              <p:par>
                                <p:cTn id="278" presetID="2" presetClass="entr" presetSubtype="4" fill="hold" grpId="0" nodeType="clickEffect">
                                  <p:stCondLst>
                                    <p:cond delay="0"/>
                                  </p:stCondLst>
                                  <p:childTnLst>
                                    <p:set>
                                      <p:cBhvr>
                                        <p:cTn id="279" dur="1" fill="hold">
                                          <p:stCondLst>
                                            <p:cond delay="0"/>
                                          </p:stCondLst>
                                        </p:cTn>
                                        <p:tgtEl>
                                          <p:spTgt spid="68"/>
                                        </p:tgtEl>
                                        <p:attrNameLst>
                                          <p:attrName>style.visibility</p:attrName>
                                        </p:attrNameLst>
                                      </p:cBhvr>
                                      <p:to>
                                        <p:strVal val="visible"/>
                                      </p:to>
                                    </p:set>
                                    <p:anim calcmode="lin" valueType="num">
                                      <p:cBhvr additive="base">
                                        <p:cTn id="280" dur="500" fill="hold"/>
                                        <p:tgtEl>
                                          <p:spTgt spid="68"/>
                                        </p:tgtEl>
                                        <p:attrNameLst>
                                          <p:attrName>ppt_x</p:attrName>
                                        </p:attrNameLst>
                                      </p:cBhvr>
                                      <p:tavLst>
                                        <p:tav tm="0">
                                          <p:val>
                                            <p:strVal val="#ppt_x"/>
                                          </p:val>
                                        </p:tav>
                                        <p:tav tm="100000">
                                          <p:val>
                                            <p:strVal val="#ppt_x"/>
                                          </p:val>
                                        </p:tav>
                                      </p:tavLst>
                                    </p:anim>
                                    <p:anim calcmode="lin" valueType="num">
                                      <p:cBhvr additive="base">
                                        <p:cTn id="281"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282" fill="hold">
                      <p:stCondLst>
                        <p:cond delay="indefinite"/>
                      </p:stCondLst>
                      <p:childTnLst>
                        <p:par>
                          <p:cTn id="283" fill="hold">
                            <p:stCondLst>
                              <p:cond delay="0"/>
                            </p:stCondLst>
                            <p:childTnLst>
                              <p:par>
                                <p:cTn id="284" presetID="2" presetClass="entr" presetSubtype="4" fill="hold" grpId="0" nodeType="clickEffect">
                                  <p:stCondLst>
                                    <p:cond delay="0"/>
                                  </p:stCondLst>
                                  <p:childTnLst>
                                    <p:set>
                                      <p:cBhvr>
                                        <p:cTn id="285" dur="1" fill="hold">
                                          <p:stCondLst>
                                            <p:cond delay="0"/>
                                          </p:stCondLst>
                                        </p:cTn>
                                        <p:tgtEl>
                                          <p:spTgt spid="74"/>
                                        </p:tgtEl>
                                        <p:attrNameLst>
                                          <p:attrName>style.visibility</p:attrName>
                                        </p:attrNameLst>
                                      </p:cBhvr>
                                      <p:to>
                                        <p:strVal val="visible"/>
                                      </p:to>
                                    </p:set>
                                    <p:anim calcmode="lin" valueType="num">
                                      <p:cBhvr additive="base">
                                        <p:cTn id="286" dur="500" fill="hold"/>
                                        <p:tgtEl>
                                          <p:spTgt spid="74"/>
                                        </p:tgtEl>
                                        <p:attrNameLst>
                                          <p:attrName>ppt_x</p:attrName>
                                        </p:attrNameLst>
                                      </p:cBhvr>
                                      <p:tavLst>
                                        <p:tav tm="0">
                                          <p:val>
                                            <p:strVal val="#ppt_x"/>
                                          </p:val>
                                        </p:tav>
                                        <p:tav tm="100000">
                                          <p:val>
                                            <p:strVal val="#ppt_x"/>
                                          </p:val>
                                        </p:tav>
                                      </p:tavLst>
                                    </p:anim>
                                    <p:anim calcmode="lin" valueType="num">
                                      <p:cBhvr additive="base">
                                        <p:cTn id="287"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88" fill="hold">
                      <p:stCondLst>
                        <p:cond delay="indefinite"/>
                      </p:stCondLst>
                      <p:childTnLst>
                        <p:par>
                          <p:cTn id="289" fill="hold">
                            <p:stCondLst>
                              <p:cond delay="0"/>
                            </p:stCondLst>
                            <p:childTnLst>
                              <p:par>
                                <p:cTn id="290" presetID="42" presetClass="entr" presetSubtype="0" fill="hold" grpId="0" nodeType="clickEffect">
                                  <p:stCondLst>
                                    <p:cond delay="0"/>
                                  </p:stCondLst>
                                  <p:childTnLst>
                                    <p:set>
                                      <p:cBhvr>
                                        <p:cTn id="291" dur="1" fill="hold">
                                          <p:stCondLst>
                                            <p:cond delay="0"/>
                                          </p:stCondLst>
                                        </p:cTn>
                                        <p:tgtEl>
                                          <p:spTgt spid="75"/>
                                        </p:tgtEl>
                                        <p:attrNameLst>
                                          <p:attrName>style.visibility</p:attrName>
                                        </p:attrNameLst>
                                      </p:cBhvr>
                                      <p:to>
                                        <p:strVal val="visible"/>
                                      </p:to>
                                    </p:set>
                                    <p:animEffect transition="in" filter="fade">
                                      <p:cBhvr>
                                        <p:cTn id="292" dur="1000"/>
                                        <p:tgtEl>
                                          <p:spTgt spid="75"/>
                                        </p:tgtEl>
                                      </p:cBhvr>
                                    </p:animEffect>
                                    <p:anim calcmode="lin" valueType="num">
                                      <p:cBhvr>
                                        <p:cTn id="293" dur="1000" fill="hold"/>
                                        <p:tgtEl>
                                          <p:spTgt spid="75"/>
                                        </p:tgtEl>
                                        <p:attrNameLst>
                                          <p:attrName>ppt_x</p:attrName>
                                        </p:attrNameLst>
                                      </p:cBhvr>
                                      <p:tavLst>
                                        <p:tav tm="0">
                                          <p:val>
                                            <p:strVal val="#ppt_x"/>
                                          </p:val>
                                        </p:tav>
                                        <p:tav tm="100000">
                                          <p:val>
                                            <p:strVal val="#ppt_x"/>
                                          </p:val>
                                        </p:tav>
                                      </p:tavLst>
                                    </p:anim>
                                    <p:anim calcmode="lin" valueType="num">
                                      <p:cBhvr>
                                        <p:cTn id="294"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295" fill="hold">
                      <p:stCondLst>
                        <p:cond delay="indefinite"/>
                      </p:stCondLst>
                      <p:childTnLst>
                        <p:par>
                          <p:cTn id="296" fill="hold">
                            <p:stCondLst>
                              <p:cond delay="0"/>
                            </p:stCondLst>
                            <p:childTnLst>
                              <p:par>
                                <p:cTn id="297" presetID="2" presetClass="entr" presetSubtype="4" fill="hold" grpId="0" nodeType="clickEffect">
                                  <p:stCondLst>
                                    <p:cond delay="0"/>
                                  </p:stCondLst>
                                  <p:childTnLst>
                                    <p:set>
                                      <p:cBhvr>
                                        <p:cTn id="298" dur="1" fill="hold">
                                          <p:stCondLst>
                                            <p:cond delay="0"/>
                                          </p:stCondLst>
                                        </p:cTn>
                                        <p:tgtEl>
                                          <p:spTgt spid="77"/>
                                        </p:tgtEl>
                                        <p:attrNameLst>
                                          <p:attrName>style.visibility</p:attrName>
                                        </p:attrNameLst>
                                      </p:cBhvr>
                                      <p:to>
                                        <p:strVal val="visible"/>
                                      </p:to>
                                    </p:set>
                                    <p:anim calcmode="lin" valueType="num">
                                      <p:cBhvr additive="base">
                                        <p:cTn id="299" dur="500" fill="hold"/>
                                        <p:tgtEl>
                                          <p:spTgt spid="77"/>
                                        </p:tgtEl>
                                        <p:attrNameLst>
                                          <p:attrName>ppt_x</p:attrName>
                                        </p:attrNameLst>
                                      </p:cBhvr>
                                      <p:tavLst>
                                        <p:tav tm="0">
                                          <p:val>
                                            <p:strVal val="#ppt_x"/>
                                          </p:val>
                                        </p:tav>
                                        <p:tav tm="100000">
                                          <p:val>
                                            <p:strVal val="#ppt_x"/>
                                          </p:val>
                                        </p:tav>
                                      </p:tavLst>
                                    </p:anim>
                                    <p:anim calcmode="lin" valueType="num">
                                      <p:cBhvr additive="base">
                                        <p:cTn id="300"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301" fill="hold">
                      <p:stCondLst>
                        <p:cond delay="indefinite"/>
                      </p:stCondLst>
                      <p:childTnLst>
                        <p:par>
                          <p:cTn id="302" fill="hold">
                            <p:stCondLst>
                              <p:cond delay="0"/>
                            </p:stCondLst>
                            <p:childTnLst>
                              <p:par>
                                <p:cTn id="303" presetID="2" presetClass="entr" presetSubtype="4" fill="hold" grpId="0" nodeType="clickEffect">
                                  <p:stCondLst>
                                    <p:cond delay="0"/>
                                  </p:stCondLst>
                                  <p:childTnLst>
                                    <p:set>
                                      <p:cBhvr>
                                        <p:cTn id="304" dur="1" fill="hold">
                                          <p:stCondLst>
                                            <p:cond delay="0"/>
                                          </p:stCondLst>
                                        </p:cTn>
                                        <p:tgtEl>
                                          <p:spTgt spid="78"/>
                                        </p:tgtEl>
                                        <p:attrNameLst>
                                          <p:attrName>style.visibility</p:attrName>
                                        </p:attrNameLst>
                                      </p:cBhvr>
                                      <p:to>
                                        <p:strVal val="visible"/>
                                      </p:to>
                                    </p:set>
                                    <p:anim calcmode="lin" valueType="num">
                                      <p:cBhvr additive="base">
                                        <p:cTn id="305" dur="500" fill="hold"/>
                                        <p:tgtEl>
                                          <p:spTgt spid="78"/>
                                        </p:tgtEl>
                                        <p:attrNameLst>
                                          <p:attrName>ppt_x</p:attrName>
                                        </p:attrNameLst>
                                      </p:cBhvr>
                                      <p:tavLst>
                                        <p:tav tm="0">
                                          <p:val>
                                            <p:strVal val="#ppt_x"/>
                                          </p:val>
                                        </p:tav>
                                        <p:tav tm="100000">
                                          <p:val>
                                            <p:strVal val="#ppt_x"/>
                                          </p:val>
                                        </p:tav>
                                      </p:tavLst>
                                    </p:anim>
                                    <p:anim calcmode="lin" valueType="num">
                                      <p:cBhvr additive="base">
                                        <p:cTn id="30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presetID="2" presetClass="entr" presetSubtype="4" fill="hold" grpId="0" nodeType="clickEffect">
                                  <p:stCondLst>
                                    <p:cond delay="0"/>
                                  </p:stCondLst>
                                  <p:childTnLst>
                                    <p:set>
                                      <p:cBhvr>
                                        <p:cTn id="310" dur="1" fill="hold">
                                          <p:stCondLst>
                                            <p:cond delay="0"/>
                                          </p:stCondLst>
                                        </p:cTn>
                                        <p:tgtEl>
                                          <p:spTgt spid="79"/>
                                        </p:tgtEl>
                                        <p:attrNameLst>
                                          <p:attrName>style.visibility</p:attrName>
                                        </p:attrNameLst>
                                      </p:cBhvr>
                                      <p:to>
                                        <p:strVal val="visible"/>
                                      </p:to>
                                    </p:set>
                                    <p:anim calcmode="lin" valueType="num">
                                      <p:cBhvr additive="base">
                                        <p:cTn id="311" dur="500" fill="hold"/>
                                        <p:tgtEl>
                                          <p:spTgt spid="79"/>
                                        </p:tgtEl>
                                        <p:attrNameLst>
                                          <p:attrName>ppt_x</p:attrName>
                                        </p:attrNameLst>
                                      </p:cBhvr>
                                      <p:tavLst>
                                        <p:tav tm="0">
                                          <p:val>
                                            <p:strVal val="#ppt_x"/>
                                          </p:val>
                                        </p:tav>
                                        <p:tav tm="100000">
                                          <p:val>
                                            <p:strVal val="#ppt_x"/>
                                          </p:val>
                                        </p:tav>
                                      </p:tavLst>
                                    </p:anim>
                                    <p:anim calcmode="lin" valueType="num">
                                      <p:cBhvr additive="base">
                                        <p:cTn id="31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313" fill="hold">
                      <p:stCondLst>
                        <p:cond delay="indefinite"/>
                      </p:stCondLst>
                      <p:childTnLst>
                        <p:par>
                          <p:cTn id="314" fill="hold">
                            <p:stCondLst>
                              <p:cond delay="0"/>
                            </p:stCondLst>
                            <p:childTnLst>
                              <p:par>
                                <p:cTn id="315" presetID="2" presetClass="entr" presetSubtype="4" fill="hold" grpId="0" nodeType="clickEffect">
                                  <p:stCondLst>
                                    <p:cond delay="0"/>
                                  </p:stCondLst>
                                  <p:childTnLst>
                                    <p:set>
                                      <p:cBhvr>
                                        <p:cTn id="316" dur="1" fill="hold">
                                          <p:stCondLst>
                                            <p:cond delay="0"/>
                                          </p:stCondLst>
                                        </p:cTn>
                                        <p:tgtEl>
                                          <p:spTgt spid="80"/>
                                        </p:tgtEl>
                                        <p:attrNameLst>
                                          <p:attrName>style.visibility</p:attrName>
                                        </p:attrNameLst>
                                      </p:cBhvr>
                                      <p:to>
                                        <p:strVal val="visible"/>
                                      </p:to>
                                    </p:set>
                                    <p:anim calcmode="lin" valueType="num">
                                      <p:cBhvr additive="base">
                                        <p:cTn id="317" dur="500" fill="hold"/>
                                        <p:tgtEl>
                                          <p:spTgt spid="80"/>
                                        </p:tgtEl>
                                        <p:attrNameLst>
                                          <p:attrName>ppt_x</p:attrName>
                                        </p:attrNameLst>
                                      </p:cBhvr>
                                      <p:tavLst>
                                        <p:tav tm="0">
                                          <p:val>
                                            <p:strVal val="#ppt_x"/>
                                          </p:val>
                                        </p:tav>
                                        <p:tav tm="100000">
                                          <p:val>
                                            <p:strVal val="#ppt_x"/>
                                          </p:val>
                                        </p:tav>
                                      </p:tavLst>
                                    </p:anim>
                                    <p:anim calcmode="lin" valueType="num">
                                      <p:cBhvr additive="base">
                                        <p:cTn id="31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319" fill="hold">
                      <p:stCondLst>
                        <p:cond delay="indefinite"/>
                      </p:stCondLst>
                      <p:childTnLst>
                        <p:par>
                          <p:cTn id="320" fill="hold">
                            <p:stCondLst>
                              <p:cond delay="0"/>
                            </p:stCondLst>
                            <p:childTnLst>
                              <p:par>
                                <p:cTn id="321" presetID="2" presetClass="entr" presetSubtype="4" fill="hold" grpId="0" nodeType="clickEffect">
                                  <p:stCondLst>
                                    <p:cond delay="0"/>
                                  </p:stCondLst>
                                  <p:childTnLst>
                                    <p:set>
                                      <p:cBhvr>
                                        <p:cTn id="322" dur="1" fill="hold">
                                          <p:stCondLst>
                                            <p:cond delay="0"/>
                                          </p:stCondLst>
                                        </p:cTn>
                                        <p:tgtEl>
                                          <p:spTgt spid="81"/>
                                        </p:tgtEl>
                                        <p:attrNameLst>
                                          <p:attrName>style.visibility</p:attrName>
                                        </p:attrNameLst>
                                      </p:cBhvr>
                                      <p:to>
                                        <p:strVal val="visible"/>
                                      </p:to>
                                    </p:set>
                                    <p:anim calcmode="lin" valueType="num">
                                      <p:cBhvr additive="base">
                                        <p:cTn id="323" dur="500" fill="hold"/>
                                        <p:tgtEl>
                                          <p:spTgt spid="81"/>
                                        </p:tgtEl>
                                        <p:attrNameLst>
                                          <p:attrName>ppt_x</p:attrName>
                                        </p:attrNameLst>
                                      </p:cBhvr>
                                      <p:tavLst>
                                        <p:tav tm="0">
                                          <p:val>
                                            <p:strVal val="#ppt_x"/>
                                          </p:val>
                                        </p:tav>
                                        <p:tav tm="100000">
                                          <p:val>
                                            <p:strVal val="#ppt_x"/>
                                          </p:val>
                                        </p:tav>
                                      </p:tavLst>
                                    </p:anim>
                                    <p:anim calcmode="lin" valueType="num">
                                      <p:cBhvr additive="base">
                                        <p:cTn id="324"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325" fill="hold">
                      <p:stCondLst>
                        <p:cond delay="indefinite"/>
                      </p:stCondLst>
                      <p:childTnLst>
                        <p:par>
                          <p:cTn id="326" fill="hold">
                            <p:stCondLst>
                              <p:cond delay="0"/>
                            </p:stCondLst>
                            <p:childTnLst>
                              <p:par>
                                <p:cTn id="327" presetID="2" presetClass="entr" presetSubtype="4" fill="hold" grpId="0" nodeType="clickEffect">
                                  <p:stCondLst>
                                    <p:cond delay="0"/>
                                  </p:stCondLst>
                                  <p:childTnLst>
                                    <p:set>
                                      <p:cBhvr>
                                        <p:cTn id="328" dur="1" fill="hold">
                                          <p:stCondLst>
                                            <p:cond delay="0"/>
                                          </p:stCondLst>
                                        </p:cTn>
                                        <p:tgtEl>
                                          <p:spTgt spid="82"/>
                                        </p:tgtEl>
                                        <p:attrNameLst>
                                          <p:attrName>style.visibility</p:attrName>
                                        </p:attrNameLst>
                                      </p:cBhvr>
                                      <p:to>
                                        <p:strVal val="visible"/>
                                      </p:to>
                                    </p:set>
                                    <p:anim calcmode="lin" valueType="num">
                                      <p:cBhvr additive="base">
                                        <p:cTn id="329" dur="500" fill="hold"/>
                                        <p:tgtEl>
                                          <p:spTgt spid="82"/>
                                        </p:tgtEl>
                                        <p:attrNameLst>
                                          <p:attrName>ppt_x</p:attrName>
                                        </p:attrNameLst>
                                      </p:cBhvr>
                                      <p:tavLst>
                                        <p:tav tm="0">
                                          <p:val>
                                            <p:strVal val="#ppt_x"/>
                                          </p:val>
                                        </p:tav>
                                        <p:tav tm="100000">
                                          <p:val>
                                            <p:strVal val="#ppt_x"/>
                                          </p:val>
                                        </p:tav>
                                      </p:tavLst>
                                    </p:anim>
                                    <p:anim calcmode="lin" valueType="num">
                                      <p:cBhvr additive="base">
                                        <p:cTn id="330"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331" fill="hold">
                      <p:stCondLst>
                        <p:cond delay="indefinite"/>
                      </p:stCondLst>
                      <p:childTnLst>
                        <p:par>
                          <p:cTn id="332" fill="hold">
                            <p:stCondLst>
                              <p:cond delay="0"/>
                            </p:stCondLst>
                            <p:childTnLst>
                              <p:par>
                                <p:cTn id="333" presetID="2" presetClass="entr" presetSubtype="4" fill="hold" grpId="0" nodeType="clickEffect">
                                  <p:stCondLst>
                                    <p:cond delay="0"/>
                                  </p:stCondLst>
                                  <p:childTnLst>
                                    <p:set>
                                      <p:cBhvr>
                                        <p:cTn id="334" dur="1" fill="hold">
                                          <p:stCondLst>
                                            <p:cond delay="0"/>
                                          </p:stCondLst>
                                        </p:cTn>
                                        <p:tgtEl>
                                          <p:spTgt spid="83"/>
                                        </p:tgtEl>
                                        <p:attrNameLst>
                                          <p:attrName>style.visibility</p:attrName>
                                        </p:attrNameLst>
                                      </p:cBhvr>
                                      <p:to>
                                        <p:strVal val="visible"/>
                                      </p:to>
                                    </p:set>
                                    <p:anim calcmode="lin" valueType="num">
                                      <p:cBhvr additive="base">
                                        <p:cTn id="335" dur="500" fill="hold"/>
                                        <p:tgtEl>
                                          <p:spTgt spid="83"/>
                                        </p:tgtEl>
                                        <p:attrNameLst>
                                          <p:attrName>ppt_x</p:attrName>
                                        </p:attrNameLst>
                                      </p:cBhvr>
                                      <p:tavLst>
                                        <p:tav tm="0">
                                          <p:val>
                                            <p:strVal val="#ppt_x"/>
                                          </p:val>
                                        </p:tav>
                                        <p:tav tm="100000">
                                          <p:val>
                                            <p:strVal val="#ppt_x"/>
                                          </p:val>
                                        </p:tav>
                                      </p:tavLst>
                                    </p:anim>
                                    <p:anim calcmode="lin" valueType="num">
                                      <p:cBhvr additive="base">
                                        <p:cTn id="33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337" fill="hold">
                      <p:stCondLst>
                        <p:cond delay="indefinite"/>
                      </p:stCondLst>
                      <p:childTnLst>
                        <p:par>
                          <p:cTn id="338" fill="hold">
                            <p:stCondLst>
                              <p:cond delay="0"/>
                            </p:stCondLst>
                            <p:childTnLst>
                              <p:par>
                                <p:cTn id="339" presetID="2" presetClass="entr" presetSubtype="4" fill="hold" grpId="0" nodeType="clickEffect">
                                  <p:stCondLst>
                                    <p:cond delay="0"/>
                                  </p:stCondLst>
                                  <p:childTnLst>
                                    <p:set>
                                      <p:cBhvr>
                                        <p:cTn id="340" dur="1" fill="hold">
                                          <p:stCondLst>
                                            <p:cond delay="0"/>
                                          </p:stCondLst>
                                        </p:cTn>
                                        <p:tgtEl>
                                          <p:spTgt spid="84"/>
                                        </p:tgtEl>
                                        <p:attrNameLst>
                                          <p:attrName>style.visibility</p:attrName>
                                        </p:attrNameLst>
                                      </p:cBhvr>
                                      <p:to>
                                        <p:strVal val="visible"/>
                                      </p:to>
                                    </p:set>
                                    <p:anim calcmode="lin" valueType="num">
                                      <p:cBhvr additive="base">
                                        <p:cTn id="341" dur="500" fill="hold"/>
                                        <p:tgtEl>
                                          <p:spTgt spid="84"/>
                                        </p:tgtEl>
                                        <p:attrNameLst>
                                          <p:attrName>ppt_x</p:attrName>
                                        </p:attrNameLst>
                                      </p:cBhvr>
                                      <p:tavLst>
                                        <p:tav tm="0">
                                          <p:val>
                                            <p:strVal val="#ppt_x"/>
                                          </p:val>
                                        </p:tav>
                                        <p:tav tm="100000">
                                          <p:val>
                                            <p:strVal val="#ppt_x"/>
                                          </p:val>
                                        </p:tav>
                                      </p:tavLst>
                                    </p:anim>
                                    <p:anim calcmode="lin" valueType="num">
                                      <p:cBhvr additive="base">
                                        <p:cTn id="342"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343" fill="hold">
                      <p:stCondLst>
                        <p:cond delay="indefinite"/>
                      </p:stCondLst>
                      <p:childTnLst>
                        <p:par>
                          <p:cTn id="344" fill="hold">
                            <p:stCondLst>
                              <p:cond delay="0"/>
                            </p:stCondLst>
                            <p:childTnLst>
                              <p:par>
                                <p:cTn id="345" presetID="2" presetClass="entr" presetSubtype="4" fill="hold" grpId="0" nodeType="clickEffect">
                                  <p:stCondLst>
                                    <p:cond delay="0"/>
                                  </p:stCondLst>
                                  <p:childTnLst>
                                    <p:set>
                                      <p:cBhvr>
                                        <p:cTn id="346" dur="1" fill="hold">
                                          <p:stCondLst>
                                            <p:cond delay="0"/>
                                          </p:stCondLst>
                                        </p:cTn>
                                        <p:tgtEl>
                                          <p:spTgt spid="85"/>
                                        </p:tgtEl>
                                        <p:attrNameLst>
                                          <p:attrName>style.visibility</p:attrName>
                                        </p:attrNameLst>
                                      </p:cBhvr>
                                      <p:to>
                                        <p:strVal val="visible"/>
                                      </p:to>
                                    </p:set>
                                    <p:anim calcmode="lin" valueType="num">
                                      <p:cBhvr additive="base">
                                        <p:cTn id="347" dur="500" fill="hold"/>
                                        <p:tgtEl>
                                          <p:spTgt spid="85"/>
                                        </p:tgtEl>
                                        <p:attrNameLst>
                                          <p:attrName>ppt_x</p:attrName>
                                        </p:attrNameLst>
                                      </p:cBhvr>
                                      <p:tavLst>
                                        <p:tav tm="0">
                                          <p:val>
                                            <p:strVal val="#ppt_x"/>
                                          </p:val>
                                        </p:tav>
                                        <p:tav tm="100000">
                                          <p:val>
                                            <p:strVal val="#ppt_x"/>
                                          </p:val>
                                        </p:tav>
                                      </p:tavLst>
                                    </p:anim>
                                    <p:anim calcmode="lin" valueType="num">
                                      <p:cBhvr additive="base">
                                        <p:cTn id="348"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349" fill="hold">
                      <p:stCondLst>
                        <p:cond delay="indefinite"/>
                      </p:stCondLst>
                      <p:childTnLst>
                        <p:par>
                          <p:cTn id="350" fill="hold">
                            <p:stCondLst>
                              <p:cond delay="0"/>
                            </p:stCondLst>
                            <p:childTnLst>
                              <p:par>
                                <p:cTn id="351" presetID="2" presetClass="entr" presetSubtype="4" fill="hold" grpId="0" nodeType="clickEffect">
                                  <p:stCondLst>
                                    <p:cond delay="0"/>
                                  </p:stCondLst>
                                  <p:childTnLst>
                                    <p:set>
                                      <p:cBhvr>
                                        <p:cTn id="352" dur="1" fill="hold">
                                          <p:stCondLst>
                                            <p:cond delay="0"/>
                                          </p:stCondLst>
                                        </p:cTn>
                                        <p:tgtEl>
                                          <p:spTgt spid="86"/>
                                        </p:tgtEl>
                                        <p:attrNameLst>
                                          <p:attrName>style.visibility</p:attrName>
                                        </p:attrNameLst>
                                      </p:cBhvr>
                                      <p:to>
                                        <p:strVal val="visible"/>
                                      </p:to>
                                    </p:set>
                                    <p:anim calcmode="lin" valueType="num">
                                      <p:cBhvr additive="base">
                                        <p:cTn id="353" dur="500" fill="hold"/>
                                        <p:tgtEl>
                                          <p:spTgt spid="86"/>
                                        </p:tgtEl>
                                        <p:attrNameLst>
                                          <p:attrName>ppt_x</p:attrName>
                                        </p:attrNameLst>
                                      </p:cBhvr>
                                      <p:tavLst>
                                        <p:tav tm="0">
                                          <p:val>
                                            <p:strVal val="#ppt_x"/>
                                          </p:val>
                                        </p:tav>
                                        <p:tav tm="100000">
                                          <p:val>
                                            <p:strVal val="#ppt_x"/>
                                          </p:val>
                                        </p:tav>
                                      </p:tavLst>
                                    </p:anim>
                                    <p:anim calcmode="lin" valueType="num">
                                      <p:cBhvr additive="base">
                                        <p:cTn id="354"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355" fill="hold">
                      <p:stCondLst>
                        <p:cond delay="indefinite"/>
                      </p:stCondLst>
                      <p:childTnLst>
                        <p:par>
                          <p:cTn id="356" fill="hold">
                            <p:stCondLst>
                              <p:cond delay="0"/>
                            </p:stCondLst>
                            <p:childTnLst>
                              <p:par>
                                <p:cTn id="357" presetID="2" presetClass="entr" presetSubtype="4" fill="hold" grpId="0" nodeType="clickEffect">
                                  <p:stCondLst>
                                    <p:cond delay="0"/>
                                  </p:stCondLst>
                                  <p:childTnLst>
                                    <p:set>
                                      <p:cBhvr>
                                        <p:cTn id="358" dur="1" fill="hold">
                                          <p:stCondLst>
                                            <p:cond delay="0"/>
                                          </p:stCondLst>
                                        </p:cTn>
                                        <p:tgtEl>
                                          <p:spTgt spid="87"/>
                                        </p:tgtEl>
                                        <p:attrNameLst>
                                          <p:attrName>style.visibility</p:attrName>
                                        </p:attrNameLst>
                                      </p:cBhvr>
                                      <p:to>
                                        <p:strVal val="visible"/>
                                      </p:to>
                                    </p:set>
                                    <p:anim calcmode="lin" valueType="num">
                                      <p:cBhvr additive="base">
                                        <p:cTn id="359" dur="500" fill="hold"/>
                                        <p:tgtEl>
                                          <p:spTgt spid="87"/>
                                        </p:tgtEl>
                                        <p:attrNameLst>
                                          <p:attrName>ppt_x</p:attrName>
                                        </p:attrNameLst>
                                      </p:cBhvr>
                                      <p:tavLst>
                                        <p:tav tm="0">
                                          <p:val>
                                            <p:strVal val="#ppt_x"/>
                                          </p:val>
                                        </p:tav>
                                        <p:tav tm="100000">
                                          <p:val>
                                            <p:strVal val="#ppt_x"/>
                                          </p:val>
                                        </p:tav>
                                      </p:tavLst>
                                    </p:anim>
                                    <p:anim calcmode="lin" valueType="num">
                                      <p:cBhvr additive="base">
                                        <p:cTn id="360"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361" fill="hold">
                      <p:stCondLst>
                        <p:cond delay="indefinite"/>
                      </p:stCondLst>
                      <p:childTnLst>
                        <p:par>
                          <p:cTn id="362" fill="hold">
                            <p:stCondLst>
                              <p:cond delay="0"/>
                            </p:stCondLst>
                            <p:childTnLst>
                              <p:par>
                                <p:cTn id="363" presetID="2" presetClass="entr" presetSubtype="4" fill="hold" grpId="0" nodeType="clickEffect">
                                  <p:stCondLst>
                                    <p:cond delay="0"/>
                                  </p:stCondLst>
                                  <p:childTnLst>
                                    <p:set>
                                      <p:cBhvr>
                                        <p:cTn id="364" dur="1" fill="hold">
                                          <p:stCondLst>
                                            <p:cond delay="0"/>
                                          </p:stCondLst>
                                        </p:cTn>
                                        <p:tgtEl>
                                          <p:spTgt spid="88"/>
                                        </p:tgtEl>
                                        <p:attrNameLst>
                                          <p:attrName>style.visibility</p:attrName>
                                        </p:attrNameLst>
                                      </p:cBhvr>
                                      <p:to>
                                        <p:strVal val="visible"/>
                                      </p:to>
                                    </p:set>
                                    <p:anim calcmode="lin" valueType="num">
                                      <p:cBhvr additive="base">
                                        <p:cTn id="365" dur="500" fill="hold"/>
                                        <p:tgtEl>
                                          <p:spTgt spid="88"/>
                                        </p:tgtEl>
                                        <p:attrNameLst>
                                          <p:attrName>ppt_x</p:attrName>
                                        </p:attrNameLst>
                                      </p:cBhvr>
                                      <p:tavLst>
                                        <p:tav tm="0">
                                          <p:val>
                                            <p:strVal val="#ppt_x"/>
                                          </p:val>
                                        </p:tav>
                                        <p:tav tm="100000">
                                          <p:val>
                                            <p:strVal val="#ppt_x"/>
                                          </p:val>
                                        </p:tav>
                                      </p:tavLst>
                                    </p:anim>
                                    <p:anim calcmode="lin" valueType="num">
                                      <p:cBhvr additive="base">
                                        <p:cTn id="366"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367" fill="hold">
                      <p:stCondLst>
                        <p:cond delay="indefinite"/>
                      </p:stCondLst>
                      <p:childTnLst>
                        <p:par>
                          <p:cTn id="368" fill="hold">
                            <p:stCondLst>
                              <p:cond delay="0"/>
                            </p:stCondLst>
                            <p:childTnLst>
                              <p:par>
                                <p:cTn id="369" presetID="2" presetClass="entr" presetSubtype="4" fill="hold" grpId="0" nodeType="clickEffect">
                                  <p:stCondLst>
                                    <p:cond delay="0"/>
                                  </p:stCondLst>
                                  <p:childTnLst>
                                    <p:set>
                                      <p:cBhvr>
                                        <p:cTn id="370" dur="1" fill="hold">
                                          <p:stCondLst>
                                            <p:cond delay="0"/>
                                          </p:stCondLst>
                                        </p:cTn>
                                        <p:tgtEl>
                                          <p:spTgt spid="89"/>
                                        </p:tgtEl>
                                        <p:attrNameLst>
                                          <p:attrName>style.visibility</p:attrName>
                                        </p:attrNameLst>
                                      </p:cBhvr>
                                      <p:to>
                                        <p:strVal val="visible"/>
                                      </p:to>
                                    </p:set>
                                    <p:anim calcmode="lin" valueType="num">
                                      <p:cBhvr additive="base">
                                        <p:cTn id="371" dur="500" fill="hold"/>
                                        <p:tgtEl>
                                          <p:spTgt spid="89"/>
                                        </p:tgtEl>
                                        <p:attrNameLst>
                                          <p:attrName>ppt_x</p:attrName>
                                        </p:attrNameLst>
                                      </p:cBhvr>
                                      <p:tavLst>
                                        <p:tav tm="0">
                                          <p:val>
                                            <p:strVal val="#ppt_x"/>
                                          </p:val>
                                        </p:tav>
                                        <p:tav tm="100000">
                                          <p:val>
                                            <p:strVal val="#ppt_x"/>
                                          </p:val>
                                        </p:tav>
                                      </p:tavLst>
                                    </p:anim>
                                    <p:anim calcmode="lin" valueType="num">
                                      <p:cBhvr additive="base">
                                        <p:cTn id="372"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373" fill="hold">
                      <p:stCondLst>
                        <p:cond delay="indefinite"/>
                      </p:stCondLst>
                      <p:childTnLst>
                        <p:par>
                          <p:cTn id="374" fill="hold">
                            <p:stCondLst>
                              <p:cond delay="0"/>
                            </p:stCondLst>
                            <p:childTnLst>
                              <p:par>
                                <p:cTn id="375" presetID="2" presetClass="entr" presetSubtype="4" fill="hold" grpId="0" nodeType="clickEffect">
                                  <p:stCondLst>
                                    <p:cond delay="0"/>
                                  </p:stCondLst>
                                  <p:childTnLst>
                                    <p:set>
                                      <p:cBhvr>
                                        <p:cTn id="376" dur="1" fill="hold">
                                          <p:stCondLst>
                                            <p:cond delay="0"/>
                                          </p:stCondLst>
                                        </p:cTn>
                                        <p:tgtEl>
                                          <p:spTgt spid="90"/>
                                        </p:tgtEl>
                                        <p:attrNameLst>
                                          <p:attrName>style.visibility</p:attrName>
                                        </p:attrNameLst>
                                      </p:cBhvr>
                                      <p:to>
                                        <p:strVal val="visible"/>
                                      </p:to>
                                    </p:set>
                                    <p:anim calcmode="lin" valueType="num">
                                      <p:cBhvr additive="base">
                                        <p:cTn id="377" dur="500" fill="hold"/>
                                        <p:tgtEl>
                                          <p:spTgt spid="90"/>
                                        </p:tgtEl>
                                        <p:attrNameLst>
                                          <p:attrName>ppt_x</p:attrName>
                                        </p:attrNameLst>
                                      </p:cBhvr>
                                      <p:tavLst>
                                        <p:tav tm="0">
                                          <p:val>
                                            <p:strVal val="#ppt_x"/>
                                          </p:val>
                                        </p:tav>
                                        <p:tav tm="100000">
                                          <p:val>
                                            <p:strVal val="#ppt_x"/>
                                          </p:val>
                                        </p:tav>
                                      </p:tavLst>
                                    </p:anim>
                                    <p:anim calcmode="lin" valueType="num">
                                      <p:cBhvr additive="base">
                                        <p:cTn id="37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379" fill="hold">
                      <p:stCondLst>
                        <p:cond delay="indefinite"/>
                      </p:stCondLst>
                      <p:childTnLst>
                        <p:par>
                          <p:cTn id="380" fill="hold">
                            <p:stCondLst>
                              <p:cond delay="0"/>
                            </p:stCondLst>
                            <p:childTnLst>
                              <p:par>
                                <p:cTn id="381" presetID="2" presetClass="entr" presetSubtype="4" fill="hold" grpId="0" nodeType="clickEffect">
                                  <p:stCondLst>
                                    <p:cond delay="0"/>
                                  </p:stCondLst>
                                  <p:childTnLst>
                                    <p:set>
                                      <p:cBhvr>
                                        <p:cTn id="382" dur="1" fill="hold">
                                          <p:stCondLst>
                                            <p:cond delay="0"/>
                                          </p:stCondLst>
                                        </p:cTn>
                                        <p:tgtEl>
                                          <p:spTgt spid="91"/>
                                        </p:tgtEl>
                                        <p:attrNameLst>
                                          <p:attrName>style.visibility</p:attrName>
                                        </p:attrNameLst>
                                      </p:cBhvr>
                                      <p:to>
                                        <p:strVal val="visible"/>
                                      </p:to>
                                    </p:set>
                                    <p:anim calcmode="lin" valueType="num">
                                      <p:cBhvr additive="base">
                                        <p:cTn id="383" dur="500" fill="hold"/>
                                        <p:tgtEl>
                                          <p:spTgt spid="91"/>
                                        </p:tgtEl>
                                        <p:attrNameLst>
                                          <p:attrName>ppt_x</p:attrName>
                                        </p:attrNameLst>
                                      </p:cBhvr>
                                      <p:tavLst>
                                        <p:tav tm="0">
                                          <p:val>
                                            <p:strVal val="#ppt_x"/>
                                          </p:val>
                                        </p:tav>
                                        <p:tav tm="100000">
                                          <p:val>
                                            <p:strVal val="#ppt_x"/>
                                          </p:val>
                                        </p:tav>
                                      </p:tavLst>
                                    </p:anim>
                                    <p:anim calcmode="lin" valueType="num">
                                      <p:cBhvr additive="base">
                                        <p:cTn id="384"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385" fill="hold">
                      <p:stCondLst>
                        <p:cond delay="indefinite"/>
                      </p:stCondLst>
                      <p:childTnLst>
                        <p:par>
                          <p:cTn id="386" fill="hold">
                            <p:stCondLst>
                              <p:cond delay="0"/>
                            </p:stCondLst>
                            <p:childTnLst>
                              <p:par>
                                <p:cTn id="387" presetID="2" presetClass="entr" presetSubtype="4" fill="hold" grpId="0" nodeType="clickEffect">
                                  <p:stCondLst>
                                    <p:cond delay="0"/>
                                  </p:stCondLst>
                                  <p:childTnLst>
                                    <p:set>
                                      <p:cBhvr>
                                        <p:cTn id="388" dur="1" fill="hold">
                                          <p:stCondLst>
                                            <p:cond delay="0"/>
                                          </p:stCondLst>
                                        </p:cTn>
                                        <p:tgtEl>
                                          <p:spTgt spid="92"/>
                                        </p:tgtEl>
                                        <p:attrNameLst>
                                          <p:attrName>style.visibility</p:attrName>
                                        </p:attrNameLst>
                                      </p:cBhvr>
                                      <p:to>
                                        <p:strVal val="visible"/>
                                      </p:to>
                                    </p:set>
                                    <p:anim calcmode="lin" valueType="num">
                                      <p:cBhvr additive="base">
                                        <p:cTn id="389" dur="500" fill="hold"/>
                                        <p:tgtEl>
                                          <p:spTgt spid="92"/>
                                        </p:tgtEl>
                                        <p:attrNameLst>
                                          <p:attrName>ppt_x</p:attrName>
                                        </p:attrNameLst>
                                      </p:cBhvr>
                                      <p:tavLst>
                                        <p:tav tm="0">
                                          <p:val>
                                            <p:strVal val="#ppt_x"/>
                                          </p:val>
                                        </p:tav>
                                        <p:tav tm="100000">
                                          <p:val>
                                            <p:strVal val="#ppt_x"/>
                                          </p:val>
                                        </p:tav>
                                      </p:tavLst>
                                    </p:anim>
                                    <p:anim calcmode="lin" valueType="num">
                                      <p:cBhvr additive="base">
                                        <p:cTn id="390"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391" fill="hold">
                      <p:stCondLst>
                        <p:cond delay="indefinite"/>
                      </p:stCondLst>
                      <p:childTnLst>
                        <p:par>
                          <p:cTn id="392" fill="hold">
                            <p:stCondLst>
                              <p:cond delay="0"/>
                            </p:stCondLst>
                            <p:childTnLst>
                              <p:par>
                                <p:cTn id="393" presetID="2" presetClass="entr" presetSubtype="4" fill="hold" grpId="0" nodeType="clickEffect">
                                  <p:stCondLst>
                                    <p:cond delay="0"/>
                                  </p:stCondLst>
                                  <p:childTnLst>
                                    <p:set>
                                      <p:cBhvr>
                                        <p:cTn id="394" dur="1" fill="hold">
                                          <p:stCondLst>
                                            <p:cond delay="0"/>
                                          </p:stCondLst>
                                        </p:cTn>
                                        <p:tgtEl>
                                          <p:spTgt spid="93"/>
                                        </p:tgtEl>
                                        <p:attrNameLst>
                                          <p:attrName>style.visibility</p:attrName>
                                        </p:attrNameLst>
                                      </p:cBhvr>
                                      <p:to>
                                        <p:strVal val="visible"/>
                                      </p:to>
                                    </p:set>
                                    <p:anim calcmode="lin" valueType="num">
                                      <p:cBhvr additive="base">
                                        <p:cTn id="395" dur="500" fill="hold"/>
                                        <p:tgtEl>
                                          <p:spTgt spid="93"/>
                                        </p:tgtEl>
                                        <p:attrNameLst>
                                          <p:attrName>ppt_x</p:attrName>
                                        </p:attrNameLst>
                                      </p:cBhvr>
                                      <p:tavLst>
                                        <p:tav tm="0">
                                          <p:val>
                                            <p:strVal val="#ppt_x"/>
                                          </p:val>
                                        </p:tav>
                                        <p:tav tm="100000">
                                          <p:val>
                                            <p:strVal val="#ppt_x"/>
                                          </p:val>
                                        </p:tav>
                                      </p:tavLst>
                                    </p:anim>
                                    <p:anim calcmode="lin" valueType="num">
                                      <p:cBhvr additive="base">
                                        <p:cTn id="396"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397" fill="hold">
                      <p:stCondLst>
                        <p:cond delay="indefinite"/>
                      </p:stCondLst>
                      <p:childTnLst>
                        <p:par>
                          <p:cTn id="398" fill="hold">
                            <p:stCondLst>
                              <p:cond delay="0"/>
                            </p:stCondLst>
                            <p:childTnLst>
                              <p:par>
                                <p:cTn id="399" presetID="2" presetClass="entr" presetSubtype="4" fill="hold" grpId="0" nodeType="clickEffect">
                                  <p:stCondLst>
                                    <p:cond delay="0"/>
                                  </p:stCondLst>
                                  <p:childTnLst>
                                    <p:set>
                                      <p:cBhvr>
                                        <p:cTn id="400" dur="1" fill="hold">
                                          <p:stCondLst>
                                            <p:cond delay="0"/>
                                          </p:stCondLst>
                                        </p:cTn>
                                        <p:tgtEl>
                                          <p:spTgt spid="94"/>
                                        </p:tgtEl>
                                        <p:attrNameLst>
                                          <p:attrName>style.visibility</p:attrName>
                                        </p:attrNameLst>
                                      </p:cBhvr>
                                      <p:to>
                                        <p:strVal val="visible"/>
                                      </p:to>
                                    </p:set>
                                    <p:anim calcmode="lin" valueType="num">
                                      <p:cBhvr additive="base">
                                        <p:cTn id="401" dur="500" fill="hold"/>
                                        <p:tgtEl>
                                          <p:spTgt spid="94"/>
                                        </p:tgtEl>
                                        <p:attrNameLst>
                                          <p:attrName>ppt_x</p:attrName>
                                        </p:attrNameLst>
                                      </p:cBhvr>
                                      <p:tavLst>
                                        <p:tav tm="0">
                                          <p:val>
                                            <p:strVal val="#ppt_x"/>
                                          </p:val>
                                        </p:tav>
                                        <p:tav tm="100000">
                                          <p:val>
                                            <p:strVal val="#ppt_x"/>
                                          </p:val>
                                        </p:tav>
                                      </p:tavLst>
                                    </p:anim>
                                    <p:anim calcmode="lin" valueType="num">
                                      <p:cBhvr additive="base">
                                        <p:cTn id="402"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403" fill="hold">
                      <p:stCondLst>
                        <p:cond delay="indefinite"/>
                      </p:stCondLst>
                      <p:childTnLst>
                        <p:par>
                          <p:cTn id="404" fill="hold">
                            <p:stCondLst>
                              <p:cond delay="0"/>
                            </p:stCondLst>
                            <p:childTnLst>
                              <p:par>
                                <p:cTn id="405" presetID="2" presetClass="entr" presetSubtype="4" fill="hold" grpId="0" nodeType="clickEffect">
                                  <p:stCondLst>
                                    <p:cond delay="0"/>
                                  </p:stCondLst>
                                  <p:childTnLst>
                                    <p:set>
                                      <p:cBhvr>
                                        <p:cTn id="406" dur="1" fill="hold">
                                          <p:stCondLst>
                                            <p:cond delay="0"/>
                                          </p:stCondLst>
                                        </p:cTn>
                                        <p:tgtEl>
                                          <p:spTgt spid="95"/>
                                        </p:tgtEl>
                                        <p:attrNameLst>
                                          <p:attrName>style.visibility</p:attrName>
                                        </p:attrNameLst>
                                      </p:cBhvr>
                                      <p:to>
                                        <p:strVal val="visible"/>
                                      </p:to>
                                    </p:set>
                                    <p:anim calcmode="lin" valueType="num">
                                      <p:cBhvr additive="base">
                                        <p:cTn id="407" dur="500" fill="hold"/>
                                        <p:tgtEl>
                                          <p:spTgt spid="95"/>
                                        </p:tgtEl>
                                        <p:attrNameLst>
                                          <p:attrName>ppt_x</p:attrName>
                                        </p:attrNameLst>
                                      </p:cBhvr>
                                      <p:tavLst>
                                        <p:tav tm="0">
                                          <p:val>
                                            <p:strVal val="#ppt_x"/>
                                          </p:val>
                                        </p:tav>
                                        <p:tav tm="100000">
                                          <p:val>
                                            <p:strVal val="#ppt_x"/>
                                          </p:val>
                                        </p:tav>
                                      </p:tavLst>
                                    </p:anim>
                                    <p:anim calcmode="lin" valueType="num">
                                      <p:cBhvr additive="base">
                                        <p:cTn id="408"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409" fill="hold">
                      <p:stCondLst>
                        <p:cond delay="indefinite"/>
                      </p:stCondLst>
                      <p:childTnLst>
                        <p:par>
                          <p:cTn id="410" fill="hold">
                            <p:stCondLst>
                              <p:cond delay="0"/>
                            </p:stCondLst>
                            <p:childTnLst>
                              <p:par>
                                <p:cTn id="411" presetID="2" presetClass="entr" presetSubtype="4" fill="hold" grpId="0" nodeType="clickEffect">
                                  <p:stCondLst>
                                    <p:cond delay="0"/>
                                  </p:stCondLst>
                                  <p:childTnLst>
                                    <p:set>
                                      <p:cBhvr>
                                        <p:cTn id="412" dur="1" fill="hold">
                                          <p:stCondLst>
                                            <p:cond delay="0"/>
                                          </p:stCondLst>
                                        </p:cTn>
                                        <p:tgtEl>
                                          <p:spTgt spid="96"/>
                                        </p:tgtEl>
                                        <p:attrNameLst>
                                          <p:attrName>style.visibility</p:attrName>
                                        </p:attrNameLst>
                                      </p:cBhvr>
                                      <p:to>
                                        <p:strVal val="visible"/>
                                      </p:to>
                                    </p:set>
                                    <p:anim calcmode="lin" valueType="num">
                                      <p:cBhvr additive="base">
                                        <p:cTn id="413" dur="500" fill="hold"/>
                                        <p:tgtEl>
                                          <p:spTgt spid="96"/>
                                        </p:tgtEl>
                                        <p:attrNameLst>
                                          <p:attrName>ppt_x</p:attrName>
                                        </p:attrNameLst>
                                      </p:cBhvr>
                                      <p:tavLst>
                                        <p:tav tm="0">
                                          <p:val>
                                            <p:strVal val="#ppt_x"/>
                                          </p:val>
                                        </p:tav>
                                        <p:tav tm="100000">
                                          <p:val>
                                            <p:strVal val="#ppt_x"/>
                                          </p:val>
                                        </p:tav>
                                      </p:tavLst>
                                    </p:anim>
                                    <p:anim calcmode="lin" valueType="num">
                                      <p:cBhvr additive="base">
                                        <p:cTn id="414"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415" fill="hold">
                      <p:stCondLst>
                        <p:cond delay="indefinite"/>
                      </p:stCondLst>
                      <p:childTnLst>
                        <p:par>
                          <p:cTn id="416" fill="hold">
                            <p:stCondLst>
                              <p:cond delay="0"/>
                            </p:stCondLst>
                            <p:childTnLst>
                              <p:par>
                                <p:cTn id="417" presetID="2" presetClass="entr" presetSubtype="4" fill="hold" grpId="0" nodeType="clickEffect">
                                  <p:stCondLst>
                                    <p:cond delay="0"/>
                                  </p:stCondLst>
                                  <p:childTnLst>
                                    <p:set>
                                      <p:cBhvr>
                                        <p:cTn id="418" dur="1" fill="hold">
                                          <p:stCondLst>
                                            <p:cond delay="0"/>
                                          </p:stCondLst>
                                        </p:cTn>
                                        <p:tgtEl>
                                          <p:spTgt spid="97"/>
                                        </p:tgtEl>
                                        <p:attrNameLst>
                                          <p:attrName>style.visibility</p:attrName>
                                        </p:attrNameLst>
                                      </p:cBhvr>
                                      <p:to>
                                        <p:strVal val="visible"/>
                                      </p:to>
                                    </p:set>
                                    <p:anim calcmode="lin" valueType="num">
                                      <p:cBhvr additive="base">
                                        <p:cTn id="419" dur="500" fill="hold"/>
                                        <p:tgtEl>
                                          <p:spTgt spid="97"/>
                                        </p:tgtEl>
                                        <p:attrNameLst>
                                          <p:attrName>ppt_x</p:attrName>
                                        </p:attrNameLst>
                                      </p:cBhvr>
                                      <p:tavLst>
                                        <p:tav tm="0">
                                          <p:val>
                                            <p:strVal val="#ppt_x"/>
                                          </p:val>
                                        </p:tav>
                                        <p:tav tm="100000">
                                          <p:val>
                                            <p:strVal val="#ppt_x"/>
                                          </p:val>
                                        </p:tav>
                                      </p:tavLst>
                                    </p:anim>
                                    <p:anim calcmode="lin" valueType="num">
                                      <p:cBhvr additive="base">
                                        <p:cTn id="420"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421" fill="hold">
                      <p:stCondLst>
                        <p:cond delay="indefinite"/>
                      </p:stCondLst>
                      <p:childTnLst>
                        <p:par>
                          <p:cTn id="422" fill="hold">
                            <p:stCondLst>
                              <p:cond delay="0"/>
                            </p:stCondLst>
                            <p:childTnLst>
                              <p:par>
                                <p:cTn id="423" presetID="2" presetClass="entr" presetSubtype="4" fill="hold" grpId="0" nodeType="clickEffect">
                                  <p:stCondLst>
                                    <p:cond delay="0"/>
                                  </p:stCondLst>
                                  <p:childTnLst>
                                    <p:set>
                                      <p:cBhvr>
                                        <p:cTn id="424" dur="1" fill="hold">
                                          <p:stCondLst>
                                            <p:cond delay="0"/>
                                          </p:stCondLst>
                                        </p:cTn>
                                        <p:tgtEl>
                                          <p:spTgt spid="98"/>
                                        </p:tgtEl>
                                        <p:attrNameLst>
                                          <p:attrName>style.visibility</p:attrName>
                                        </p:attrNameLst>
                                      </p:cBhvr>
                                      <p:to>
                                        <p:strVal val="visible"/>
                                      </p:to>
                                    </p:set>
                                    <p:anim calcmode="lin" valueType="num">
                                      <p:cBhvr additive="base">
                                        <p:cTn id="425" dur="500" fill="hold"/>
                                        <p:tgtEl>
                                          <p:spTgt spid="98"/>
                                        </p:tgtEl>
                                        <p:attrNameLst>
                                          <p:attrName>ppt_x</p:attrName>
                                        </p:attrNameLst>
                                      </p:cBhvr>
                                      <p:tavLst>
                                        <p:tav tm="0">
                                          <p:val>
                                            <p:strVal val="#ppt_x"/>
                                          </p:val>
                                        </p:tav>
                                        <p:tav tm="100000">
                                          <p:val>
                                            <p:strVal val="#ppt_x"/>
                                          </p:val>
                                        </p:tav>
                                      </p:tavLst>
                                    </p:anim>
                                    <p:anim calcmode="lin" valueType="num">
                                      <p:cBhvr additive="base">
                                        <p:cTn id="426"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427" fill="hold">
                      <p:stCondLst>
                        <p:cond delay="indefinite"/>
                      </p:stCondLst>
                      <p:childTnLst>
                        <p:par>
                          <p:cTn id="428" fill="hold">
                            <p:stCondLst>
                              <p:cond delay="0"/>
                            </p:stCondLst>
                            <p:childTnLst>
                              <p:par>
                                <p:cTn id="429" presetID="2" presetClass="entr" presetSubtype="4" fill="hold" grpId="0" nodeType="clickEffect">
                                  <p:stCondLst>
                                    <p:cond delay="0"/>
                                  </p:stCondLst>
                                  <p:childTnLst>
                                    <p:set>
                                      <p:cBhvr>
                                        <p:cTn id="430" dur="1" fill="hold">
                                          <p:stCondLst>
                                            <p:cond delay="0"/>
                                          </p:stCondLst>
                                        </p:cTn>
                                        <p:tgtEl>
                                          <p:spTgt spid="99"/>
                                        </p:tgtEl>
                                        <p:attrNameLst>
                                          <p:attrName>style.visibility</p:attrName>
                                        </p:attrNameLst>
                                      </p:cBhvr>
                                      <p:to>
                                        <p:strVal val="visible"/>
                                      </p:to>
                                    </p:set>
                                    <p:anim calcmode="lin" valueType="num">
                                      <p:cBhvr additive="base">
                                        <p:cTn id="431" dur="500" fill="hold"/>
                                        <p:tgtEl>
                                          <p:spTgt spid="99"/>
                                        </p:tgtEl>
                                        <p:attrNameLst>
                                          <p:attrName>ppt_x</p:attrName>
                                        </p:attrNameLst>
                                      </p:cBhvr>
                                      <p:tavLst>
                                        <p:tav tm="0">
                                          <p:val>
                                            <p:strVal val="#ppt_x"/>
                                          </p:val>
                                        </p:tav>
                                        <p:tav tm="100000">
                                          <p:val>
                                            <p:strVal val="#ppt_x"/>
                                          </p:val>
                                        </p:tav>
                                      </p:tavLst>
                                    </p:anim>
                                    <p:anim calcmode="lin" valueType="num">
                                      <p:cBhvr additive="base">
                                        <p:cTn id="432"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433" fill="hold">
                      <p:stCondLst>
                        <p:cond delay="indefinite"/>
                      </p:stCondLst>
                      <p:childTnLst>
                        <p:par>
                          <p:cTn id="434" fill="hold">
                            <p:stCondLst>
                              <p:cond delay="0"/>
                            </p:stCondLst>
                            <p:childTnLst>
                              <p:par>
                                <p:cTn id="435" presetID="42" presetClass="entr" presetSubtype="0" fill="hold" grpId="0" nodeType="clickEffect">
                                  <p:stCondLst>
                                    <p:cond delay="0"/>
                                  </p:stCondLst>
                                  <p:childTnLst>
                                    <p:set>
                                      <p:cBhvr>
                                        <p:cTn id="436" dur="1" fill="hold">
                                          <p:stCondLst>
                                            <p:cond delay="0"/>
                                          </p:stCondLst>
                                        </p:cTn>
                                        <p:tgtEl>
                                          <p:spTgt spid="100"/>
                                        </p:tgtEl>
                                        <p:attrNameLst>
                                          <p:attrName>style.visibility</p:attrName>
                                        </p:attrNameLst>
                                      </p:cBhvr>
                                      <p:to>
                                        <p:strVal val="visible"/>
                                      </p:to>
                                    </p:set>
                                    <p:animEffect transition="in" filter="fade">
                                      <p:cBhvr>
                                        <p:cTn id="437" dur="1000"/>
                                        <p:tgtEl>
                                          <p:spTgt spid="100"/>
                                        </p:tgtEl>
                                      </p:cBhvr>
                                    </p:animEffect>
                                    <p:anim calcmode="lin" valueType="num">
                                      <p:cBhvr>
                                        <p:cTn id="438" dur="1000" fill="hold"/>
                                        <p:tgtEl>
                                          <p:spTgt spid="100"/>
                                        </p:tgtEl>
                                        <p:attrNameLst>
                                          <p:attrName>ppt_x</p:attrName>
                                        </p:attrNameLst>
                                      </p:cBhvr>
                                      <p:tavLst>
                                        <p:tav tm="0">
                                          <p:val>
                                            <p:strVal val="#ppt_x"/>
                                          </p:val>
                                        </p:tav>
                                        <p:tav tm="100000">
                                          <p:val>
                                            <p:strVal val="#ppt_x"/>
                                          </p:val>
                                        </p:tav>
                                      </p:tavLst>
                                    </p:anim>
                                    <p:anim calcmode="lin" valueType="num">
                                      <p:cBhvr>
                                        <p:cTn id="439"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p:bldP spid="6" grpId="0" autoUpdateAnimBg="0"/>
      <p:bldP spid="19" grpId="0" animBg="1"/>
      <p:bldP spid="20" grpId="0"/>
      <p:bldP spid="21" grpId="0" animBg="1"/>
      <p:bldP spid="27" grpId="0" animBg="1"/>
      <p:bldP spid="28" grpId="0"/>
      <p:bldP spid="29" grpId="0"/>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66" grpId="0" animBg="1"/>
      <p:bldP spid="67" grpId="0"/>
      <p:bldP spid="68" grpId="0" animBg="1"/>
      <p:bldP spid="74" grpId="0" animBg="1"/>
      <p:bldP spid="75" grpId="0"/>
      <p:bldP spid="76" grpId="0"/>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154815" y="444101"/>
            <a:ext cx="75131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9900"/>
                </a:solidFill>
              </a:rPr>
              <a:t>各原子是独立地、随机地发光的；光矢量振幅</a:t>
            </a:r>
          </a:p>
          <a:p>
            <a:pPr eaLnBrk="1" hangingPunct="1">
              <a:spcBef>
                <a:spcPct val="0"/>
              </a:spcBef>
              <a:buFontTx/>
              <a:buNone/>
            </a:pPr>
            <a:r>
              <a:rPr lang="zh-CN" altLang="en-US" sz="2800" dirty="0">
                <a:solidFill>
                  <a:srgbClr val="009900"/>
                </a:solidFill>
              </a:rPr>
              <a:t>的大小、振动方向、初位相等等也是随机的。</a:t>
            </a:r>
          </a:p>
        </p:txBody>
      </p:sp>
      <p:sp>
        <p:nvSpPr>
          <p:cNvPr id="3" name="Text Box 5"/>
          <p:cNvSpPr txBox="1">
            <a:spLocks noChangeArrowheads="1"/>
          </p:cNvSpPr>
          <p:nvPr/>
        </p:nvSpPr>
        <p:spPr bwMode="auto">
          <a:xfrm>
            <a:off x="2774478" y="1308263"/>
            <a:ext cx="7704138"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zh-CN" altLang="en-US" sz="2800" dirty="0">
                <a:solidFill>
                  <a:srgbClr val="0000CC"/>
                </a:solidFill>
              </a:rPr>
              <a:t>在我们观察的时间 </a:t>
            </a:r>
            <a:r>
              <a:rPr lang="zh-CN" altLang="en-US" sz="2800" dirty="0">
                <a:solidFill>
                  <a:srgbClr val="FF0000"/>
                </a:solidFill>
                <a:sym typeface="Symbol" panose="05050102010706020507" pitchFamily="18" charset="2"/>
              </a:rPr>
              <a:t> </a:t>
            </a:r>
            <a:r>
              <a:rPr lang="en-US" altLang="zh-CN" sz="2800" i="1" dirty="0">
                <a:solidFill>
                  <a:srgbClr val="FF0000"/>
                </a:solidFill>
                <a:sym typeface="Symbol" panose="05050102010706020507" pitchFamily="18" charset="2"/>
              </a:rPr>
              <a:t>t</a:t>
            </a:r>
            <a:r>
              <a:rPr lang="en-US" altLang="zh-CN" sz="2800" i="1" dirty="0">
                <a:solidFill>
                  <a:srgbClr val="0000CC"/>
                </a:solidFill>
                <a:sym typeface="Symbol" panose="05050102010706020507" pitchFamily="18" charset="2"/>
              </a:rPr>
              <a:t> </a:t>
            </a:r>
            <a:r>
              <a:rPr lang="zh-CN" altLang="en-US" sz="2800" dirty="0">
                <a:solidFill>
                  <a:srgbClr val="0000CC"/>
                </a:solidFill>
                <a:sym typeface="Symbol" panose="05050102010706020507" pitchFamily="18" charset="2"/>
              </a:rPr>
              <a:t>内，在垂直于其传播方向的平面内，光矢量</a:t>
            </a:r>
            <a:r>
              <a:rPr lang="zh-CN" altLang="en-US" sz="2800" dirty="0">
                <a:solidFill>
                  <a:srgbClr val="0000CC"/>
                </a:solidFill>
                <a:latin typeface="宋体" panose="02010600030101010101" pitchFamily="2" charset="-122"/>
              </a:rPr>
              <a:t>在哪个方向都不占优势，</a:t>
            </a:r>
            <a:r>
              <a:rPr lang="zh-CN" altLang="en-US" sz="2800" dirty="0">
                <a:solidFill>
                  <a:srgbClr val="FF3300"/>
                </a:solidFill>
                <a:latin typeface="宋体" panose="02010600030101010101" pitchFamily="2" charset="-122"/>
              </a:rPr>
              <a:t>没有偏振性，</a:t>
            </a:r>
            <a:r>
              <a:rPr lang="zh-CN" altLang="en-US" sz="2800" dirty="0">
                <a:solidFill>
                  <a:srgbClr val="0000CC"/>
                </a:solidFill>
                <a:latin typeface="宋体" panose="02010600030101010101" pitchFamily="2" charset="-122"/>
              </a:rPr>
              <a:t>它们对其传播方向形成轴对称分布。</a:t>
            </a:r>
            <a:endParaRPr lang="zh-CN" altLang="en-US" sz="2800" dirty="0">
              <a:solidFill>
                <a:srgbClr val="0000CC"/>
              </a:solidFill>
            </a:endParaRPr>
          </a:p>
        </p:txBody>
      </p:sp>
      <p:grpSp>
        <p:nvGrpSpPr>
          <p:cNvPr id="4" name="Group 3"/>
          <p:cNvGrpSpPr>
            <a:grpSpLocks/>
          </p:cNvGrpSpPr>
          <p:nvPr/>
        </p:nvGrpSpPr>
        <p:grpSpPr bwMode="auto">
          <a:xfrm>
            <a:off x="5311503" y="2888948"/>
            <a:ext cx="3486150" cy="1835150"/>
            <a:chOff x="2436" y="383"/>
            <a:chExt cx="2196" cy="1156"/>
          </a:xfrm>
        </p:grpSpPr>
        <p:grpSp>
          <p:nvGrpSpPr>
            <p:cNvPr id="5" name="Group 4"/>
            <p:cNvGrpSpPr>
              <a:grpSpLocks/>
            </p:cNvGrpSpPr>
            <p:nvPr/>
          </p:nvGrpSpPr>
          <p:grpSpPr bwMode="auto">
            <a:xfrm>
              <a:off x="2472" y="552"/>
              <a:ext cx="459" cy="987"/>
              <a:chOff x="1920" y="2112"/>
              <a:chExt cx="459" cy="987"/>
            </a:xfrm>
          </p:grpSpPr>
          <p:sp>
            <p:nvSpPr>
              <p:cNvPr id="14" name="Rectangle 5" descr="浅色竖线"/>
              <p:cNvSpPr>
                <a:spLocks noChangeArrowheads="1"/>
              </p:cNvSpPr>
              <p:nvPr/>
            </p:nvSpPr>
            <p:spPr bwMode="auto">
              <a:xfrm>
                <a:off x="1920" y="2112"/>
                <a:ext cx="192" cy="720"/>
              </a:xfrm>
              <a:prstGeom prst="rect">
                <a:avLst/>
              </a:prstGeom>
              <a:pattFill prst="ltVert">
                <a:fgClr>
                  <a:srgbClr val="9933FF"/>
                </a:fgClr>
                <a:bgClr>
                  <a:srgbClr val="FFFFFF"/>
                </a:bgClr>
              </a:pattFill>
              <a:ln w="9525">
                <a:miter lim="800000"/>
                <a:headEnd/>
                <a:tailEnd/>
              </a:ln>
              <a:scene3d>
                <a:camera prst="legacyObliqueTopLeft"/>
                <a:lightRig rig="legacyFlat3" dir="t"/>
              </a:scene3d>
              <a:sp3d extrusionH="430200" prstMaterial="legacyMatte">
                <a:bevelT w="13500" h="13500" prst="angle"/>
                <a:bevelB w="13500" h="13500" prst="angle"/>
                <a:extrusionClr>
                  <a:srgbClr val="FFFFCC"/>
                </a:extrusionClr>
                <a:contourClr>
                  <a:srgbClr val="9933FF"/>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5" name="Rectangle 6" descr="浅色竖线"/>
              <p:cNvSpPr>
                <a:spLocks noChangeArrowheads="1"/>
              </p:cNvSpPr>
              <p:nvPr/>
            </p:nvSpPr>
            <p:spPr bwMode="auto">
              <a:xfrm>
                <a:off x="2016" y="2208"/>
                <a:ext cx="192" cy="720"/>
              </a:xfrm>
              <a:prstGeom prst="rect">
                <a:avLst/>
              </a:prstGeom>
              <a:pattFill prst="ltVert">
                <a:fgClr>
                  <a:srgbClr val="9933FF"/>
                </a:fgClr>
                <a:bgClr>
                  <a:srgbClr val="FFFFFF"/>
                </a:bgClr>
              </a:pattFill>
              <a:ln w="9525">
                <a:miter lim="800000"/>
                <a:headEnd/>
                <a:tailEnd/>
              </a:ln>
              <a:scene3d>
                <a:camera prst="legacyObliqueTopLeft"/>
                <a:lightRig rig="legacyFlat3" dir="t"/>
              </a:scene3d>
              <a:sp3d extrusionH="430200" prstMaterial="legacyMatte">
                <a:bevelT w="13500" h="13500" prst="angle"/>
                <a:bevelB w="13500" h="13500" prst="angle"/>
                <a:extrusionClr>
                  <a:srgbClr val="FFFFCC"/>
                </a:extrusionClr>
                <a:contourClr>
                  <a:srgbClr val="9933FF"/>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6" name="Rectangle 7" descr="浅色竖线"/>
              <p:cNvSpPr>
                <a:spLocks noChangeArrowheads="1"/>
              </p:cNvSpPr>
              <p:nvPr/>
            </p:nvSpPr>
            <p:spPr bwMode="auto">
              <a:xfrm>
                <a:off x="2088" y="2280"/>
                <a:ext cx="192" cy="720"/>
              </a:xfrm>
              <a:prstGeom prst="rect">
                <a:avLst/>
              </a:prstGeom>
              <a:pattFill prst="ltVert">
                <a:fgClr>
                  <a:srgbClr val="9933FF"/>
                </a:fgClr>
                <a:bgClr>
                  <a:srgbClr val="FFFFFF"/>
                </a:bgClr>
              </a:pattFill>
              <a:ln w="9525">
                <a:miter lim="800000"/>
                <a:headEnd/>
                <a:tailEnd/>
              </a:ln>
              <a:scene3d>
                <a:camera prst="legacyObliqueTopLeft"/>
                <a:lightRig rig="legacyFlat3" dir="t"/>
              </a:scene3d>
              <a:sp3d extrusionH="430200" prstMaterial="legacyMatte">
                <a:bevelT w="13500" h="13500" prst="angle"/>
                <a:bevelB w="13500" h="13500" prst="angle"/>
                <a:extrusionClr>
                  <a:srgbClr val="FFFFCC"/>
                </a:extrusionClr>
                <a:contourClr>
                  <a:srgbClr val="9933FF"/>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800">
                  <a:solidFill>
                    <a:srgbClr val="0000CC"/>
                  </a:solidFill>
                </a:endParaRPr>
              </a:p>
            </p:txBody>
          </p:sp>
          <p:sp>
            <p:nvSpPr>
              <p:cNvPr id="17" name="Rectangle 8" descr="浅色竖线"/>
              <p:cNvSpPr>
                <a:spLocks noChangeArrowheads="1"/>
              </p:cNvSpPr>
              <p:nvPr/>
            </p:nvSpPr>
            <p:spPr bwMode="auto">
              <a:xfrm>
                <a:off x="2187" y="2379"/>
                <a:ext cx="192" cy="720"/>
              </a:xfrm>
              <a:prstGeom prst="rect">
                <a:avLst/>
              </a:prstGeom>
              <a:pattFill prst="ltVert">
                <a:fgClr>
                  <a:srgbClr val="9933FF"/>
                </a:fgClr>
                <a:bgClr>
                  <a:srgbClr val="FFFFFF"/>
                </a:bgClr>
              </a:pattFill>
              <a:ln w="9525">
                <a:miter lim="800000"/>
                <a:headEnd/>
                <a:tailEnd/>
              </a:ln>
              <a:scene3d>
                <a:camera prst="legacyObliqueTopLeft"/>
                <a:lightRig rig="legacyFlat3" dir="t"/>
              </a:scene3d>
              <a:sp3d extrusionH="430200" prstMaterial="legacyMatte">
                <a:bevelT w="13500" h="13500" prst="angle"/>
                <a:bevelB w="13500" h="13500" prst="angle"/>
                <a:extrusionClr>
                  <a:srgbClr val="FFFFCC"/>
                </a:extrusionClr>
                <a:contourClr>
                  <a:srgbClr val="9933FF"/>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sp>
          <p:nvSpPr>
            <p:cNvPr id="6" name="Line 9"/>
            <p:cNvSpPr>
              <a:spLocks noChangeShapeType="1"/>
            </p:cNvSpPr>
            <p:nvPr/>
          </p:nvSpPr>
          <p:spPr bwMode="auto">
            <a:xfrm>
              <a:off x="2904" y="984"/>
              <a:ext cx="144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10"/>
            <p:cNvSpPr>
              <a:spLocks noChangeShapeType="1"/>
            </p:cNvSpPr>
            <p:nvPr/>
          </p:nvSpPr>
          <p:spPr bwMode="auto">
            <a:xfrm>
              <a:off x="2616" y="984"/>
              <a:ext cx="240" cy="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 name="Group 11"/>
            <p:cNvGrpSpPr>
              <a:grpSpLocks/>
            </p:cNvGrpSpPr>
            <p:nvPr/>
          </p:nvGrpSpPr>
          <p:grpSpPr bwMode="auto">
            <a:xfrm>
              <a:off x="2436" y="792"/>
              <a:ext cx="288" cy="384"/>
              <a:chOff x="2640" y="3504"/>
              <a:chExt cx="288" cy="384"/>
            </a:xfrm>
          </p:grpSpPr>
          <p:sp>
            <p:nvSpPr>
              <p:cNvPr id="11" name="Line 12"/>
              <p:cNvSpPr>
                <a:spLocks noChangeShapeType="1"/>
              </p:cNvSpPr>
              <p:nvPr/>
            </p:nvSpPr>
            <p:spPr bwMode="auto">
              <a:xfrm>
                <a:off x="2784" y="3504"/>
                <a:ext cx="0" cy="384"/>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3"/>
              <p:cNvSpPr>
                <a:spLocks noChangeShapeType="1"/>
              </p:cNvSpPr>
              <p:nvPr/>
            </p:nvSpPr>
            <p:spPr bwMode="auto">
              <a:xfrm flipH="1">
                <a:off x="2640" y="3552"/>
                <a:ext cx="288" cy="288"/>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4"/>
              <p:cNvSpPr>
                <a:spLocks noChangeShapeType="1"/>
              </p:cNvSpPr>
              <p:nvPr/>
            </p:nvSpPr>
            <p:spPr bwMode="auto">
              <a:xfrm>
                <a:off x="2640" y="3600"/>
                <a:ext cx="288" cy="192"/>
              </a:xfrm>
              <a:prstGeom prst="line">
                <a:avLst/>
              </a:prstGeom>
              <a:noFill/>
              <a:ln w="1905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AutoShape 15"/>
            <p:cNvSpPr>
              <a:spLocks noChangeArrowheads="1"/>
            </p:cNvSpPr>
            <p:nvPr/>
          </p:nvSpPr>
          <p:spPr bwMode="auto">
            <a:xfrm>
              <a:off x="3161" y="383"/>
              <a:ext cx="1440" cy="288"/>
            </a:xfrm>
            <a:prstGeom prst="wedgeRoundRectCallout">
              <a:avLst>
                <a:gd name="adj1" fmla="val -74891"/>
                <a:gd name="adj2" fmla="val 55585"/>
                <a:gd name="adj3" fmla="val 16667"/>
              </a:avLst>
            </a:prstGeom>
            <a:solidFill>
              <a:srgbClr val="FFFFCC"/>
            </a:solidFill>
            <a:ln w="9525">
              <a:solidFill>
                <a:srgbClr val="CC3300"/>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FF3300"/>
                  </a:solidFill>
                </a:rPr>
                <a:t>与光线垂直的平面</a:t>
              </a:r>
            </a:p>
          </p:txBody>
        </p:sp>
        <p:sp>
          <p:nvSpPr>
            <p:cNvPr id="10" name="AutoShape 16"/>
            <p:cNvSpPr>
              <a:spLocks noChangeArrowheads="1"/>
            </p:cNvSpPr>
            <p:nvPr/>
          </p:nvSpPr>
          <p:spPr bwMode="auto">
            <a:xfrm>
              <a:off x="3108" y="1224"/>
              <a:ext cx="1524" cy="288"/>
            </a:xfrm>
            <a:prstGeom prst="wedgeRoundRectCallout">
              <a:avLst>
                <a:gd name="adj1" fmla="val -83269"/>
                <a:gd name="adj2" fmla="val -92361"/>
                <a:gd name="adj3" fmla="val 16667"/>
              </a:avLst>
            </a:prstGeom>
            <a:solidFill>
              <a:srgbClr val="FFFFCC"/>
            </a:solidFill>
            <a:ln w="9525">
              <a:solidFill>
                <a:srgbClr val="CC3300"/>
              </a:solidFill>
              <a:prstDash val="dash"/>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FF3300"/>
                  </a:solidFill>
                </a:rPr>
                <a:t>各个方向振动等几率</a:t>
              </a:r>
            </a:p>
          </p:txBody>
        </p:sp>
      </p:grpSp>
      <p:grpSp>
        <p:nvGrpSpPr>
          <p:cNvPr id="18" name="Group 18"/>
          <p:cNvGrpSpPr>
            <a:grpSpLocks/>
          </p:cNvGrpSpPr>
          <p:nvPr/>
        </p:nvGrpSpPr>
        <p:grpSpPr bwMode="auto">
          <a:xfrm>
            <a:off x="2168254" y="3309637"/>
            <a:ext cx="3343275" cy="904875"/>
            <a:chOff x="456" y="648"/>
            <a:chExt cx="2106" cy="570"/>
          </a:xfrm>
        </p:grpSpPr>
        <p:grpSp>
          <p:nvGrpSpPr>
            <p:cNvPr id="19" name="Group 19"/>
            <p:cNvGrpSpPr>
              <a:grpSpLocks/>
            </p:cNvGrpSpPr>
            <p:nvPr/>
          </p:nvGrpSpPr>
          <p:grpSpPr bwMode="auto">
            <a:xfrm>
              <a:off x="456" y="648"/>
              <a:ext cx="1344" cy="570"/>
              <a:chOff x="864" y="2880"/>
              <a:chExt cx="1344" cy="570"/>
            </a:xfrm>
          </p:grpSpPr>
          <p:sp>
            <p:nvSpPr>
              <p:cNvPr id="23" name="Oval 20"/>
              <p:cNvSpPr>
                <a:spLocks noChangeArrowheads="1"/>
              </p:cNvSpPr>
              <p:nvPr/>
            </p:nvSpPr>
            <p:spPr bwMode="auto">
              <a:xfrm rot="-2274096">
                <a:off x="864" y="2880"/>
                <a:ext cx="1344" cy="528"/>
              </a:xfrm>
              <a:prstGeom prst="ellipse">
                <a:avLst/>
              </a:prstGeom>
              <a:solidFill>
                <a:srgbClr val="FF0000"/>
              </a:solidFill>
              <a:ln>
                <a:noFill/>
              </a:ln>
              <a:effectLst>
                <a:prstShdw prst="shdw17" dist="17961" dir="2700000">
                  <a:srgbClr val="99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24" name="Text Box 21"/>
              <p:cNvSpPr txBox="1">
                <a:spLocks noChangeArrowheads="1"/>
              </p:cNvSpPr>
              <p:nvPr/>
            </p:nvSpPr>
            <p:spPr bwMode="auto">
              <a:xfrm>
                <a:off x="1056" y="3120"/>
                <a:ext cx="72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bg1"/>
                    </a:solidFill>
                  </a:rPr>
                  <a:t>光源</a:t>
                </a:r>
              </a:p>
            </p:txBody>
          </p:sp>
        </p:grpSp>
        <p:sp>
          <p:nvSpPr>
            <p:cNvPr id="20" name="Line 22"/>
            <p:cNvSpPr>
              <a:spLocks noChangeShapeType="1"/>
            </p:cNvSpPr>
            <p:nvPr/>
          </p:nvSpPr>
          <p:spPr bwMode="auto">
            <a:xfrm flipV="1">
              <a:off x="1224" y="984"/>
              <a:ext cx="861"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23"/>
            <p:cNvSpPr txBox="1">
              <a:spLocks noChangeArrowheads="1"/>
            </p:cNvSpPr>
            <p:nvPr/>
          </p:nvSpPr>
          <p:spPr bwMode="auto">
            <a:xfrm>
              <a:off x="1584" y="672"/>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solidFill>
                    <a:srgbClr val="FF0000"/>
                  </a:solidFill>
                </a:rPr>
                <a:t>一束光</a:t>
              </a:r>
            </a:p>
          </p:txBody>
        </p:sp>
        <p:sp>
          <p:nvSpPr>
            <p:cNvPr id="22" name="Line 24"/>
            <p:cNvSpPr>
              <a:spLocks noChangeShapeType="1"/>
            </p:cNvSpPr>
            <p:nvPr/>
          </p:nvSpPr>
          <p:spPr bwMode="auto">
            <a:xfrm>
              <a:off x="2034" y="987"/>
              <a:ext cx="528"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5" name="Group 25"/>
          <p:cNvGrpSpPr>
            <a:grpSpLocks/>
          </p:cNvGrpSpPr>
          <p:nvPr/>
        </p:nvGrpSpPr>
        <p:grpSpPr bwMode="auto">
          <a:xfrm>
            <a:off x="2579366" y="4659327"/>
            <a:ext cx="3819525" cy="2133600"/>
            <a:chOff x="1296" y="2136"/>
            <a:chExt cx="2406" cy="1344"/>
          </a:xfrm>
        </p:grpSpPr>
        <p:grpSp>
          <p:nvGrpSpPr>
            <p:cNvPr id="26" name="Group 26"/>
            <p:cNvGrpSpPr>
              <a:grpSpLocks/>
            </p:cNvGrpSpPr>
            <p:nvPr/>
          </p:nvGrpSpPr>
          <p:grpSpPr bwMode="auto">
            <a:xfrm>
              <a:off x="2784" y="2136"/>
              <a:ext cx="432" cy="1296"/>
              <a:chOff x="3936" y="2496"/>
              <a:chExt cx="432" cy="1296"/>
            </a:xfrm>
          </p:grpSpPr>
          <p:sp>
            <p:nvSpPr>
              <p:cNvPr id="37" name="Rectangle 27"/>
              <p:cNvSpPr>
                <a:spLocks noChangeArrowheads="1"/>
              </p:cNvSpPr>
              <p:nvPr/>
            </p:nvSpPr>
            <p:spPr bwMode="auto">
              <a:xfrm>
                <a:off x="3936" y="2496"/>
                <a:ext cx="48" cy="912"/>
              </a:xfrm>
              <a:prstGeom prst="rect">
                <a:avLst/>
              </a:prstGeom>
              <a:solidFill>
                <a:schemeClr val="hlink"/>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38" name="Rectangle 28"/>
              <p:cNvSpPr>
                <a:spLocks noChangeArrowheads="1"/>
              </p:cNvSpPr>
              <p:nvPr/>
            </p:nvSpPr>
            <p:spPr bwMode="auto">
              <a:xfrm>
                <a:off x="4032" y="2595"/>
                <a:ext cx="48" cy="912"/>
              </a:xfrm>
              <a:prstGeom prst="rect">
                <a:avLst/>
              </a:prstGeom>
              <a:solidFill>
                <a:schemeClr val="hlink"/>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39" name="Rectangle 29"/>
              <p:cNvSpPr>
                <a:spLocks noChangeArrowheads="1"/>
              </p:cNvSpPr>
              <p:nvPr/>
            </p:nvSpPr>
            <p:spPr bwMode="auto">
              <a:xfrm>
                <a:off x="4131" y="2691"/>
                <a:ext cx="48" cy="912"/>
              </a:xfrm>
              <a:prstGeom prst="rect">
                <a:avLst/>
              </a:prstGeom>
              <a:solidFill>
                <a:schemeClr val="hlink"/>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40" name="Rectangle 30"/>
              <p:cNvSpPr>
                <a:spLocks noChangeArrowheads="1"/>
              </p:cNvSpPr>
              <p:nvPr/>
            </p:nvSpPr>
            <p:spPr bwMode="auto">
              <a:xfrm>
                <a:off x="4224" y="2784"/>
                <a:ext cx="48" cy="912"/>
              </a:xfrm>
              <a:prstGeom prst="rect">
                <a:avLst/>
              </a:prstGeom>
              <a:solidFill>
                <a:schemeClr val="hlink"/>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41" name="Rectangle 31"/>
              <p:cNvSpPr>
                <a:spLocks noChangeArrowheads="1"/>
              </p:cNvSpPr>
              <p:nvPr/>
            </p:nvSpPr>
            <p:spPr bwMode="auto">
              <a:xfrm>
                <a:off x="4320" y="2880"/>
                <a:ext cx="48" cy="912"/>
              </a:xfrm>
              <a:prstGeom prst="rect">
                <a:avLst/>
              </a:prstGeom>
              <a:solidFill>
                <a:schemeClr val="hlink"/>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sp>
          <p:nvSpPr>
            <p:cNvPr id="27" name="Line 32"/>
            <p:cNvSpPr>
              <a:spLocks noChangeShapeType="1"/>
            </p:cNvSpPr>
            <p:nvPr/>
          </p:nvSpPr>
          <p:spPr bwMode="auto">
            <a:xfrm flipV="1">
              <a:off x="1728" y="2760"/>
              <a:ext cx="1200"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33"/>
            <p:cNvSpPr>
              <a:spLocks noChangeShapeType="1"/>
            </p:cNvSpPr>
            <p:nvPr/>
          </p:nvSpPr>
          <p:spPr bwMode="auto">
            <a:xfrm flipV="1">
              <a:off x="2262" y="3030"/>
              <a:ext cx="216" cy="13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34"/>
            <p:cNvSpPr>
              <a:spLocks noChangeShapeType="1"/>
            </p:cNvSpPr>
            <p:nvPr/>
          </p:nvSpPr>
          <p:spPr bwMode="auto">
            <a:xfrm>
              <a:off x="2928" y="2568"/>
              <a:ext cx="0" cy="384"/>
            </a:xfrm>
            <a:prstGeom prst="line">
              <a:avLst/>
            </a:prstGeom>
            <a:noFill/>
            <a:ln w="19050">
              <a:solidFill>
                <a:srgbClr val="FFFFCC"/>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35"/>
            <p:cNvSpPr>
              <a:spLocks noChangeShapeType="1"/>
            </p:cNvSpPr>
            <p:nvPr/>
          </p:nvSpPr>
          <p:spPr bwMode="auto">
            <a:xfrm flipV="1">
              <a:off x="2751" y="2757"/>
              <a:ext cx="360" cy="3"/>
            </a:xfrm>
            <a:prstGeom prst="line">
              <a:avLst/>
            </a:prstGeom>
            <a:noFill/>
            <a:ln w="19050">
              <a:solidFill>
                <a:srgbClr val="FFFFCC"/>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6"/>
            <p:cNvSpPr>
              <a:spLocks noChangeShapeType="1"/>
            </p:cNvSpPr>
            <p:nvPr/>
          </p:nvSpPr>
          <p:spPr bwMode="auto">
            <a:xfrm>
              <a:off x="2784" y="2616"/>
              <a:ext cx="288" cy="288"/>
            </a:xfrm>
            <a:prstGeom prst="line">
              <a:avLst/>
            </a:prstGeom>
            <a:noFill/>
            <a:ln w="19050">
              <a:solidFill>
                <a:srgbClr val="FFFFCC"/>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7"/>
            <p:cNvSpPr>
              <a:spLocks noChangeShapeType="1"/>
            </p:cNvSpPr>
            <p:nvPr/>
          </p:nvSpPr>
          <p:spPr bwMode="auto">
            <a:xfrm flipV="1">
              <a:off x="2817" y="2634"/>
              <a:ext cx="240" cy="240"/>
            </a:xfrm>
            <a:prstGeom prst="line">
              <a:avLst/>
            </a:prstGeom>
            <a:noFill/>
            <a:ln w="19050">
              <a:solidFill>
                <a:srgbClr val="FFFFCC"/>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8"/>
            <p:cNvSpPr>
              <a:spLocks noChangeShapeType="1"/>
            </p:cNvSpPr>
            <p:nvPr/>
          </p:nvSpPr>
          <p:spPr bwMode="auto">
            <a:xfrm flipV="1">
              <a:off x="2976" y="2523"/>
              <a:ext cx="327" cy="216"/>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9"/>
            <p:cNvSpPr>
              <a:spLocks noChangeShapeType="1"/>
            </p:cNvSpPr>
            <p:nvPr/>
          </p:nvSpPr>
          <p:spPr bwMode="auto">
            <a:xfrm flipV="1">
              <a:off x="3312" y="2310"/>
              <a:ext cx="324" cy="21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40"/>
            <p:cNvSpPr>
              <a:spLocks noChangeShapeType="1"/>
            </p:cNvSpPr>
            <p:nvPr/>
          </p:nvSpPr>
          <p:spPr bwMode="auto">
            <a:xfrm flipV="1">
              <a:off x="3345" y="2268"/>
              <a:ext cx="357" cy="23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AutoShape 41"/>
            <p:cNvSpPr>
              <a:spLocks noChangeArrowheads="1"/>
            </p:cNvSpPr>
            <p:nvPr/>
          </p:nvSpPr>
          <p:spPr bwMode="auto">
            <a:xfrm>
              <a:off x="1296" y="2232"/>
              <a:ext cx="1104" cy="528"/>
            </a:xfrm>
            <a:prstGeom prst="wedgeRoundRectCallout">
              <a:avLst>
                <a:gd name="adj1" fmla="val 85870"/>
                <a:gd name="adj2" fmla="val 37310"/>
                <a:gd name="adj3" fmla="val 16667"/>
              </a:avLst>
            </a:prstGeom>
            <a:solidFill>
              <a:srgbClr val="FFFF00"/>
            </a:solidFill>
            <a:ln w="9525">
              <a:solidFill>
                <a:srgbClr val="FF33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dirty="0">
                  <a:solidFill>
                    <a:srgbClr val="FF0000"/>
                  </a:solidFill>
                </a:rPr>
                <a:t>在与光传播方向</a:t>
              </a:r>
            </a:p>
            <a:p>
              <a:pPr algn="ctr" eaLnBrk="1" hangingPunct="1">
                <a:spcBef>
                  <a:spcPct val="0"/>
                </a:spcBef>
                <a:buFontTx/>
                <a:buNone/>
              </a:pPr>
              <a:r>
                <a:rPr lang="zh-CN" altLang="en-US" sz="1800" dirty="0">
                  <a:solidFill>
                    <a:srgbClr val="FF0000"/>
                  </a:solidFill>
                </a:rPr>
                <a:t>垂直的平面内振动</a:t>
              </a:r>
            </a:p>
            <a:p>
              <a:pPr algn="ctr" eaLnBrk="1" hangingPunct="1">
                <a:spcBef>
                  <a:spcPct val="0"/>
                </a:spcBef>
                <a:buFontTx/>
                <a:buNone/>
              </a:pPr>
              <a:r>
                <a:rPr lang="zh-CN" altLang="en-US" sz="1800" dirty="0">
                  <a:solidFill>
                    <a:srgbClr val="FF0000"/>
                  </a:solidFill>
                </a:rPr>
                <a:t>等几率</a:t>
              </a:r>
              <a:endParaRPr lang="zh-CN" altLang="en-US" sz="2800" dirty="0">
                <a:solidFill>
                  <a:srgbClr val="0000CC"/>
                </a:solidFill>
              </a:endParaRPr>
            </a:p>
          </p:txBody>
        </p:sp>
      </p:grpSp>
      <p:grpSp>
        <p:nvGrpSpPr>
          <p:cNvPr id="42" name="Group 10"/>
          <p:cNvGrpSpPr>
            <a:grpSpLocks/>
          </p:cNvGrpSpPr>
          <p:nvPr/>
        </p:nvGrpSpPr>
        <p:grpSpPr bwMode="auto">
          <a:xfrm>
            <a:off x="8040216" y="4506927"/>
            <a:ext cx="2438400" cy="2209800"/>
            <a:chOff x="3696" y="384"/>
            <a:chExt cx="1536" cy="1392"/>
          </a:xfrm>
        </p:grpSpPr>
        <p:sp>
          <p:nvSpPr>
            <p:cNvPr id="43" name="Oval 11"/>
            <p:cNvSpPr>
              <a:spLocks noChangeArrowheads="1"/>
            </p:cNvSpPr>
            <p:nvPr/>
          </p:nvSpPr>
          <p:spPr bwMode="auto">
            <a:xfrm>
              <a:off x="3926" y="581"/>
              <a:ext cx="880" cy="880"/>
            </a:xfrm>
            <a:prstGeom prst="ellipse">
              <a:avLst/>
            </a:prstGeom>
            <a:noFill/>
            <a:ln w="254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rgbClr val="0000CC"/>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CC"/>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CC"/>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CC"/>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 name="Line 12"/>
            <p:cNvSpPr>
              <a:spLocks noChangeShapeType="1"/>
            </p:cNvSpPr>
            <p:nvPr/>
          </p:nvSpPr>
          <p:spPr bwMode="auto">
            <a:xfrm flipV="1">
              <a:off x="4032" y="720"/>
              <a:ext cx="672" cy="624"/>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13"/>
            <p:cNvSpPr>
              <a:spLocks noChangeShapeType="1"/>
            </p:cNvSpPr>
            <p:nvPr/>
          </p:nvSpPr>
          <p:spPr bwMode="auto">
            <a:xfrm rot="111068">
              <a:off x="4032" y="719"/>
              <a:ext cx="670" cy="579"/>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Line 14"/>
            <p:cNvSpPr>
              <a:spLocks noChangeShapeType="1"/>
            </p:cNvSpPr>
            <p:nvPr/>
          </p:nvSpPr>
          <p:spPr bwMode="auto">
            <a:xfrm rot="1658535">
              <a:off x="4370" y="581"/>
              <a:ext cx="2" cy="899"/>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Line 15"/>
            <p:cNvSpPr>
              <a:spLocks noChangeShapeType="1"/>
            </p:cNvSpPr>
            <p:nvPr/>
          </p:nvSpPr>
          <p:spPr bwMode="auto">
            <a:xfrm rot="1318187" flipV="1">
              <a:off x="3913" y="997"/>
              <a:ext cx="906" cy="51"/>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Line 16"/>
            <p:cNvSpPr>
              <a:spLocks noChangeShapeType="1"/>
            </p:cNvSpPr>
            <p:nvPr/>
          </p:nvSpPr>
          <p:spPr bwMode="auto">
            <a:xfrm rot="1165010" flipV="1">
              <a:off x="4035" y="751"/>
              <a:ext cx="685" cy="550"/>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Line 17"/>
            <p:cNvSpPr>
              <a:spLocks noChangeShapeType="1"/>
            </p:cNvSpPr>
            <p:nvPr/>
          </p:nvSpPr>
          <p:spPr bwMode="auto">
            <a:xfrm rot="1393498">
              <a:off x="4035" y="712"/>
              <a:ext cx="648" cy="613"/>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Text Box 18"/>
            <p:cNvSpPr txBox="1">
              <a:spLocks noChangeArrowheads="1"/>
            </p:cNvSpPr>
            <p:nvPr/>
          </p:nvSpPr>
          <p:spPr bwMode="auto">
            <a:xfrm>
              <a:off x="3696" y="1518"/>
              <a:ext cx="153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kumimoji="1" sz="2800" b="1">
                  <a:solidFill>
                    <a:srgbClr val="0000CC"/>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CC"/>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CC"/>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CC"/>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9pPr>
            </a:lstStyle>
            <a:p>
              <a:pPr algn="just" eaLnBrk="1" hangingPunct="1"/>
              <a:r>
                <a:rPr lang="zh-CN" altLang="en-US" sz="2000">
                  <a:solidFill>
                    <a:srgbClr val="000000"/>
                  </a:solidFill>
                  <a:latin typeface="方正书宋简体"/>
                </a:rPr>
                <a:t>说明没有优势方向</a:t>
              </a:r>
              <a:endParaRPr lang="zh-CN" altLang="en-US" sz="2000"/>
            </a:p>
          </p:txBody>
        </p:sp>
        <p:sp>
          <p:nvSpPr>
            <p:cNvPr id="51" name="Line 19"/>
            <p:cNvSpPr>
              <a:spLocks noChangeShapeType="1"/>
            </p:cNvSpPr>
            <p:nvPr/>
          </p:nvSpPr>
          <p:spPr bwMode="auto">
            <a:xfrm>
              <a:off x="3696" y="1033"/>
              <a:ext cx="13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20"/>
            <p:cNvSpPr>
              <a:spLocks noChangeShapeType="1"/>
            </p:cNvSpPr>
            <p:nvPr/>
          </p:nvSpPr>
          <p:spPr bwMode="auto">
            <a:xfrm flipV="1">
              <a:off x="4368" y="384"/>
              <a:ext cx="0"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21"/>
            <p:cNvSpPr>
              <a:spLocks noChangeShapeType="1"/>
            </p:cNvSpPr>
            <p:nvPr/>
          </p:nvSpPr>
          <p:spPr bwMode="auto">
            <a:xfrm>
              <a:off x="3912" y="1032"/>
              <a:ext cx="912" cy="0"/>
            </a:xfrm>
            <a:prstGeom prst="line">
              <a:avLst/>
            </a:prstGeom>
            <a:noFill/>
            <a:ln w="9525">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Line 22"/>
            <p:cNvSpPr>
              <a:spLocks noChangeShapeType="1"/>
            </p:cNvSpPr>
            <p:nvPr/>
          </p:nvSpPr>
          <p:spPr bwMode="auto">
            <a:xfrm>
              <a:off x="4368" y="576"/>
              <a:ext cx="0" cy="912"/>
            </a:xfrm>
            <a:prstGeom prst="line">
              <a:avLst/>
            </a:prstGeom>
            <a:noFill/>
            <a:ln w="28575">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8" name="矩形 107"/>
          <p:cNvSpPr/>
          <p:nvPr/>
        </p:nvSpPr>
        <p:spPr>
          <a:xfrm>
            <a:off x="1658624" y="223889"/>
            <a:ext cx="1420582" cy="584775"/>
          </a:xfrm>
          <a:prstGeom prst="rect">
            <a:avLst/>
          </a:prstGeom>
        </p:spPr>
        <p:txBody>
          <a:bodyPr wrap="none">
            <a:spAutoFit/>
          </a:bodyPr>
          <a:lstStyle/>
          <a:p>
            <a:r>
              <a:rPr lang="zh-CN" altLang="en-US" sz="3200" dirty="0">
                <a:solidFill>
                  <a:srgbClr val="FF0000"/>
                </a:solidFill>
                <a:latin typeface="宋体" panose="02010600030101010101" pitchFamily="2" charset="-122"/>
              </a:rPr>
              <a:t>自然光</a:t>
            </a:r>
            <a:endParaRPr lang="zh-CN" altLang="en-US" sz="3200" dirty="0">
              <a:solidFill>
                <a:srgbClr val="FF0000"/>
              </a:solidFill>
            </a:endParaRPr>
          </a:p>
        </p:txBody>
      </p:sp>
    </p:spTree>
    <p:extLst>
      <p:ext uri="{BB962C8B-B14F-4D97-AF65-F5344CB8AC3E}">
        <p14:creationId xmlns:p14="http://schemas.microsoft.com/office/powerpoint/2010/main" val="198959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linds(vertical)">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07823" y="215471"/>
            <a:ext cx="4152099" cy="523220"/>
          </a:xfrm>
          <a:prstGeom prst="rect">
            <a:avLst/>
          </a:prstGeom>
        </p:spPr>
        <p:txBody>
          <a:bodyPr wrap="none">
            <a:spAutoFit/>
          </a:bodyPr>
          <a:lstStyle/>
          <a:p>
            <a:pPr eaLnBrk="1" hangingPunct="1">
              <a:buClr>
                <a:srgbClr val="FFFF00"/>
              </a:buClr>
            </a:pPr>
            <a:r>
              <a:rPr lang="zh-CN" altLang="en-US" dirty="0">
                <a:solidFill>
                  <a:srgbClr val="3333FF"/>
                </a:solidFill>
                <a:latin typeface="宋体" panose="02010600030101010101" pitchFamily="2" charset="-122"/>
              </a:rPr>
              <a:t>自然光和圆偏振光的区别</a:t>
            </a:r>
            <a:endParaRPr lang="en-US" altLang="zh-CN" dirty="0">
              <a:solidFill>
                <a:srgbClr val="3333FF"/>
              </a:solidFill>
            </a:endParaRPr>
          </a:p>
        </p:txBody>
      </p:sp>
      <p:sp>
        <p:nvSpPr>
          <p:cNvPr id="3" name="Text Box 3"/>
          <p:cNvSpPr txBox="1">
            <a:spLocks noChangeArrowheads="1"/>
          </p:cNvSpPr>
          <p:nvPr/>
        </p:nvSpPr>
        <p:spPr bwMode="auto">
          <a:xfrm>
            <a:off x="2100153" y="717481"/>
            <a:ext cx="85633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dirty="0">
                <a:solidFill>
                  <a:srgbClr val="FF0000"/>
                </a:solidFill>
                <a:latin typeface="宋体" panose="02010600030101010101" pitchFamily="2" charset="-122"/>
              </a:rPr>
              <a:t>圆偏振光</a:t>
            </a:r>
            <a:r>
              <a:rPr lang="zh-CN" altLang="en-US" sz="2800" dirty="0">
                <a:solidFill>
                  <a:srgbClr val="009900"/>
                </a:solidFill>
                <a:latin typeface="宋体" panose="02010600030101010101" pitchFamily="2" charset="-122"/>
              </a:rPr>
              <a:t>：</a:t>
            </a:r>
            <a:r>
              <a:rPr lang="zh-CN" altLang="en-US" sz="2800" dirty="0">
                <a:solidFill>
                  <a:srgbClr val="009900"/>
                </a:solidFill>
                <a:latin typeface="Book Antiqua" panose="02040602050305030304" pitchFamily="18" charset="0"/>
              </a:rPr>
              <a:t>光矢量绕着光的传播方向旋转，其旋转角速度等于光的角频率；光矢量端点的轨迹是一个圆。</a:t>
            </a:r>
          </a:p>
        </p:txBody>
      </p:sp>
      <p:sp>
        <p:nvSpPr>
          <p:cNvPr id="86" name="Oval 36"/>
          <p:cNvSpPr>
            <a:spLocks noChangeArrowheads="1"/>
          </p:cNvSpPr>
          <p:nvPr/>
        </p:nvSpPr>
        <p:spPr bwMode="auto">
          <a:xfrm>
            <a:off x="5180010" y="2222480"/>
            <a:ext cx="1524000" cy="1524000"/>
          </a:xfrm>
          <a:prstGeom prst="ellipse">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600"/>
          </a:p>
        </p:txBody>
      </p:sp>
      <p:grpSp>
        <p:nvGrpSpPr>
          <p:cNvPr id="87" name="Group 61"/>
          <p:cNvGrpSpPr>
            <a:grpSpLocks/>
          </p:cNvGrpSpPr>
          <p:nvPr/>
        </p:nvGrpSpPr>
        <p:grpSpPr bwMode="auto">
          <a:xfrm>
            <a:off x="4648432" y="1771725"/>
            <a:ext cx="2443163" cy="2476500"/>
            <a:chOff x="3456" y="960"/>
            <a:chExt cx="1539" cy="1560"/>
          </a:xfrm>
        </p:grpSpPr>
        <p:sp>
          <p:nvSpPr>
            <p:cNvPr id="88" name="Line 62"/>
            <p:cNvSpPr>
              <a:spLocks noChangeShapeType="1"/>
            </p:cNvSpPr>
            <p:nvPr/>
          </p:nvSpPr>
          <p:spPr bwMode="auto">
            <a:xfrm flipH="1">
              <a:off x="3507" y="1739"/>
              <a:ext cx="1488" cy="0"/>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89" name="Line 63"/>
            <p:cNvSpPr>
              <a:spLocks noChangeShapeType="1"/>
            </p:cNvSpPr>
            <p:nvPr/>
          </p:nvSpPr>
          <p:spPr bwMode="auto">
            <a:xfrm rot="-5400000">
              <a:off x="3528" y="1776"/>
              <a:ext cx="1488" cy="0"/>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 name="Rectangle 64"/>
            <p:cNvSpPr>
              <a:spLocks noChangeArrowheads="1"/>
            </p:cNvSpPr>
            <p:nvPr/>
          </p:nvSpPr>
          <p:spPr bwMode="auto">
            <a:xfrm>
              <a:off x="4297" y="960"/>
              <a:ext cx="18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r>
                <a:rPr lang="en-US" altLang="zh-CN" sz="2000" i="1"/>
                <a:t>y</a:t>
              </a:r>
              <a:endParaRPr lang="en-US" altLang="zh-CN" sz="2000"/>
            </a:p>
          </p:txBody>
        </p:sp>
        <p:sp>
          <p:nvSpPr>
            <p:cNvPr id="91" name="Rectangle 65"/>
            <p:cNvSpPr>
              <a:spLocks noChangeArrowheads="1"/>
            </p:cNvSpPr>
            <p:nvPr/>
          </p:nvSpPr>
          <p:spPr bwMode="auto">
            <a:xfrm>
              <a:off x="3456" y="178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p>
          </p:txBody>
        </p:sp>
      </p:grpSp>
      <p:sp>
        <p:nvSpPr>
          <p:cNvPr id="92" name="Arc 97"/>
          <p:cNvSpPr>
            <a:spLocks/>
          </p:cNvSpPr>
          <p:nvPr/>
        </p:nvSpPr>
        <p:spPr bwMode="auto">
          <a:xfrm>
            <a:off x="6453418" y="2043182"/>
            <a:ext cx="457200" cy="4572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 name="Text Box 104"/>
          <p:cNvSpPr txBox="1">
            <a:spLocks noChangeArrowheads="1"/>
          </p:cNvSpPr>
          <p:nvPr/>
        </p:nvSpPr>
        <p:spPr bwMode="auto">
          <a:xfrm>
            <a:off x="6647094" y="1696135"/>
            <a:ext cx="854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dirty="0">
                <a:solidFill>
                  <a:schemeClr val="accent2"/>
                </a:solidFill>
              </a:rPr>
              <a:t>右旋</a:t>
            </a:r>
          </a:p>
        </p:txBody>
      </p:sp>
      <p:sp>
        <p:nvSpPr>
          <p:cNvPr id="94" name="Rectangle 146"/>
          <p:cNvSpPr>
            <a:spLocks noChangeArrowheads="1"/>
          </p:cNvSpPr>
          <p:nvPr/>
        </p:nvSpPr>
        <p:spPr bwMode="auto">
          <a:xfrm>
            <a:off x="6963007" y="2957587"/>
            <a:ext cx="2127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i="1" dirty="0"/>
              <a:t>x</a:t>
            </a:r>
          </a:p>
        </p:txBody>
      </p:sp>
      <p:sp>
        <p:nvSpPr>
          <p:cNvPr id="95" name="Line 37"/>
          <p:cNvSpPr>
            <a:spLocks noChangeShapeType="1"/>
          </p:cNvSpPr>
          <p:nvPr/>
        </p:nvSpPr>
        <p:spPr bwMode="auto">
          <a:xfrm flipV="1">
            <a:off x="5932718" y="223845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6" name="Line 38"/>
          <p:cNvSpPr>
            <a:spLocks noChangeShapeType="1"/>
          </p:cNvSpPr>
          <p:nvPr/>
        </p:nvSpPr>
        <p:spPr bwMode="auto">
          <a:xfrm rot="900000" flipV="1">
            <a:off x="6027968" y="225273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7" name="Line 39"/>
          <p:cNvSpPr>
            <a:spLocks noChangeShapeType="1"/>
          </p:cNvSpPr>
          <p:nvPr/>
        </p:nvSpPr>
        <p:spPr bwMode="auto">
          <a:xfrm rot="1800000" flipV="1">
            <a:off x="6123218" y="228607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8" name="Line 40"/>
          <p:cNvSpPr>
            <a:spLocks noChangeShapeType="1"/>
          </p:cNvSpPr>
          <p:nvPr/>
        </p:nvSpPr>
        <p:spPr bwMode="auto">
          <a:xfrm rot="2700000" flipV="1">
            <a:off x="6199418" y="234798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9" name="Line 41"/>
          <p:cNvSpPr>
            <a:spLocks noChangeShapeType="1"/>
          </p:cNvSpPr>
          <p:nvPr/>
        </p:nvSpPr>
        <p:spPr bwMode="auto">
          <a:xfrm rot="3600000" flipV="1">
            <a:off x="6256568" y="242418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0" name="Line 42"/>
          <p:cNvSpPr>
            <a:spLocks noChangeShapeType="1"/>
          </p:cNvSpPr>
          <p:nvPr/>
        </p:nvSpPr>
        <p:spPr bwMode="auto">
          <a:xfrm rot="4500000" flipV="1">
            <a:off x="6299431" y="251467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1" name="Line 43"/>
          <p:cNvSpPr>
            <a:spLocks noChangeShapeType="1"/>
          </p:cNvSpPr>
          <p:nvPr/>
        </p:nvSpPr>
        <p:spPr bwMode="auto">
          <a:xfrm rot="5400000" flipV="1">
            <a:off x="6308956" y="261468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2" name="Line 44"/>
          <p:cNvSpPr>
            <a:spLocks noChangeShapeType="1"/>
          </p:cNvSpPr>
          <p:nvPr/>
        </p:nvSpPr>
        <p:spPr bwMode="auto">
          <a:xfrm rot="6300000" flipV="1">
            <a:off x="6299431" y="271946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3" name="Line 45"/>
          <p:cNvSpPr>
            <a:spLocks noChangeShapeType="1"/>
          </p:cNvSpPr>
          <p:nvPr/>
        </p:nvSpPr>
        <p:spPr bwMode="auto">
          <a:xfrm rot="7200000" flipV="1">
            <a:off x="6261331" y="281471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4" name="Line 46"/>
          <p:cNvSpPr>
            <a:spLocks noChangeShapeType="1"/>
          </p:cNvSpPr>
          <p:nvPr/>
        </p:nvSpPr>
        <p:spPr bwMode="auto">
          <a:xfrm rot="8100000" flipV="1">
            <a:off x="6199418" y="289567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5" name="Line 47"/>
          <p:cNvSpPr>
            <a:spLocks noChangeShapeType="1"/>
          </p:cNvSpPr>
          <p:nvPr/>
        </p:nvSpPr>
        <p:spPr bwMode="auto">
          <a:xfrm rot="9000000" flipV="1">
            <a:off x="6118456" y="294806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6" name="Line 48"/>
          <p:cNvSpPr>
            <a:spLocks noChangeShapeType="1"/>
          </p:cNvSpPr>
          <p:nvPr/>
        </p:nvSpPr>
        <p:spPr bwMode="auto">
          <a:xfrm rot="9900000" flipV="1">
            <a:off x="6032731" y="299092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7" name="Line 49"/>
          <p:cNvSpPr>
            <a:spLocks noChangeShapeType="1"/>
          </p:cNvSpPr>
          <p:nvPr/>
        </p:nvSpPr>
        <p:spPr bwMode="auto">
          <a:xfrm rot="10800000" flipV="1">
            <a:off x="5932718" y="300997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8" name="Line 50"/>
          <p:cNvSpPr>
            <a:spLocks noChangeShapeType="1"/>
          </p:cNvSpPr>
          <p:nvPr/>
        </p:nvSpPr>
        <p:spPr bwMode="auto">
          <a:xfrm rot="20700000" flipH="1" flipV="1">
            <a:off x="5827943" y="225273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9" name="Line 51"/>
          <p:cNvSpPr>
            <a:spLocks noChangeShapeType="1"/>
          </p:cNvSpPr>
          <p:nvPr/>
        </p:nvSpPr>
        <p:spPr bwMode="auto">
          <a:xfrm rot="19800000" flipH="1" flipV="1">
            <a:off x="5742218" y="229083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0" name="Line 52"/>
          <p:cNvSpPr>
            <a:spLocks noChangeShapeType="1"/>
          </p:cNvSpPr>
          <p:nvPr/>
        </p:nvSpPr>
        <p:spPr bwMode="auto">
          <a:xfrm rot="18900000" flipH="1" flipV="1">
            <a:off x="5670781" y="235275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1" name="Line 53"/>
          <p:cNvSpPr>
            <a:spLocks noChangeShapeType="1"/>
          </p:cNvSpPr>
          <p:nvPr/>
        </p:nvSpPr>
        <p:spPr bwMode="auto">
          <a:xfrm rot="18000000" flipH="1" flipV="1">
            <a:off x="5608868" y="242418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2" name="Line 54"/>
          <p:cNvSpPr>
            <a:spLocks noChangeShapeType="1"/>
          </p:cNvSpPr>
          <p:nvPr/>
        </p:nvSpPr>
        <p:spPr bwMode="auto">
          <a:xfrm rot="17100000" flipH="1" flipV="1">
            <a:off x="5566006" y="251467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3" name="Line 55"/>
          <p:cNvSpPr>
            <a:spLocks noChangeShapeType="1"/>
          </p:cNvSpPr>
          <p:nvPr/>
        </p:nvSpPr>
        <p:spPr bwMode="auto">
          <a:xfrm rot="16200000" flipH="1" flipV="1">
            <a:off x="5551718" y="261468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4" name="Line 56"/>
          <p:cNvSpPr>
            <a:spLocks noChangeShapeType="1"/>
          </p:cNvSpPr>
          <p:nvPr/>
        </p:nvSpPr>
        <p:spPr bwMode="auto">
          <a:xfrm rot="15300000" flipH="1" flipV="1">
            <a:off x="5561243" y="271470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5" name="Line 57"/>
          <p:cNvSpPr>
            <a:spLocks noChangeShapeType="1"/>
          </p:cNvSpPr>
          <p:nvPr/>
        </p:nvSpPr>
        <p:spPr bwMode="auto">
          <a:xfrm rot="14400000" flipH="1" flipV="1">
            <a:off x="5599343" y="280995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6" name="Line 58"/>
          <p:cNvSpPr>
            <a:spLocks noChangeShapeType="1"/>
          </p:cNvSpPr>
          <p:nvPr/>
        </p:nvSpPr>
        <p:spPr bwMode="auto">
          <a:xfrm rot="13500000" flipH="1" flipV="1">
            <a:off x="5661256" y="288615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7" name="Line 59"/>
          <p:cNvSpPr>
            <a:spLocks noChangeShapeType="1"/>
          </p:cNvSpPr>
          <p:nvPr/>
        </p:nvSpPr>
        <p:spPr bwMode="auto">
          <a:xfrm rot="12600000" flipH="1" flipV="1">
            <a:off x="5737456" y="294806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8" name="Line 60"/>
          <p:cNvSpPr>
            <a:spLocks noChangeShapeType="1"/>
          </p:cNvSpPr>
          <p:nvPr/>
        </p:nvSpPr>
        <p:spPr bwMode="auto">
          <a:xfrm rot="11700000" flipH="1" flipV="1">
            <a:off x="5832706" y="299092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 name="Oval 36"/>
          <p:cNvSpPr>
            <a:spLocks noChangeArrowheads="1"/>
          </p:cNvSpPr>
          <p:nvPr/>
        </p:nvSpPr>
        <p:spPr bwMode="auto">
          <a:xfrm>
            <a:off x="7961810" y="2259528"/>
            <a:ext cx="1524000" cy="1524000"/>
          </a:xfrm>
          <a:prstGeom prst="ellipse">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600"/>
          </a:p>
        </p:txBody>
      </p:sp>
      <p:grpSp>
        <p:nvGrpSpPr>
          <p:cNvPr id="120" name="Group 61"/>
          <p:cNvGrpSpPr>
            <a:grpSpLocks/>
          </p:cNvGrpSpPr>
          <p:nvPr/>
        </p:nvGrpSpPr>
        <p:grpSpPr bwMode="auto">
          <a:xfrm>
            <a:off x="7452178" y="1768572"/>
            <a:ext cx="2443163" cy="2476500"/>
            <a:chOff x="3456" y="960"/>
            <a:chExt cx="1539" cy="1560"/>
          </a:xfrm>
        </p:grpSpPr>
        <p:sp>
          <p:nvSpPr>
            <p:cNvPr id="121" name="Line 62"/>
            <p:cNvSpPr>
              <a:spLocks noChangeShapeType="1"/>
            </p:cNvSpPr>
            <p:nvPr/>
          </p:nvSpPr>
          <p:spPr bwMode="auto">
            <a:xfrm flipH="1">
              <a:off x="3507" y="1739"/>
              <a:ext cx="1488" cy="0"/>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22" name="Line 63"/>
            <p:cNvSpPr>
              <a:spLocks noChangeShapeType="1"/>
            </p:cNvSpPr>
            <p:nvPr/>
          </p:nvSpPr>
          <p:spPr bwMode="auto">
            <a:xfrm rot="-5400000">
              <a:off x="3528" y="1776"/>
              <a:ext cx="1488" cy="0"/>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3" name="Rectangle 64"/>
            <p:cNvSpPr>
              <a:spLocks noChangeArrowheads="1"/>
            </p:cNvSpPr>
            <p:nvPr/>
          </p:nvSpPr>
          <p:spPr bwMode="auto">
            <a:xfrm>
              <a:off x="4297" y="960"/>
              <a:ext cx="18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r>
                <a:rPr lang="en-US" altLang="zh-CN" sz="2000" i="1"/>
                <a:t>y</a:t>
              </a:r>
              <a:endParaRPr lang="en-US" altLang="zh-CN" sz="2000"/>
            </a:p>
          </p:txBody>
        </p:sp>
        <p:sp>
          <p:nvSpPr>
            <p:cNvPr id="124" name="Rectangle 65"/>
            <p:cNvSpPr>
              <a:spLocks noChangeArrowheads="1"/>
            </p:cNvSpPr>
            <p:nvPr/>
          </p:nvSpPr>
          <p:spPr bwMode="auto">
            <a:xfrm>
              <a:off x="3456" y="178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p>
          </p:txBody>
        </p:sp>
      </p:grpSp>
      <p:sp>
        <p:nvSpPr>
          <p:cNvPr id="125" name="Arc 97"/>
          <p:cNvSpPr>
            <a:spLocks/>
          </p:cNvSpPr>
          <p:nvPr/>
        </p:nvSpPr>
        <p:spPr bwMode="auto">
          <a:xfrm>
            <a:off x="9269350" y="2051402"/>
            <a:ext cx="457200" cy="4572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FF"/>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6" name="Text Box 104"/>
          <p:cNvSpPr txBox="1">
            <a:spLocks noChangeArrowheads="1"/>
          </p:cNvSpPr>
          <p:nvPr/>
        </p:nvSpPr>
        <p:spPr bwMode="auto">
          <a:xfrm>
            <a:off x="9487587" y="1717516"/>
            <a:ext cx="854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dirty="0">
                <a:solidFill>
                  <a:schemeClr val="accent2"/>
                </a:solidFill>
              </a:rPr>
              <a:t>左旋</a:t>
            </a:r>
          </a:p>
        </p:txBody>
      </p:sp>
      <p:sp>
        <p:nvSpPr>
          <p:cNvPr id="127" name="Rectangle 146"/>
          <p:cNvSpPr>
            <a:spLocks noChangeArrowheads="1"/>
          </p:cNvSpPr>
          <p:nvPr/>
        </p:nvSpPr>
        <p:spPr bwMode="auto">
          <a:xfrm>
            <a:off x="9778939" y="2965807"/>
            <a:ext cx="2127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i="1" dirty="0"/>
              <a:t>x</a:t>
            </a:r>
          </a:p>
        </p:txBody>
      </p:sp>
      <p:sp>
        <p:nvSpPr>
          <p:cNvPr id="128" name="Line 37"/>
          <p:cNvSpPr>
            <a:spLocks noChangeShapeType="1"/>
          </p:cNvSpPr>
          <p:nvPr/>
        </p:nvSpPr>
        <p:spPr bwMode="auto">
          <a:xfrm flipV="1">
            <a:off x="8748650" y="224667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9" name="Line 50"/>
          <p:cNvSpPr>
            <a:spLocks noChangeShapeType="1"/>
          </p:cNvSpPr>
          <p:nvPr/>
        </p:nvSpPr>
        <p:spPr bwMode="auto">
          <a:xfrm rot="20700000" flipH="1" flipV="1">
            <a:off x="8643875" y="226095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0" name="Line 51"/>
          <p:cNvSpPr>
            <a:spLocks noChangeShapeType="1"/>
          </p:cNvSpPr>
          <p:nvPr/>
        </p:nvSpPr>
        <p:spPr bwMode="auto">
          <a:xfrm rot="19800000" flipH="1" flipV="1">
            <a:off x="8558150" y="229905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1" name="Line 52"/>
          <p:cNvSpPr>
            <a:spLocks noChangeShapeType="1"/>
          </p:cNvSpPr>
          <p:nvPr/>
        </p:nvSpPr>
        <p:spPr bwMode="auto">
          <a:xfrm rot="18900000" flipH="1" flipV="1">
            <a:off x="8486713" y="236097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2" name="Line 53"/>
          <p:cNvSpPr>
            <a:spLocks noChangeShapeType="1"/>
          </p:cNvSpPr>
          <p:nvPr/>
        </p:nvSpPr>
        <p:spPr bwMode="auto">
          <a:xfrm rot="18000000" flipH="1" flipV="1">
            <a:off x="8424800" y="243240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3" name="Line 54"/>
          <p:cNvSpPr>
            <a:spLocks noChangeShapeType="1"/>
          </p:cNvSpPr>
          <p:nvPr/>
        </p:nvSpPr>
        <p:spPr bwMode="auto">
          <a:xfrm rot="17100000" flipH="1" flipV="1">
            <a:off x="8381938" y="252289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4" name="Line 55"/>
          <p:cNvSpPr>
            <a:spLocks noChangeShapeType="1"/>
          </p:cNvSpPr>
          <p:nvPr/>
        </p:nvSpPr>
        <p:spPr bwMode="auto">
          <a:xfrm rot="16200000" flipH="1" flipV="1">
            <a:off x="8367650" y="262290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5" name="Line 56"/>
          <p:cNvSpPr>
            <a:spLocks noChangeShapeType="1"/>
          </p:cNvSpPr>
          <p:nvPr/>
        </p:nvSpPr>
        <p:spPr bwMode="auto">
          <a:xfrm rot="15300000" flipH="1" flipV="1">
            <a:off x="8377175" y="272292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6" name="Line 57"/>
          <p:cNvSpPr>
            <a:spLocks noChangeShapeType="1"/>
          </p:cNvSpPr>
          <p:nvPr/>
        </p:nvSpPr>
        <p:spPr bwMode="auto">
          <a:xfrm rot="14400000" flipH="1" flipV="1">
            <a:off x="8415275" y="281817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7" name="Line 58"/>
          <p:cNvSpPr>
            <a:spLocks noChangeShapeType="1"/>
          </p:cNvSpPr>
          <p:nvPr/>
        </p:nvSpPr>
        <p:spPr bwMode="auto">
          <a:xfrm rot="13500000" flipH="1" flipV="1">
            <a:off x="8477188" y="2894370"/>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8" name="Line 59"/>
          <p:cNvSpPr>
            <a:spLocks noChangeShapeType="1"/>
          </p:cNvSpPr>
          <p:nvPr/>
        </p:nvSpPr>
        <p:spPr bwMode="auto">
          <a:xfrm rot="12600000" flipH="1" flipV="1">
            <a:off x="8553388" y="295628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9" name="Line 60"/>
          <p:cNvSpPr>
            <a:spLocks noChangeShapeType="1"/>
          </p:cNvSpPr>
          <p:nvPr/>
        </p:nvSpPr>
        <p:spPr bwMode="auto">
          <a:xfrm rot="11700000" flipH="1" flipV="1">
            <a:off x="8648638" y="299914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0" name="Line 49"/>
          <p:cNvSpPr>
            <a:spLocks noChangeShapeType="1"/>
          </p:cNvSpPr>
          <p:nvPr/>
        </p:nvSpPr>
        <p:spPr bwMode="auto">
          <a:xfrm rot="10800000" flipV="1">
            <a:off x="8748650" y="301819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1" name="Line 48"/>
          <p:cNvSpPr>
            <a:spLocks noChangeShapeType="1"/>
          </p:cNvSpPr>
          <p:nvPr/>
        </p:nvSpPr>
        <p:spPr bwMode="auto">
          <a:xfrm rot="9900000" flipV="1">
            <a:off x="8848663" y="299914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2" name="Line 47"/>
          <p:cNvSpPr>
            <a:spLocks noChangeShapeType="1"/>
          </p:cNvSpPr>
          <p:nvPr/>
        </p:nvSpPr>
        <p:spPr bwMode="auto">
          <a:xfrm rot="9000000" flipV="1">
            <a:off x="8934388" y="295628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3" name="Line 46"/>
          <p:cNvSpPr>
            <a:spLocks noChangeShapeType="1"/>
          </p:cNvSpPr>
          <p:nvPr/>
        </p:nvSpPr>
        <p:spPr bwMode="auto">
          <a:xfrm rot="8100000" flipV="1">
            <a:off x="9015350" y="290389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4" name="Line 45"/>
          <p:cNvSpPr>
            <a:spLocks noChangeShapeType="1"/>
          </p:cNvSpPr>
          <p:nvPr/>
        </p:nvSpPr>
        <p:spPr bwMode="auto">
          <a:xfrm rot="7200000" flipV="1">
            <a:off x="9077263" y="282293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5" name="Line 44"/>
          <p:cNvSpPr>
            <a:spLocks noChangeShapeType="1"/>
          </p:cNvSpPr>
          <p:nvPr/>
        </p:nvSpPr>
        <p:spPr bwMode="auto">
          <a:xfrm rot="6300000" flipV="1">
            <a:off x="9115363" y="272768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6" name="Line 43"/>
          <p:cNvSpPr>
            <a:spLocks noChangeShapeType="1"/>
          </p:cNvSpPr>
          <p:nvPr/>
        </p:nvSpPr>
        <p:spPr bwMode="auto">
          <a:xfrm rot="5400000" flipV="1">
            <a:off x="9124888" y="262290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7" name="Line 42"/>
          <p:cNvSpPr>
            <a:spLocks noChangeShapeType="1"/>
          </p:cNvSpPr>
          <p:nvPr/>
        </p:nvSpPr>
        <p:spPr bwMode="auto">
          <a:xfrm rot="4500000" flipV="1">
            <a:off x="9115363" y="252289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8" name="Line 41"/>
          <p:cNvSpPr>
            <a:spLocks noChangeShapeType="1"/>
          </p:cNvSpPr>
          <p:nvPr/>
        </p:nvSpPr>
        <p:spPr bwMode="auto">
          <a:xfrm rot="3600000" flipV="1">
            <a:off x="9072500" y="243240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9" name="Line 40"/>
          <p:cNvSpPr>
            <a:spLocks noChangeShapeType="1"/>
          </p:cNvSpPr>
          <p:nvPr/>
        </p:nvSpPr>
        <p:spPr bwMode="auto">
          <a:xfrm rot="2700000" flipV="1">
            <a:off x="9015350" y="235620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50" name="Line 39"/>
          <p:cNvSpPr>
            <a:spLocks noChangeShapeType="1"/>
          </p:cNvSpPr>
          <p:nvPr/>
        </p:nvSpPr>
        <p:spPr bwMode="auto">
          <a:xfrm rot="1800000" flipV="1">
            <a:off x="8939150" y="2294295"/>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51" name="Line 38"/>
          <p:cNvSpPr>
            <a:spLocks noChangeShapeType="1"/>
          </p:cNvSpPr>
          <p:nvPr/>
        </p:nvSpPr>
        <p:spPr bwMode="auto">
          <a:xfrm rot="900000" flipV="1">
            <a:off x="8843900" y="226095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52" name="矩形 151"/>
          <p:cNvSpPr/>
          <p:nvPr/>
        </p:nvSpPr>
        <p:spPr>
          <a:xfrm>
            <a:off x="2007822" y="1659990"/>
            <a:ext cx="3073058" cy="1815882"/>
          </a:xfrm>
          <a:prstGeom prst="rect">
            <a:avLst/>
          </a:prstGeom>
        </p:spPr>
        <p:txBody>
          <a:bodyPr wrap="square">
            <a:spAutoFit/>
          </a:bodyPr>
          <a:lstStyle/>
          <a:p>
            <a:pPr eaLnBrk="1" hangingPunct="1"/>
            <a:r>
              <a:rPr lang="zh-CN" altLang="en-US" dirty="0">
                <a:solidFill>
                  <a:srgbClr val="3333FF"/>
                </a:solidFill>
              </a:rPr>
              <a:t>在与光传播方向垂直的平面内，在任意时刻，</a:t>
            </a:r>
            <a:r>
              <a:rPr lang="zh-CN" altLang="en-US" dirty="0">
                <a:solidFill>
                  <a:srgbClr val="3333FF"/>
                </a:solidFill>
                <a:sym typeface="Symbol" panose="05050102010706020507" pitchFamily="18" charset="2"/>
              </a:rPr>
              <a:t>只有一个光矢量存在</a:t>
            </a:r>
            <a:r>
              <a:rPr lang="zh-CN" altLang="en-US" dirty="0">
                <a:solidFill>
                  <a:srgbClr val="3333FF"/>
                </a:solidFill>
                <a:latin typeface="宋体" panose="02010600030101010101" pitchFamily="2" charset="-122"/>
              </a:rPr>
              <a:t>。</a:t>
            </a:r>
            <a:endParaRPr lang="zh-CN" altLang="en-US" sz="4000" dirty="0">
              <a:solidFill>
                <a:srgbClr val="3333FF"/>
              </a:solidFill>
            </a:endParaRPr>
          </a:p>
        </p:txBody>
      </p:sp>
      <p:grpSp>
        <p:nvGrpSpPr>
          <p:cNvPr id="153" name="Group 10"/>
          <p:cNvGrpSpPr>
            <a:grpSpLocks/>
          </p:cNvGrpSpPr>
          <p:nvPr/>
        </p:nvGrpSpPr>
        <p:grpSpPr bwMode="auto">
          <a:xfrm>
            <a:off x="8207780" y="4419472"/>
            <a:ext cx="2133600" cy="1828800"/>
            <a:chOff x="3696" y="384"/>
            <a:chExt cx="1344" cy="1152"/>
          </a:xfrm>
        </p:grpSpPr>
        <p:sp>
          <p:nvSpPr>
            <p:cNvPr id="154" name="Oval 11"/>
            <p:cNvSpPr>
              <a:spLocks noChangeArrowheads="1"/>
            </p:cNvSpPr>
            <p:nvPr/>
          </p:nvSpPr>
          <p:spPr bwMode="auto">
            <a:xfrm>
              <a:off x="3926" y="581"/>
              <a:ext cx="880" cy="880"/>
            </a:xfrm>
            <a:prstGeom prst="ellipse">
              <a:avLst/>
            </a:prstGeom>
            <a:noFill/>
            <a:ln w="254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rgbClr val="0000CC"/>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CC"/>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CC"/>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CC"/>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CC"/>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5" name="Line 12"/>
            <p:cNvSpPr>
              <a:spLocks noChangeShapeType="1"/>
            </p:cNvSpPr>
            <p:nvPr/>
          </p:nvSpPr>
          <p:spPr bwMode="auto">
            <a:xfrm flipV="1">
              <a:off x="4032" y="720"/>
              <a:ext cx="672" cy="624"/>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 name="Line 13"/>
            <p:cNvSpPr>
              <a:spLocks noChangeShapeType="1"/>
            </p:cNvSpPr>
            <p:nvPr/>
          </p:nvSpPr>
          <p:spPr bwMode="auto">
            <a:xfrm rot="111068">
              <a:off x="4032" y="719"/>
              <a:ext cx="670" cy="579"/>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7" name="Line 14"/>
            <p:cNvSpPr>
              <a:spLocks noChangeShapeType="1"/>
            </p:cNvSpPr>
            <p:nvPr/>
          </p:nvSpPr>
          <p:spPr bwMode="auto">
            <a:xfrm rot="1658535">
              <a:off x="4370" y="581"/>
              <a:ext cx="2" cy="899"/>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 name="Line 15"/>
            <p:cNvSpPr>
              <a:spLocks noChangeShapeType="1"/>
            </p:cNvSpPr>
            <p:nvPr/>
          </p:nvSpPr>
          <p:spPr bwMode="auto">
            <a:xfrm rot="1318187" flipV="1">
              <a:off x="3913" y="997"/>
              <a:ext cx="906" cy="51"/>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 name="Line 16"/>
            <p:cNvSpPr>
              <a:spLocks noChangeShapeType="1"/>
            </p:cNvSpPr>
            <p:nvPr/>
          </p:nvSpPr>
          <p:spPr bwMode="auto">
            <a:xfrm rot="1165010" flipV="1">
              <a:off x="4035" y="751"/>
              <a:ext cx="685" cy="550"/>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 name="Line 17"/>
            <p:cNvSpPr>
              <a:spLocks noChangeShapeType="1"/>
            </p:cNvSpPr>
            <p:nvPr/>
          </p:nvSpPr>
          <p:spPr bwMode="auto">
            <a:xfrm rot="1393498">
              <a:off x="4035" y="712"/>
              <a:ext cx="648" cy="613"/>
            </a:xfrm>
            <a:prstGeom prst="line">
              <a:avLst/>
            </a:prstGeom>
            <a:noFill/>
            <a:ln w="254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 name="Line 19"/>
            <p:cNvSpPr>
              <a:spLocks noChangeShapeType="1"/>
            </p:cNvSpPr>
            <p:nvPr/>
          </p:nvSpPr>
          <p:spPr bwMode="auto">
            <a:xfrm>
              <a:off x="3696" y="1033"/>
              <a:ext cx="13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2" name="Line 20"/>
            <p:cNvSpPr>
              <a:spLocks noChangeShapeType="1"/>
            </p:cNvSpPr>
            <p:nvPr/>
          </p:nvSpPr>
          <p:spPr bwMode="auto">
            <a:xfrm flipV="1">
              <a:off x="4368" y="384"/>
              <a:ext cx="0"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 name="Line 21"/>
            <p:cNvSpPr>
              <a:spLocks noChangeShapeType="1"/>
            </p:cNvSpPr>
            <p:nvPr/>
          </p:nvSpPr>
          <p:spPr bwMode="auto">
            <a:xfrm>
              <a:off x="3912" y="1032"/>
              <a:ext cx="912" cy="0"/>
            </a:xfrm>
            <a:prstGeom prst="line">
              <a:avLst/>
            </a:prstGeom>
            <a:noFill/>
            <a:ln w="9525">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 name="Line 22"/>
            <p:cNvSpPr>
              <a:spLocks noChangeShapeType="1"/>
            </p:cNvSpPr>
            <p:nvPr/>
          </p:nvSpPr>
          <p:spPr bwMode="auto">
            <a:xfrm>
              <a:off x="4368" y="576"/>
              <a:ext cx="0" cy="912"/>
            </a:xfrm>
            <a:prstGeom prst="line">
              <a:avLst/>
            </a:prstGeom>
            <a:noFill/>
            <a:ln w="28575">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5" name="矩形 164"/>
          <p:cNvSpPr/>
          <p:nvPr/>
        </p:nvSpPr>
        <p:spPr>
          <a:xfrm>
            <a:off x="2185973" y="4167805"/>
            <a:ext cx="5281018" cy="1384995"/>
          </a:xfrm>
          <a:prstGeom prst="rect">
            <a:avLst/>
          </a:prstGeom>
        </p:spPr>
        <p:txBody>
          <a:bodyPr wrap="square">
            <a:spAutoFit/>
          </a:bodyPr>
          <a:lstStyle/>
          <a:p>
            <a:pPr eaLnBrk="1" hangingPunct="1"/>
            <a:r>
              <a:rPr lang="zh-CN" altLang="en-US" dirty="0">
                <a:solidFill>
                  <a:srgbClr val="C00000"/>
                </a:solidFill>
                <a:latin typeface="宋体" panose="02010600030101010101" pitchFamily="2" charset="-122"/>
              </a:rPr>
              <a:t>自然光</a:t>
            </a:r>
            <a:r>
              <a:rPr lang="zh-CN" altLang="en-US" dirty="0">
                <a:solidFill>
                  <a:srgbClr val="009900"/>
                </a:solidFill>
                <a:latin typeface="宋体" panose="02010600030101010101" pitchFamily="2" charset="-122"/>
              </a:rPr>
              <a:t>：</a:t>
            </a:r>
            <a:r>
              <a:rPr lang="zh-CN" altLang="en-US" dirty="0">
                <a:solidFill>
                  <a:srgbClr val="009900"/>
                </a:solidFill>
              </a:rPr>
              <a:t>在与光传播方向垂直的平面内，</a:t>
            </a:r>
            <a:r>
              <a:rPr lang="zh-CN" altLang="en-US" dirty="0">
                <a:solidFill>
                  <a:srgbClr val="009900"/>
                </a:solidFill>
                <a:sym typeface="Symbol" panose="05050102010706020507" pitchFamily="18" charset="2"/>
              </a:rPr>
              <a:t>光矢量</a:t>
            </a:r>
            <a:r>
              <a:rPr lang="zh-CN" altLang="en-US" dirty="0">
                <a:solidFill>
                  <a:srgbClr val="009900"/>
                </a:solidFill>
              </a:rPr>
              <a:t>沿各个方向取向的几率相等</a:t>
            </a:r>
            <a:r>
              <a:rPr lang="zh-CN" altLang="en-US" dirty="0">
                <a:solidFill>
                  <a:srgbClr val="009900"/>
                </a:solidFill>
                <a:latin typeface="宋体" panose="02010600030101010101" pitchFamily="2" charset="-122"/>
              </a:rPr>
              <a:t>，</a:t>
            </a:r>
            <a:r>
              <a:rPr lang="zh-CN" altLang="en-US" dirty="0">
                <a:solidFill>
                  <a:srgbClr val="009900"/>
                </a:solidFill>
                <a:sym typeface="Symbol" panose="05050102010706020507" pitchFamily="18" charset="2"/>
              </a:rPr>
              <a:t>光矢量</a:t>
            </a:r>
            <a:r>
              <a:rPr lang="zh-CN" altLang="en-US" dirty="0">
                <a:solidFill>
                  <a:srgbClr val="009900"/>
                </a:solidFill>
                <a:latin typeface="宋体" panose="02010600030101010101" pitchFamily="2" charset="-122"/>
              </a:rPr>
              <a:t>大小相等。</a:t>
            </a:r>
            <a:endParaRPr lang="zh-CN" altLang="en-US" sz="4000" dirty="0">
              <a:solidFill>
                <a:srgbClr val="009900"/>
              </a:solidFill>
            </a:endParaRPr>
          </a:p>
        </p:txBody>
      </p:sp>
      <p:sp>
        <p:nvSpPr>
          <p:cNvPr id="166" name="矩形 165"/>
          <p:cNvSpPr/>
          <p:nvPr/>
        </p:nvSpPr>
        <p:spPr>
          <a:xfrm>
            <a:off x="1986504" y="5799770"/>
            <a:ext cx="6557848" cy="954107"/>
          </a:xfrm>
          <a:prstGeom prst="rect">
            <a:avLst/>
          </a:prstGeom>
        </p:spPr>
        <p:txBody>
          <a:bodyPr wrap="square">
            <a:spAutoFit/>
          </a:bodyPr>
          <a:lstStyle/>
          <a:p>
            <a:pPr eaLnBrk="1" hangingPunct="1"/>
            <a:r>
              <a:rPr lang="zh-CN" altLang="en-US" dirty="0">
                <a:solidFill>
                  <a:srgbClr val="FF0000"/>
                </a:solidFill>
              </a:rPr>
              <a:t>在与光传播方向垂直的平面内，在任意时刻，沿各个方向取向的</a:t>
            </a:r>
            <a:r>
              <a:rPr lang="zh-CN" altLang="en-US" dirty="0">
                <a:sym typeface="Symbol" panose="05050102010706020507" pitchFamily="18" charset="2"/>
              </a:rPr>
              <a:t>光矢量都存在</a:t>
            </a:r>
            <a:r>
              <a:rPr lang="zh-CN" altLang="en-US" dirty="0">
                <a:latin typeface="宋体" panose="02010600030101010101" pitchFamily="2" charset="-122"/>
              </a:rPr>
              <a:t>。</a:t>
            </a:r>
            <a:endParaRPr lang="zh-CN" altLang="en-US" sz="4000" dirty="0"/>
          </a:p>
        </p:txBody>
      </p:sp>
    </p:spTree>
    <p:extLst>
      <p:ext uri="{BB962C8B-B14F-4D97-AF65-F5344CB8AC3E}">
        <p14:creationId xmlns:p14="http://schemas.microsoft.com/office/powerpoint/2010/main" val="42859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 calcmode="lin" valueType="num">
                                      <p:cBhvr additive="base">
                                        <p:cTn id="12" dur="500" fill="hold"/>
                                        <p:tgtEl>
                                          <p:spTgt spid="87"/>
                                        </p:tgtEl>
                                        <p:attrNameLst>
                                          <p:attrName>ppt_x</p:attrName>
                                        </p:attrNameLst>
                                      </p:cBhvr>
                                      <p:tavLst>
                                        <p:tav tm="0">
                                          <p:val>
                                            <p:strVal val="#ppt_x"/>
                                          </p:val>
                                        </p:tav>
                                        <p:tav tm="100000">
                                          <p:val>
                                            <p:strVal val="#ppt_x"/>
                                          </p:val>
                                        </p:tav>
                                      </p:tavLst>
                                    </p:anim>
                                    <p:anim calcmode="lin" valueType="num">
                                      <p:cBhvr additive="base">
                                        <p:cTn id="13"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4"/>
                                        </p:tgtEl>
                                        <p:attrNameLst>
                                          <p:attrName>style.visibility</p:attrName>
                                        </p:attrNameLst>
                                      </p:cBhvr>
                                      <p:to>
                                        <p:strVal val="visible"/>
                                      </p:to>
                                    </p:set>
                                    <p:animEffect transition="in" filter="fade">
                                      <p:cBhvr>
                                        <p:cTn id="18" dur="1000"/>
                                        <p:tgtEl>
                                          <p:spTgt spid="94"/>
                                        </p:tgtEl>
                                      </p:cBhvr>
                                    </p:animEffect>
                                    <p:anim calcmode="lin" valueType="num">
                                      <p:cBhvr>
                                        <p:cTn id="19" dur="1000" fill="hold"/>
                                        <p:tgtEl>
                                          <p:spTgt spid="94"/>
                                        </p:tgtEl>
                                        <p:attrNameLst>
                                          <p:attrName>ppt_x</p:attrName>
                                        </p:attrNameLst>
                                      </p:cBhvr>
                                      <p:tavLst>
                                        <p:tav tm="0">
                                          <p:val>
                                            <p:strVal val="#ppt_x"/>
                                          </p:val>
                                        </p:tav>
                                        <p:tav tm="100000">
                                          <p:val>
                                            <p:strVal val="#ppt_x"/>
                                          </p:val>
                                        </p:tav>
                                      </p:tavLst>
                                    </p:anim>
                                    <p:anim calcmode="lin" valueType="num">
                                      <p:cBhvr>
                                        <p:cTn id="20"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
                                        </p:tgtEl>
                                        <p:attrNameLst>
                                          <p:attrName>style.visibility</p:attrName>
                                        </p:attrNameLst>
                                      </p:cBhvr>
                                      <p:to>
                                        <p:strVal val="visible"/>
                                      </p:to>
                                    </p:set>
                                    <p:anim calcmode="lin" valueType="num">
                                      <p:cBhvr additive="base">
                                        <p:cTn id="25" dur="500" fill="hold"/>
                                        <p:tgtEl>
                                          <p:spTgt spid="86"/>
                                        </p:tgtEl>
                                        <p:attrNameLst>
                                          <p:attrName>ppt_x</p:attrName>
                                        </p:attrNameLst>
                                      </p:cBhvr>
                                      <p:tavLst>
                                        <p:tav tm="0">
                                          <p:val>
                                            <p:strVal val="#ppt_x"/>
                                          </p:val>
                                        </p:tav>
                                        <p:tav tm="100000">
                                          <p:val>
                                            <p:strVal val="#ppt_x"/>
                                          </p:val>
                                        </p:tav>
                                      </p:tavLst>
                                    </p:anim>
                                    <p:anim calcmode="lin" valueType="num">
                                      <p:cBhvr additive="base">
                                        <p:cTn id="26"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
                                        </p:tgtEl>
                                        <p:attrNameLst>
                                          <p:attrName>style.visibility</p:attrName>
                                        </p:attrNameLst>
                                      </p:cBhvr>
                                      <p:to>
                                        <p:strVal val="visible"/>
                                      </p:to>
                                    </p:set>
                                    <p:anim calcmode="lin" valueType="num">
                                      <p:cBhvr additive="base">
                                        <p:cTn id="31" dur="500" fill="hold"/>
                                        <p:tgtEl>
                                          <p:spTgt spid="92"/>
                                        </p:tgtEl>
                                        <p:attrNameLst>
                                          <p:attrName>ppt_x</p:attrName>
                                        </p:attrNameLst>
                                      </p:cBhvr>
                                      <p:tavLst>
                                        <p:tav tm="0">
                                          <p:val>
                                            <p:strVal val="#ppt_x"/>
                                          </p:val>
                                        </p:tav>
                                        <p:tav tm="100000">
                                          <p:val>
                                            <p:strVal val="#ppt_x"/>
                                          </p:val>
                                        </p:tav>
                                      </p:tavLst>
                                    </p:anim>
                                    <p:anim calcmode="lin" valueType="num">
                                      <p:cBhvr additive="base">
                                        <p:cTn id="32"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1000"/>
                                        <p:tgtEl>
                                          <p:spTgt spid="93"/>
                                        </p:tgtEl>
                                      </p:cBhvr>
                                    </p:animEffect>
                                    <p:anim calcmode="lin" valueType="num">
                                      <p:cBhvr>
                                        <p:cTn id="38" dur="1000" fill="hold"/>
                                        <p:tgtEl>
                                          <p:spTgt spid="93"/>
                                        </p:tgtEl>
                                        <p:attrNameLst>
                                          <p:attrName>ppt_x</p:attrName>
                                        </p:attrNameLst>
                                      </p:cBhvr>
                                      <p:tavLst>
                                        <p:tav tm="0">
                                          <p:val>
                                            <p:strVal val="#ppt_x"/>
                                          </p:val>
                                        </p:tav>
                                        <p:tav tm="100000">
                                          <p:val>
                                            <p:strVal val="#ppt_x"/>
                                          </p:val>
                                        </p:tav>
                                      </p:tavLst>
                                    </p:anim>
                                    <p:anim calcmode="lin" valueType="num">
                                      <p:cBhvr>
                                        <p:cTn id="39"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95"/>
                                        </p:tgtEl>
                                        <p:attrNameLst>
                                          <p:attrName>style.visibility</p:attrName>
                                        </p:attrNameLst>
                                      </p:cBhvr>
                                      <p:to>
                                        <p:strVal val="visible"/>
                                      </p:to>
                                    </p:set>
                                    <p:anim calcmode="lin" valueType="num">
                                      <p:cBhvr additive="base">
                                        <p:cTn id="44" dur="500" fill="hold"/>
                                        <p:tgtEl>
                                          <p:spTgt spid="95"/>
                                        </p:tgtEl>
                                        <p:attrNameLst>
                                          <p:attrName>ppt_x</p:attrName>
                                        </p:attrNameLst>
                                      </p:cBhvr>
                                      <p:tavLst>
                                        <p:tav tm="0">
                                          <p:val>
                                            <p:strVal val="#ppt_x"/>
                                          </p:val>
                                        </p:tav>
                                        <p:tav tm="100000">
                                          <p:val>
                                            <p:strVal val="#ppt_x"/>
                                          </p:val>
                                        </p:tav>
                                      </p:tavLst>
                                    </p:anim>
                                    <p:anim calcmode="lin" valueType="num">
                                      <p:cBhvr additive="base">
                                        <p:cTn id="45"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6"/>
                                        </p:tgtEl>
                                        <p:attrNameLst>
                                          <p:attrName>style.visibility</p:attrName>
                                        </p:attrNameLst>
                                      </p:cBhvr>
                                      <p:to>
                                        <p:strVal val="visible"/>
                                      </p:to>
                                    </p:set>
                                    <p:animEffect transition="in" filter="fade">
                                      <p:cBhvr>
                                        <p:cTn id="50" dur="1000"/>
                                        <p:tgtEl>
                                          <p:spTgt spid="96"/>
                                        </p:tgtEl>
                                      </p:cBhvr>
                                    </p:animEffect>
                                    <p:anim calcmode="lin" valueType="num">
                                      <p:cBhvr>
                                        <p:cTn id="51" dur="1000" fill="hold"/>
                                        <p:tgtEl>
                                          <p:spTgt spid="96"/>
                                        </p:tgtEl>
                                        <p:attrNameLst>
                                          <p:attrName>ppt_x</p:attrName>
                                        </p:attrNameLst>
                                      </p:cBhvr>
                                      <p:tavLst>
                                        <p:tav tm="0">
                                          <p:val>
                                            <p:strVal val="#ppt_x"/>
                                          </p:val>
                                        </p:tav>
                                        <p:tav tm="100000">
                                          <p:val>
                                            <p:strVal val="#ppt_x"/>
                                          </p:val>
                                        </p:tav>
                                      </p:tavLst>
                                    </p:anim>
                                    <p:anim calcmode="lin" valueType="num">
                                      <p:cBhvr>
                                        <p:cTn id="52"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97"/>
                                        </p:tgtEl>
                                        <p:attrNameLst>
                                          <p:attrName>style.visibility</p:attrName>
                                        </p:attrNameLst>
                                      </p:cBhvr>
                                      <p:to>
                                        <p:strVal val="visible"/>
                                      </p:to>
                                    </p:set>
                                    <p:anim calcmode="lin" valueType="num">
                                      <p:cBhvr additive="base">
                                        <p:cTn id="57" dur="500" fill="hold"/>
                                        <p:tgtEl>
                                          <p:spTgt spid="97"/>
                                        </p:tgtEl>
                                        <p:attrNameLst>
                                          <p:attrName>ppt_x</p:attrName>
                                        </p:attrNameLst>
                                      </p:cBhvr>
                                      <p:tavLst>
                                        <p:tav tm="0">
                                          <p:val>
                                            <p:strVal val="#ppt_x"/>
                                          </p:val>
                                        </p:tav>
                                        <p:tav tm="100000">
                                          <p:val>
                                            <p:strVal val="#ppt_x"/>
                                          </p:val>
                                        </p:tav>
                                      </p:tavLst>
                                    </p:anim>
                                    <p:anim calcmode="lin" valueType="num">
                                      <p:cBhvr additive="base">
                                        <p:cTn id="5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98"/>
                                        </p:tgtEl>
                                        <p:attrNameLst>
                                          <p:attrName>style.visibility</p:attrName>
                                        </p:attrNameLst>
                                      </p:cBhvr>
                                      <p:to>
                                        <p:strVal val="visible"/>
                                      </p:to>
                                    </p:set>
                                    <p:anim calcmode="lin" valueType="num">
                                      <p:cBhvr additive="base">
                                        <p:cTn id="63" dur="500" fill="hold"/>
                                        <p:tgtEl>
                                          <p:spTgt spid="98"/>
                                        </p:tgtEl>
                                        <p:attrNameLst>
                                          <p:attrName>ppt_x</p:attrName>
                                        </p:attrNameLst>
                                      </p:cBhvr>
                                      <p:tavLst>
                                        <p:tav tm="0">
                                          <p:val>
                                            <p:strVal val="#ppt_x"/>
                                          </p:val>
                                        </p:tav>
                                        <p:tav tm="100000">
                                          <p:val>
                                            <p:strVal val="#ppt_x"/>
                                          </p:val>
                                        </p:tav>
                                      </p:tavLst>
                                    </p:anim>
                                    <p:anim calcmode="lin" valueType="num">
                                      <p:cBhvr additive="base">
                                        <p:cTn id="64"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99"/>
                                        </p:tgtEl>
                                        <p:attrNameLst>
                                          <p:attrName>style.visibility</p:attrName>
                                        </p:attrNameLst>
                                      </p:cBhvr>
                                      <p:to>
                                        <p:strVal val="visible"/>
                                      </p:to>
                                    </p:set>
                                    <p:anim calcmode="lin" valueType="num">
                                      <p:cBhvr additive="base">
                                        <p:cTn id="69" dur="500" fill="hold"/>
                                        <p:tgtEl>
                                          <p:spTgt spid="99"/>
                                        </p:tgtEl>
                                        <p:attrNameLst>
                                          <p:attrName>ppt_x</p:attrName>
                                        </p:attrNameLst>
                                      </p:cBhvr>
                                      <p:tavLst>
                                        <p:tav tm="0">
                                          <p:val>
                                            <p:strVal val="#ppt_x"/>
                                          </p:val>
                                        </p:tav>
                                        <p:tav tm="100000">
                                          <p:val>
                                            <p:strVal val="#ppt_x"/>
                                          </p:val>
                                        </p:tav>
                                      </p:tavLst>
                                    </p:anim>
                                    <p:anim calcmode="lin" valueType="num">
                                      <p:cBhvr additive="base">
                                        <p:cTn id="70"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00"/>
                                        </p:tgtEl>
                                        <p:attrNameLst>
                                          <p:attrName>style.visibility</p:attrName>
                                        </p:attrNameLst>
                                      </p:cBhvr>
                                      <p:to>
                                        <p:strVal val="visible"/>
                                      </p:to>
                                    </p:set>
                                    <p:anim calcmode="lin" valueType="num">
                                      <p:cBhvr additive="base">
                                        <p:cTn id="75" dur="500" fill="hold"/>
                                        <p:tgtEl>
                                          <p:spTgt spid="100"/>
                                        </p:tgtEl>
                                        <p:attrNameLst>
                                          <p:attrName>ppt_x</p:attrName>
                                        </p:attrNameLst>
                                      </p:cBhvr>
                                      <p:tavLst>
                                        <p:tav tm="0">
                                          <p:val>
                                            <p:strVal val="#ppt_x"/>
                                          </p:val>
                                        </p:tav>
                                        <p:tav tm="100000">
                                          <p:val>
                                            <p:strVal val="#ppt_x"/>
                                          </p:val>
                                        </p:tav>
                                      </p:tavLst>
                                    </p:anim>
                                    <p:anim calcmode="lin" valueType="num">
                                      <p:cBhvr additive="base">
                                        <p:cTn id="76"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01"/>
                                        </p:tgtEl>
                                        <p:attrNameLst>
                                          <p:attrName>style.visibility</p:attrName>
                                        </p:attrNameLst>
                                      </p:cBhvr>
                                      <p:to>
                                        <p:strVal val="visible"/>
                                      </p:to>
                                    </p:set>
                                    <p:anim calcmode="lin" valueType="num">
                                      <p:cBhvr additive="base">
                                        <p:cTn id="81" dur="500" fill="hold"/>
                                        <p:tgtEl>
                                          <p:spTgt spid="101"/>
                                        </p:tgtEl>
                                        <p:attrNameLst>
                                          <p:attrName>ppt_x</p:attrName>
                                        </p:attrNameLst>
                                      </p:cBhvr>
                                      <p:tavLst>
                                        <p:tav tm="0">
                                          <p:val>
                                            <p:strVal val="#ppt_x"/>
                                          </p:val>
                                        </p:tav>
                                        <p:tav tm="100000">
                                          <p:val>
                                            <p:strVal val="#ppt_x"/>
                                          </p:val>
                                        </p:tav>
                                      </p:tavLst>
                                    </p:anim>
                                    <p:anim calcmode="lin" valueType="num">
                                      <p:cBhvr additive="base">
                                        <p:cTn id="82"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02"/>
                                        </p:tgtEl>
                                        <p:attrNameLst>
                                          <p:attrName>style.visibility</p:attrName>
                                        </p:attrNameLst>
                                      </p:cBhvr>
                                      <p:to>
                                        <p:strVal val="visible"/>
                                      </p:to>
                                    </p:set>
                                    <p:anim calcmode="lin" valueType="num">
                                      <p:cBhvr additive="base">
                                        <p:cTn id="87" dur="500" fill="hold"/>
                                        <p:tgtEl>
                                          <p:spTgt spid="102"/>
                                        </p:tgtEl>
                                        <p:attrNameLst>
                                          <p:attrName>ppt_x</p:attrName>
                                        </p:attrNameLst>
                                      </p:cBhvr>
                                      <p:tavLst>
                                        <p:tav tm="0">
                                          <p:val>
                                            <p:strVal val="#ppt_x"/>
                                          </p:val>
                                        </p:tav>
                                        <p:tav tm="100000">
                                          <p:val>
                                            <p:strVal val="#ppt_x"/>
                                          </p:val>
                                        </p:tav>
                                      </p:tavLst>
                                    </p:anim>
                                    <p:anim calcmode="lin" valueType="num">
                                      <p:cBhvr additive="base">
                                        <p:cTn id="8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03"/>
                                        </p:tgtEl>
                                        <p:attrNameLst>
                                          <p:attrName>style.visibility</p:attrName>
                                        </p:attrNameLst>
                                      </p:cBhvr>
                                      <p:to>
                                        <p:strVal val="visible"/>
                                      </p:to>
                                    </p:set>
                                    <p:anim calcmode="lin" valueType="num">
                                      <p:cBhvr additive="base">
                                        <p:cTn id="93" dur="500" fill="hold"/>
                                        <p:tgtEl>
                                          <p:spTgt spid="103"/>
                                        </p:tgtEl>
                                        <p:attrNameLst>
                                          <p:attrName>ppt_x</p:attrName>
                                        </p:attrNameLst>
                                      </p:cBhvr>
                                      <p:tavLst>
                                        <p:tav tm="0">
                                          <p:val>
                                            <p:strVal val="#ppt_x"/>
                                          </p:val>
                                        </p:tav>
                                        <p:tav tm="100000">
                                          <p:val>
                                            <p:strVal val="#ppt_x"/>
                                          </p:val>
                                        </p:tav>
                                      </p:tavLst>
                                    </p:anim>
                                    <p:anim calcmode="lin" valueType="num">
                                      <p:cBhvr additive="base">
                                        <p:cTn id="94"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04"/>
                                        </p:tgtEl>
                                        <p:attrNameLst>
                                          <p:attrName>style.visibility</p:attrName>
                                        </p:attrNameLst>
                                      </p:cBhvr>
                                      <p:to>
                                        <p:strVal val="visible"/>
                                      </p:to>
                                    </p:set>
                                    <p:anim calcmode="lin" valueType="num">
                                      <p:cBhvr additive="base">
                                        <p:cTn id="99" dur="500" fill="hold"/>
                                        <p:tgtEl>
                                          <p:spTgt spid="104"/>
                                        </p:tgtEl>
                                        <p:attrNameLst>
                                          <p:attrName>ppt_x</p:attrName>
                                        </p:attrNameLst>
                                      </p:cBhvr>
                                      <p:tavLst>
                                        <p:tav tm="0">
                                          <p:val>
                                            <p:strVal val="#ppt_x"/>
                                          </p:val>
                                        </p:tav>
                                        <p:tav tm="100000">
                                          <p:val>
                                            <p:strVal val="#ppt_x"/>
                                          </p:val>
                                        </p:tav>
                                      </p:tavLst>
                                    </p:anim>
                                    <p:anim calcmode="lin" valueType="num">
                                      <p:cBhvr additive="base">
                                        <p:cTn id="100"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05"/>
                                        </p:tgtEl>
                                        <p:attrNameLst>
                                          <p:attrName>style.visibility</p:attrName>
                                        </p:attrNameLst>
                                      </p:cBhvr>
                                      <p:to>
                                        <p:strVal val="visible"/>
                                      </p:to>
                                    </p:set>
                                    <p:anim calcmode="lin" valueType="num">
                                      <p:cBhvr additive="base">
                                        <p:cTn id="105" dur="500" fill="hold"/>
                                        <p:tgtEl>
                                          <p:spTgt spid="105"/>
                                        </p:tgtEl>
                                        <p:attrNameLst>
                                          <p:attrName>ppt_x</p:attrName>
                                        </p:attrNameLst>
                                      </p:cBhvr>
                                      <p:tavLst>
                                        <p:tav tm="0">
                                          <p:val>
                                            <p:strVal val="#ppt_x"/>
                                          </p:val>
                                        </p:tav>
                                        <p:tav tm="100000">
                                          <p:val>
                                            <p:strVal val="#ppt_x"/>
                                          </p:val>
                                        </p:tav>
                                      </p:tavLst>
                                    </p:anim>
                                    <p:anim calcmode="lin" valueType="num">
                                      <p:cBhvr additive="base">
                                        <p:cTn id="106"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106"/>
                                        </p:tgtEl>
                                        <p:attrNameLst>
                                          <p:attrName>style.visibility</p:attrName>
                                        </p:attrNameLst>
                                      </p:cBhvr>
                                      <p:to>
                                        <p:strVal val="visible"/>
                                      </p:to>
                                    </p:set>
                                    <p:anim calcmode="lin" valueType="num">
                                      <p:cBhvr additive="base">
                                        <p:cTn id="111" dur="500" fill="hold"/>
                                        <p:tgtEl>
                                          <p:spTgt spid="106"/>
                                        </p:tgtEl>
                                        <p:attrNameLst>
                                          <p:attrName>ppt_x</p:attrName>
                                        </p:attrNameLst>
                                      </p:cBhvr>
                                      <p:tavLst>
                                        <p:tav tm="0">
                                          <p:val>
                                            <p:strVal val="#ppt_x"/>
                                          </p:val>
                                        </p:tav>
                                        <p:tav tm="100000">
                                          <p:val>
                                            <p:strVal val="#ppt_x"/>
                                          </p:val>
                                        </p:tav>
                                      </p:tavLst>
                                    </p:anim>
                                    <p:anim calcmode="lin" valueType="num">
                                      <p:cBhvr additive="base">
                                        <p:cTn id="112"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107"/>
                                        </p:tgtEl>
                                        <p:attrNameLst>
                                          <p:attrName>style.visibility</p:attrName>
                                        </p:attrNameLst>
                                      </p:cBhvr>
                                      <p:to>
                                        <p:strVal val="visible"/>
                                      </p:to>
                                    </p:set>
                                    <p:anim calcmode="lin" valueType="num">
                                      <p:cBhvr additive="base">
                                        <p:cTn id="117" dur="500" fill="hold"/>
                                        <p:tgtEl>
                                          <p:spTgt spid="107"/>
                                        </p:tgtEl>
                                        <p:attrNameLst>
                                          <p:attrName>ppt_x</p:attrName>
                                        </p:attrNameLst>
                                      </p:cBhvr>
                                      <p:tavLst>
                                        <p:tav tm="0">
                                          <p:val>
                                            <p:strVal val="#ppt_x"/>
                                          </p:val>
                                        </p:tav>
                                        <p:tav tm="100000">
                                          <p:val>
                                            <p:strVal val="#ppt_x"/>
                                          </p:val>
                                        </p:tav>
                                      </p:tavLst>
                                    </p:anim>
                                    <p:anim calcmode="lin" valueType="num">
                                      <p:cBhvr additive="base">
                                        <p:cTn id="118"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118"/>
                                        </p:tgtEl>
                                        <p:attrNameLst>
                                          <p:attrName>style.visibility</p:attrName>
                                        </p:attrNameLst>
                                      </p:cBhvr>
                                      <p:to>
                                        <p:strVal val="visible"/>
                                      </p:to>
                                    </p:set>
                                    <p:anim calcmode="lin" valueType="num">
                                      <p:cBhvr additive="base">
                                        <p:cTn id="123" dur="500" fill="hold"/>
                                        <p:tgtEl>
                                          <p:spTgt spid="118"/>
                                        </p:tgtEl>
                                        <p:attrNameLst>
                                          <p:attrName>ppt_x</p:attrName>
                                        </p:attrNameLst>
                                      </p:cBhvr>
                                      <p:tavLst>
                                        <p:tav tm="0">
                                          <p:val>
                                            <p:strVal val="#ppt_x"/>
                                          </p:val>
                                        </p:tav>
                                        <p:tav tm="100000">
                                          <p:val>
                                            <p:strVal val="#ppt_x"/>
                                          </p:val>
                                        </p:tav>
                                      </p:tavLst>
                                    </p:anim>
                                    <p:anim calcmode="lin" valueType="num">
                                      <p:cBhvr additive="base">
                                        <p:cTn id="124"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117"/>
                                        </p:tgtEl>
                                        <p:attrNameLst>
                                          <p:attrName>style.visibility</p:attrName>
                                        </p:attrNameLst>
                                      </p:cBhvr>
                                      <p:to>
                                        <p:strVal val="visible"/>
                                      </p:to>
                                    </p:set>
                                    <p:anim calcmode="lin" valueType="num">
                                      <p:cBhvr additive="base">
                                        <p:cTn id="129" dur="500" fill="hold"/>
                                        <p:tgtEl>
                                          <p:spTgt spid="117"/>
                                        </p:tgtEl>
                                        <p:attrNameLst>
                                          <p:attrName>ppt_x</p:attrName>
                                        </p:attrNameLst>
                                      </p:cBhvr>
                                      <p:tavLst>
                                        <p:tav tm="0">
                                          <p:val>
                                            <p:strVal val="#ppt_x"/>
                                          </p:val>
                                        </p:tav>
                                        <p:tav tm="100000">
                                          <p:val>
                                            <p:strVal val="#ppt_x"/>
                                          </p:val>
                                        </p:tav>
                                      </p:tavLst>
                                    </p:anim>
                                    <p:anim calcmode="lin" valueType="num">
                                      <p:cBhvr additive="base">
                                        <p:cTn id="130"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116"/>
                                        </p:tgtEl>
                                        <p:attrNameLst>
                                          <p:attrName>style.visibility</p:attrName>
                                        </p:attrNameLst>
                                      </p:cBhvr>
                                      <p:to>
                                        <p:strVal val="visible"/>
                                      </p:to>
                                    </p:set>
                                    <p:anim calcmode="lin" valueType="num">
                                      <p:cBhvr additive="base">
                                        <p:cTn id="135" dur="500" fill="hold"/>
                                        <p:tgtEl>
                                          <p:spTgt spid="116"/>
                                        </p:tgtEl>
                                        <p:attrNameLst>
                                          <p:attrName>ppt_x</p:attrName>
                                        </p:attrNameLst>
                                      </p:cBhvr>
                                      <p:tavLst>
                                        <p:tav tm="0">
                                          <p:val>
                                            <p:strVal val="#ppt_x"/>
                                          </p:val>
                                        </p:tav>
                                        <p:tav tm="100000">
                                          <p:val>
                                            <p:strVal val="#ppt_x"/>
                                          </p:val>
                                        </p:tav>
                                      </p:tavLst>
                                    </p:anim>
                                    <p:anim calcmode="lin" valueType="num">
                                      <p:cBhvr additive="base">
                                        <p:cTn id="136"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115"/>
                                        </p:tgtEl>
                                        <p:attrNameLst>
                                          <p:attrName>style.visibility</p:attrName>
                                        </p:attrNameLst>
                                      </p:cBhvr>
                                      <p:to>
                                        <p:strVal val="visible"/>
                                      </p:to>
                                    </p:set>
                                    <p:anim calcmode="lin" valueType="num">
                                      <p:cBhvr additive="base">
                                        <p:cTn id="141" dur="500" fill="hold"/>
                                        <p:tgtEl>
                                          <p:spTgt spid="115"/>
                                        </p:tgtEl>
                                        <p:attrNameLst>
                                          <p:attrName>ppt_x</p:attrName>
                                        </p:attrNameLst>
                                      </p:cBhvr>
                                      <p:tavLst>
                                        <p:tav tm="0">
                                          <p:val>
                                            <p:strVal val="#ppt_x"/>
                                          </p:val>
                                        </p:tav>
                                        <p:tav tm="100000">
                                          <p:val>
                                            <p:strVal val="#ppt_x"/>
                                          </p:val>
                                        </p:tav>
                                      </p:tavLst>
                                    </p:anim>
                                    <p:anim calcmode="lin" valueType="num">
                                      <p:cBhvr additive="base">
                                        <p:cTn id="142"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114"/>
                                        </p:tgtEl>
                                        <p:attrNameLst>
                                          <p:attrName>style.visibility</p:attrName>
                                        </p:attrNameLst>
                                      </p:cBhvr>
                                      <p:to>
                                        <p:strVal val="visible"/>
                                      </p:to>
                                    </p:set>
                                    <p:anim calcmode="lin" valueType="num">
                                      <p:cBhvr additive="base">
                                        <p:cTn id="147" dur="500" fill="hold"/>
                                        <p:tgtEl>
                                          <p:spTgt spid="114"/>
                                        </p:tgtEl>
                                        <p:attrNameLst>
                                          <p:attrName>ppt_x</p:attrName>
                                        </p:attrNameLst>
                                      </p:cBhvr>
                                      <p:tavLst>
                                        <p:tav tm="0">
                                          <p:val>
                                            <p:strVal val="#ppt_x"/>
                                          </p:val>
                                        </p:tav>
                                        <p:tav tm="100000">
                                          <p:val>
                                            <p:strVal val="#ppt_x"/>
                                          </p:val>
                                        </p:tav>
                                      </p:tavLst>
                                    </p:anim>
                                    <p:anim calcmode="lin" valueType="num">
                                      <p:cBhvr additive="base">
                                        <p:cTn id="148"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113"/>
                                        </p:tgtEl>
                                        <p:attrNameLst>
                                          <p:attrName>style.visibility</p:attrName>
                                        </p:attrNameLst>
                                      </p:cBhvr>
                                      <p:to>
                                        <p:strVal val="visible"/>
                                      </p:to>
                                    </p:set>
                                    <p:anim calcmode="lin" valueType="num">
                                      <p:cBhvr additive="base">
                                        <p:cTn id="153" dur="500" fill="hold"/>
                                        <p:tgtEl>
                                          <p:spTgt spid="113"/>
                                        </p:tgtEl>
                                        <p:attrNameLst>
                                          <p:attrName>ppt_x</p:attrName>
                                        </p:attrNameLst>
                                      </p:cBhvr>
                                      <p:tavLst>
                                        <p:tav tm="0">
                                          <p:val>
                                            <p:strVal val="#ppt_x"/>
                                          </p:val>
                                        </p:tav>
                                        <p:tav tm="100000">
                                          <p:val>
                                            <p:strVal val="#ppt_x"/>
                                          </p:val>
                                        </p:tav>
                                      </p:tavLst>
                                    </p:anim>
                                    <p:anim calcmode="lin" valueType="num">
                                      <p:cBhvr additive="base">
                                        <p:cTn id="154"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112"/>
                                        </p:tgtEl>
                                        <p:attrNameLst>
                                          <p:attrName>style.visibility</p:attrName>
                                        </p:attrNameLst>
                                      </p:cBhvr>
                                      <p:to>
                                        <p:strVal val="visible"/>
                                      </p:to>
                                    </p:set>
                                    <p:anim calcmode="lin" valueType="num">
                                      <p:cBhvr additive="base">
                                        <p:cTn id="159" dur="500" fill="hold"/>
                                        <p:tgtEl>
                                          <p:spTgt spid="112"/>
                                        </p:tgtEl>
                                        <p:attrNameLst>
                                          <p:attrName>ppt_x</p:attrName>
                                        </p:attrNameLst>
                                      </p:cBhvr>
                                      <p:tavLst>
                                        <p:tav tm="0">
                                          <p:val>
                                            <p:strVal val="#ppt_x"/>
                                          </p:val>
                                        </p:tav>
                                        <p:tav tm="100000">
                                          <p:val>
                                            <p:strVal val="#ppt_x"/>
                                          </p:val>
                                        </p:tav>
                                      </p:tavLst>
                                    </p:anim>
                                    <p:anim calcmode="lin" valueType="num">
                                      <p:cBhvr additive="base">
                                        <p:cTn id="160"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111"/>
                                        </p:tgtEl>
                                        <p:attrNameLst>
                                          <p:attrName>style.visibility</p:attrName>
                                        </p:attrNameLst>
                                      </p:cBhvr>
                                      <p:to>
                                        <p:strVal val="visible"/>
                                      </p:to>
                                    </p:set>
                                    <p:anim calcmode="lin" valueType="num">
                                      <p:cBhvr additive="base">
                                        <p:cTn id="165" dur="500" fill="hold"/>
                                        <p:tgtEl>
                                          <p:spTgt spid="111"/>
                                        </p:tgtEl>
                                        <p:attrNameLst>
                                          <p:attrName>ppt_x</p:attrName>
                                        </p:attrNameLst>
                                      </p:cBhvr>
                                      <p:tavLst>
                                        <p:tav tm="0">
                                          <p:val>
                                            <p:strVal val="#ppt_x"/>
                                          </p:val>
                                        </p:tav>
                                        <p:tav tm="100000">
                                          <p:val>
                                            <p:strVal val="#ppt_x"/>
                                          </p:val>
                                        </p:tav>
                                      </p:tavLst>
                                    </p:anim>
                                    <p:anim calcmode="lin" valueType="num">
                                      <p:cBhvr additive="base">
                                        <p:cTn id="166"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110"/>
                                        </p:tgtEl>
                                        <p:attrNameLst>
                                          <p:attrName>style.visibility</p:attrName>
                                        </p:attrNameLst>
                                      </p:cBhvr>
                                      <p:to>
                                        <p:strVal val="visible"/>
                                      </p:to>
                                    </p:set>
                                    <p:anim calcmode="lin" valueType="num">
                                      <p:cBhvr additive="base">
                                        <p:cTn id="171" dur="500" fill="hold"/>
                                        <p:tgtEl>
                                          <p:spTgt spid="110"/>
                                        </p:tgtEl>
                                        <p:attrNameLst>
                                          <p:attrName>ppt_x</p:attrName>
                                        </p:attrNameLst>
                                      </p:cBhvr>
                                      <p:tavLst>
                                        <p:tav tm="0">
                                          <p:val>
                                            <p:strVal val="#ppt_x"/>
                                          </p:val>
                                        </p:tav>
                                        <p:tav tm="100000">
                                          <p:val>
                                            <p:strVal val="#ppt_x"/>
                                          </p:val>
                                        </p:tav>
                                      </p:tavLst>
                                    </p:anim>
                                    <p:anim calcmode="lin" valueType="num">
                                      <p:cBhvr additive="base">
                                        <p:cTn id="172"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109"/>
                                        </p:tgtEl>
                                        <p:attrNameLst>
                                          <p:attrName>style.visibility</p:attrName>
                                        </p:attrNameLst>
                                      </p:cBhvr>
                                      <p:to>
                                        <p:strVal val="visible"/>
                                      </p:to>
                                    </p:set>
                                    <p:anim calcmode="lin" valueType="num">
                                      <p:cBhvr additive="base">
                                        <p:cTn id="177" dur="500" fill="hold"/>
                                        <p:tgtEl>
                                          <p:spTgt spid="109"/>
                                        </p:tgtEl>
                                        <p:attrNameLst>
                                          <p:attrName>ppt_x</p:attrName>
                                        </p:attrNameLst>
                                      </p:cBhvr>
                                      <p:tavLst>
                                        <p:tav tm="0">
                                          <p:val>
                                            <p:strVal val="#ppt_x"/>
                                          </p:val>
                                        </p:tav>
                                        <p:tav tm="100000">
                                          <p:val>
                                            <p:strVal val="#ppt_x"/>
                                          </p:val>
                                        </p:tav>
                                      </p:tavLst>
                                    </p:anim>
                                    <p:anim calcmode="lin" valueType="num">
                                      <p:cBhvr additive="base">
                                        <p:cTn id="178"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108"/>
                                        </p:tgtEl>
                                        <p:attrNameLst>
                                          <p:attrName>style.visibility</p:attrName>
                                        </p:attrNameLst>
                                      </p:cBhvr>
                                      <p:to>
                                        <p:strVal val="visible"/>
                                      </p:to>
                                    </p:set>
                                    <p:anim calcmode="lin" valueType="num">
                                      <p:cBhvr additive="base">
                                        <p:cTn id="183" dur="500" fill="hold"/>
                                        <p:tgtEl>
                                          <p:spTgt spid="108"/>
                                        </p:tgtEl>
                                        <p:attrNameLst>
                                          <p:attrName>ppt_x</p:attrName>
                                        </p:attrNameLst>
                                      </p:cBhvr>
                                      <p:tavLst>
                                        <p:tav tm="0">
                                          <p:val>
                                            <p:strVal val="#ppt_x"/>
                                          </p:val>
                                        </p:tav>
                                        <p:tav tm="100000">
                                          <p:val>
                                            <p:strVal val="#ppt_x"/>
                                          </p:val>
                                        </p:tav>
                                      </p:tavLst>
                                    </p:anim>
                                    <p:anim calcmode="lin" valueType="num">
                                      <p:cBhvr additive="base">
                                        <p:cTn id="184"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4" fill="hold" nodeType="clickEffect">
                                  <p:stCondLst>
                                    <p:cond delay="0"/>
                                  </p:stCondLst>
                                  <p:childTnLst>
                                    <p:set>
                                      <p:cBhvr>
                                        <p:cTn id="188" dur="1" fill="hold">
                                          <p:stCondLst>
                                            <p:cond delay="0"/>
                                          </p:stCondLst>
                                        </p:cTn>
                                        <p:tgtEl>
                                          <p:spTgt spid="120"/>
                                        </p:tgtEl>
                                        <p:attrNameLst>
                                          <p:attrName>style.visibility</p:attrName>
                                        </p:attrNameLst>
                                      </p:cBhvr>
                                      <p:to>
                                        <p:strVal val="visible"/>
                                      </p:to>
                                    </p:set>
                                    <p:anim calcmode="lin" valueType="num">
                                      <p:cBhvr additive="base">
                                        <p:cTn id="189" dur="500" fill="hold"/>
                                        <p:tgtEl>
                                          <p:spTgt spid="120"/>
                                        </p:tgtEl>
                                        <p:attrNameLst>
                                          <p:attrName>ppt_x</p:attrName>
                                        </p:attrNameLst>
                                      </p:cBhvr>
                                      <p:tavLst>
                                        <p:tav tm="0">
                                          <p:val>
                                            <p:strVal val="#ppt_x"/>
                                          </p:val>
                                        </p:tav>
                                        <p:tav tm="100000">
                                          <p:val>
                                            <p:strVal val="#ppt_x"/>
                                          </p:val>
                                        </p:tav>
                                      </p:tavLst>
                                    </p:anim>
                                    <p:anim calcmode="lin" valueType="num">
                                      <p:cBhvr additive="base">
                                        <p:cTn id="19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127"/>
                                        </p:tgtEl>
                                        <p:attrNameLst>
                                          <p:attrName>style.visibility</p:attrName>
                                        </p:attrNameLst>
                                      </p:cBhvr>
                                      <p:to>
                                        <p:strVal val="visible"/>
                                      </p:to>
                                    </p:set>
                                    <p:animEffect transition="in" filter="fade">
                                      <p:cBhvr>
                                        <p:cTn id="195" dur="1000"/>
                                        <p:tgtEl>
                                          <p:spTgt spid="127"/>
                                        </p:tgtEl>
                                      </p:cBhvr>
                                    </p:animEffect>
                                    <p:anim calcmode="lin" valueType="num">
                                      <p:cBhvr>
                                        <p:cTn id="196" dur="1000" fill="hold"/>
                                        <p:tgtEl>
                                          <p:spTgt spid="127"/>
                                        </p:tgtEl>
                                        <p:attrNameLst>
                                          <p:attrName>ppt_x</p:attrName>
                                        </p:attrNameLst>
                                      </p:cBhvr>
                                      <p:tavLst>
                                        <p:tav tm="0">
                                          <p:val>
                                            <p:strVal val="#ppt_x"/>
                                          </p:val>
                                        </p:tav>
                                        <p:tav tm="100000">
                                          <p:val>
                                            <p:strVal val="#ppt_x"/>
                                          </p:val>
                                        </p:tav>
                                      </p:tavLst>
                                    </p:anim>
                                    <p:anim calcmode="lin" valueType="num">
                                      <p:cBhvr>
                                        <p:cTn id="197" dur="1000" fill="hold"/>
                                        <p:tgtEl>
                                          <p:spTgt spid="127"/>
                                        </p:tgtEl>
                                        <p:attrNameLst>
                                          <p:attrName>ppt_y</p:attrName>
                                        </p:attrNameLst>
                                      </p:cBhvr>
                                      <p:tavLst>
                                        <p:tav tm="0">
                                          <p:val>
                                            <p:strVal val="#ppt_y+.1"/>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2" presetClass="entr" presetSubtype="4" fill="hold" grpId="0" nodeType="clickEffect">
                                  <p:stCondLst>
                                    <p:cond delay="0"/>
                                  </p:stCondLst>
                                  <p:childTnLst>
                                    <p:set>
                                      <p:cBhvr>
                                        <p:cTn id="201" dur="1" fill="hold">
                                          <p:stCondLst>
                                            <p:cond delay="0"/>
                                          </p:stCondLst>
                                        </p:cTn>
                                        <p:tgtEl>
                                          <p:spTgt spid="119"/>
                                        </p:tgtEl>
                                        <p:attrNameLst>
                                          <p:attrName>style.visibility</p:attrName>
                                        </p:attrNameLst>
                                      </p:cBhvr>
                                      <p:to>
                                        <p:strVal val="visible"/>
                                      </p:to>
                                    </p:set>
                                    <p:anim calcmode="lin" valueType="num">
                                      <p:cBhvr additive="base">
                                        <p:cTn id="202" dur="500" fill="hold"/>
                                        <p:tgtEl>
                                          <p:spTgt spid="119"/>
                                        </p:tgtEl>
                                        <p:attrNameLst>
                                          <p:attrName>ppt_x</p:attrName>
                                        </p:attrNameLst>
                                      </p:cBhvr>
                                      <p:tavLst>
                                        <p:tav tm="0">
                                          <p:val>
                                            <p:strVal val="#ppt_x"/>
                                          </p:val>
                                        </p:tav>
                                        <p:tav tm="100000">
                                          <p:val>
                                            <p:strVal val="#ppt_x"/>
                                          </p:val>
                                        </p:tav>
                                      </p:tavLst>
                                    </p:anim>
                                    <p:anim calcmode="lin" valueType="num">
                                      <p:cBhvr additive="base">
                                        <p:cTn id="203"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2" presetClass="entr" presetSubtype="4" fill="hold" grpId="0" nodeType="clickEffect">
                                  <p:stCondLst>
                                    <p:cond delay="0"/>
                                  </p:stCondLst>
                                  <p:childTnLst>
                                    <p:set>
                                      <p:cBhvr>
                                        <p:cTn id="207" dur="1" fill="hold">
                                          <p:stCondLst>
                                            <p:cond delay="0"/>
                                          </p:stCondLst>
                                        </p:cTn>
                                        <p:tgtEl>
                                          <p:spTgt spid="125"/>
                                        </p:tgtEl>
                                        <p:attrNameLst>
                                          <p:attrName>style.visibility</p:attrName>
                                        </p:attrNameLst>
                                      </p:cBhvr>
                                      <p:to>
                                        <p:strVal val="visible"/>
                                      </p:to>
                                    </p:set>
                                    <p:anim calcmode="lin" valueType="num">
                                      <p:cBhvr additive="base">
                                        <p:cTn id="208" dur="500" fill="hold"/>
                                        <p:tgtEl>
                                          <p:spTgt spid="125"/>
                                        </p:tgtEl>
                                        <p:attrNameLst>
                                          <p:attrName>ppt_x</p:attrName>
                                        </p:attrNameLst>
                                      </p:cBhvr>
                                      <p:tavLst>
                                        <p:tav tm="0">
                                          <p:val>
                                            <p:strVal val="#ppt_x"/>
                                          </p:val>
                                        </p:tav>
                                        <p:tav tm="100000">
                                          <p:val>
                                            <p:strVal val="#ppt_x"/>
                                          </p:val>
                                        </p:tav>
                                      </p:tavLst>
                                    </p:anim>
                                    <p:anim calcmode="lin" valueType="num">
                                      <p:cBhvr additive="base">
                                        <p:cTn id="209"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42" presetClass="entr" presetSubtype="0" fill="hold" grpId="0" nodeType="clickEffect">
                                  <p:stCondLst>
                                    <p:cond delay="0"/>
                                  </p:stCondLst>
                                  <p:childTnLst>
                                    <p:set>
                                      <p:cBhvr>
                                        <p:cTn id="213" dur="1" fill="hold">
                                          <p:stCondLst>
                                            <p:cond delay="0"/>
                                          </p:stCondLst>
                                        </p:cTn>
                                        <p:tgtEl>
                                          <p:spTgt spid="126"/>
                                        </p:tgtEl>
                                        <p:attrNameLst>
                                          <p:attrName>style.visibility</p:attrName>
                                        </p:attrNameLst>
                                      </p:cBhvr>
                                      <p:to>
                                        <p:strVal val="visible"/>
                                      </p:to>
                                    </p:set>
                                    <p:animEffect transition="in" filter="fade">
                                      <p:cBhvr>
                                        <p:cTn id="214" dur="1000"/>
                                        <p:tgtEl>
                                          <p:spTgt spid="126"/>
                                        </p:tgtEl>
                                      </p:cBhvr>
                                    </p:animEffect>
                                    <p:anim calcmode="lin" valueType="num">
                                      <p:cBhvr>
                                        <p:cTn id="215" dur="1000" fill="hold"/>
                                        <p:tgtEl>
                                          <p:spTgt spid="126"/>
                                        </p:tgtEl>
                                        <p:attrNameLst>
                                          <p:attrName>ppt_x</p:attrName>
                                        </p:attrNameLst>
                                      </p:cBhvr>
                                      <p:tavLst>
                                        <p:tav tm="0">
                                          <p:val>
                                            <p:strVal val="#ppt_x"/>
                                          </p:val>
                                        </p:tav>
                                        <p:tav tm="100000">
                                          <p:val>
                                            <p:strVal val="#ppt_x"/>
                                          </p:val>
                                        </p:tav>
                                      </p:tavLst>
                                    </p:anim>
                                    <p:anim calcmode="lin" valueType="num">
                                      <p:cBhvr>
                                        <p:cTn id="216" dur="1000" fill="hold"/>
                                        <p:tgtEl>
                                          <p:spTgt spid="126"/>
                                        </p:tgtEl>
                                        <p:attrNameLst>
                                          <p:attrName>ppt_y</p:attrName>
                                        </p:attrNameLst>
                                      </p:cBhvr>
                                      <p:tavLst>
                                        <p:tav tm="0">
                                          <p:val>
                                            <p:strVal val="#ppt_y+.1"/>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grpId="0" nodeType="clickEffect">
                                  <p:stCondLst>
                                    <p:cond delay="0"/>
                                  </p:stCondLst>
                                  <p:childTnLst>
                                    <p:set>
                                      <p:cBhvr>
                                        <p:cTn id="220" dur="1" fill="hold">
                                          <p:stCondLst>
                                            <p:cond delay="0"/>
                                          </p:stCondLst>
                                        </p:cTn>
                                        <p:tgtEl>
                                          <p:spTgt spid="128"/>
                                        </p:tgtEl>
                                        <p:attrNameLst>
                                          <p:attrName>style.visibility</p:attrName>
                                        </p:attrNameLst>
                                      </p:cBhvr>
                                      <p:to>
                                        <p:strVal val="visible"/>
                                      </p:to>
                                    </p:set>
                                    <p:anim calcmode="lin" valueType="num">
                                      <p:cBhvr additive="base">
                                        <p:cTn id="221" dur="500" fill="hold"/>
                                        <p:tgtEl>
                                          <p:spTgt spid="128"/>
                                        </p:tgtEl>
                                        <p:attrNameLst>
                                          <p:attrName>ppt_x</p:attrName>
                                        </p:attrNameLst>
                                      </p:cBhvr>
                                      <p:tavLst>
                                        <p:tav tm="0">
                                          <p:val>
                                            <p:strVal val="#ppt_x"/>
                                          </p:val>
                                        </p:tav>
                                        <p:tav tm="100000">
                                          <p:val>
                                            <p:strVal val="#ppt_x"/>
                                          </p:val>
                                        </p:tav>
                                      </p:tavLst>
                                    </p:anim>
                                    <p:anim calcmode="lin" valueType="num">
                                      <p:cBhvr additive="base">
                                        <p:cTn id="222"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2" presetClass="entr" presetSubtype="4" fill="hold" grpId="0" nodeType="clickEffect">
                                  <p:stCondLst>
                                    <p:cond delay="0"/>
                                  </p:stCondLst>
                                  <p:childTnLst>
                                    <p:set>
                                      <p:cBhvr>
                                        <p:cTn id="226" dur="1" fill="hold">
                                          <p:stCondLst>
                                            <p:cond delay="0"/>
                                          </p:stCondLst>
                                        </p:cTn>
                                        <p:tgtEl>
                                          <p:spTgt spid="129"/>
                                        </p:tgtEl>
                                        <p:attrNameLst>
                                          <p:attrName>style.visibility</p:attrName>
                                        </p:attrNameLst>
                                      </p:cBhvr>
                                      <p:to>
                                        <p:strVal val="visible"/>
                                      </p:to>
                                    </p:set>
                                    <p:anim calcmode="lin" valueType="num">
                                      <p:cBhvr additive="base">
                                        <p:cTn id="227" dur="500" fill="hold"/>
                                        <p:tgtEl>
                                          <p:spTgt spid="129"/>
                                        </p:tgtEl>
                                        <p:attrNameLst>
                                          <p:attrName>ppt_x</p:attrName>
                                        </p:attrNameLst>
                                      </p:cBhvr>
                                      <p:tavLst>
                                        <p:tav tm="0">
                                          <p:val>
                                            <p:strVal val="#ppt_x"/>
                                          </p:val>
                                        </p:tav>
                                        <p:tav tm="100000">
                                          <p:val>
                                            <p:strVal val="#ppt_x"/>
                                          </p:val>
                                        </p:tav>
                                      </p:tavLst>
                                    </p:anim>
                                    <p:anim calcmode="lin" valueType="num">
                                      <p:cBhvr additive="base">
                                        <p:cTn id="22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ntr" presetSubtype="4" fill="hold" grpId="0" nodeType="clickEffect">
                                  <p:stCondLst>
                                    <p:cond delay="0"/>
                                  </p:stCondLst>
                                  <p:childTnLst>
                                    <p:set>
                                      <p:cBhvr>
                                        <p:cTn id="232" dur="1" fill="hold">
                                          <p:stCondLst>
                                            <p:cond delay="0"/>
                                          </p:stCondLst>
                                        </p:cTn>
                                        <p:tgtEl>
                                          <p:spTgt spid="130"/>
                                        </p:tgtEl>
                                        <p:attrNameLst>
                                          <p:attrName>style.visibility</p:attrName>
                                        </p:attrNameLst>
                                      </p:cBhvr>
                                      <p:to>
                                        <p:strVal val="visible"/>
                                      </p:to>
                                    </p:set>
                                    <p:anim calcmode="lin" valueType="num">
                                      <p:cBhvr additive="base">
                                        <p:cTn id="233" dur="500" fill="hold"/>
                                        <p:tgtEl>
                                          <p:spTgt spid="130"/>
                                        </p:tgtEl>
                                        <p:attrNameLst>
                                          <p:attrName>ppt_x</p:attrName>
                                        </p:attrNameLst>
                                      </p:cBhvr>
                                      <p:tavLst>
                                        <p:tav tm="0">
                                          <p:val>
                                            <p:strVal val="#ppt_x"/>
                                          </p:val>
                                        </p:tav>
                                        <p:tav tm="100000">
                                          <p:val>
                                            <p:strVal val="#ppt_x"/>
                                          </p:val>
                                        </p:tav>
                                      </p:tavLst>
                                    </p:anim>
                                    <p:anim calcmode="lin" valueType="num">
                                      <p:cBhvr additive="base">
                                        <p:cTn id="234"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 presetClass="entr" presetSubtype="4" fill="hold" grpId="0" nodeType="clickEffect">
                                  <p:stCondLst>
                                    <p:cond delay="0"/>
                                  </p:stCondLst>
                                  <p:childTnLst>
                                    <p:set>
                                      <p:cBhvr>
                                        <p:cTn id="238" dur="1" fill="hold">
                                          <p:stCondLst>
                                            <p:cond delay="0"/>
                                          </p:stCondLst>
                                        </p:cTn>
                                        <p:tgtEl>
                                          <p:spTgt spid="131"/>
                                        </p:tgtEl>
                                        <p:attrNameLst>
                                          <p:attrName>style.visibility</p:attrName>
                                        </p:attrNameLst>
                                      </p:cBhvr>
                                      <p:to>
                                        <p:strVal val="visible"/>
                                      </p:to>
                                    </p:set>
                                    <p:anim calcmode="lin" valueType="num">
                                      <p:cBhvr additive="base">
                                        <p:cTn id="239" dur="500" fill="hold"/>
                                        <p:tgtEl>
                                          <p:spTgt spid="131"/>
                                        </p:tgtEl>
                                        <p:attrNameLst>
                                          <p:attrName>ppt_x</p:attrName>
                                        </p:attrNameLst>
                                      </p:cBhvr>
                                      <p:tavLst>
                                        <p:tav tm="0">
                                          <p:val>
                                            <p:strVal val="#ppt_x"/>
                                          </p:val>
                                        </p:tav>
                                        <p:tav tm="100000">
                                          <p:val>
                                            <p:strVal val="#ppt_x"/>
                                          </p:val>
                                        </p:tav>
                                      </p:tavLst>
                                    </p:anim>
                                    <p:anim calcmode="lin" valueType="num">
                                      <p:cBhvr additive="base">
                                        <p:cTn id="240"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 presetClass="entr" presetSubtype="4" fill="hold" grpId="0" nodeType="clickEffect">
                                  <p:stCondLst>
                                    <p:cond delay="0"/>
                                  </p:stCondLst>
                                  <p:childTnLst>
                                    <p:set>
                                      <p:cBhvr>
                                        <p:cTn id="244" dur="1" fill="hold">
                                          <p:stCondLst>
                                            <p:cond delay="0"/>
                                          </p:stCondLst>
                                        </p:cTn>
                                        <p:tgtEl>
                                          <p:spTgt spid="132"/>
                                        </p:tgtEl>
                                        <p:attrNameLst>
                                          <p:attrName>style.visibility</p:attrName>
                                        </p:attrNameLst>
                                      </p:cBhvr>
                                      <p:to>
                                        <p:strVal val="visible"/>
                                      </p:to>
                                    </p:set>
                                    <p:anim calcmode="lin" valueType="num">
                                      <p:cBhvr additive="base">
                                        <p:cTn id="245" dur="500" fill="hold"/>
                                        <p:tgtEl>
                                          <p:spTgt spid="132"/>
                                        </p:tgtEl>
                                        <p:attrNameLst>
                                          <p:attrName>ppt_x</p:attrName>
                                        </p:attrNameLst>
                                      </p:cBhvr>
                                      <p:tavLst>
                                        <p:tav tm="0">
                                          <p:val>
                                            <p:strVal val="#ppt_x"/>
                                          </p:val>
                                        </p:tav>
                                        <p:tav tm="100000">
                                          <p:val>
                                            <p:strVal val="#ppt_x"/>
                                          </p:val>
                                        </p:tav>
                                      </p:tavLst>
                                    </p:anim>
                                    <p:anim calcmode="lin" valueType="num">
                                      <p:cBhvr additive="base">
                                        <p:cTn id="246"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grpId="0" nodeType="clickEffect">
                                  <p:stCondLst>
                                    <p:cond delay="0"/>
                                  </p:stCondLst>
                                  <p:childTnLst>
                                    <p:set>
                                      <p:cBhvr>
                                        <p:cTn id="250" dur="1" fill="hold">
                                          <p:stCondLst>
                                            <p:cond delay="0"/>
                                          </p:stCondLst>
                                        </p:cTn>
                                        <p:tgtEl>
                                          <p:spTgt spid="133"/>
                                        </p:tgtEl>
                                        <p:attrNameLst>
                                          <p:attrName>style.visibility</p:attrName>
                                        </p:attrNameLst>
                                      </p:cBhvr>
                                      <p:to>
                                        <p:strVal val="visible"/>
                                      </p:to>
                                    </p:set>
                                    <p:anim calcmode="lin" valueType="num">
                                      <p:cBhvr additive="base">
                                        <p:cTn id="251" dur="500" fill="hold"/>
                                        <p:tgtEl>
                                          <p:spTgt spid="133"/>
                                        </p:tgtEl>
                                        <p:attrNameLst>
                                          <p:attrName>ppt_x</p:attrName>
                                        </p:attrNameLst>
                                      </p:cBhvr>
                                      <p:tavLst>
                                        <p:tav tm="0">
                                          <p:val>
                                            <p:strVal val="#ppt_x"/>
                                          </p:val>
                                        </p:tav>
                                        <p:tav tm="100000">
                                          <p:val>
                                            <p:strVal val="#ppt_x"/>
                                          </p:val>
                                        </p:tav>
                                      </p:tavLst>
                                    </p:anim>
                                    <p:anim calcmode="lin" valueType="num">
                                      <p:cBhvr additive="base">
                                        <p:cTn id="252"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2" presetClass="entr" presetSubtype="4" fill="hold" grpId="0" nodeType="clickEffect">
                                  <p:stCondLst>
                                    <p:cond delay="0"/>
                                  </p:stCondLst>
                                  <p:childTnLst>
                                    <p:set>
                                      <p:cBhvr>
                                        <p:cTn id="256" dur="1" fill="hold">
                                          <p:stCondLst>
                                            <p:cond delay="0"/>
                                          </p:stCondLst>
                                        </p:cTn>
                                        <p:tgtEl>
                                          <p:spTgt spid="134"/>
                                        </p:tgtEl>
                                        <p:attrNameLst>
                                          <p:attrName>style.visibility</p:attrName>
                                        </p:attrNameLst>
                                      </p:cBhvr>
                                      <p:to>
                                        <p:strVal val="visible"/>
                                      </p:to>
                                    </p:set>
                                    <p:anim calcmode="lin" valueType="num">
                                      <p:cBhvr additive="base">
                                        <p:cTn id="257" dur="500" fill="hold"/>
                                        <p:tgtEl>
                                          <p:spTgt spid="134"/>
                                        </p:tgtEl>
                                        <p:attrNameLst>
                                          <p:attrName>ppt_x</p:attrName>
                                        </p:attrNameLst>
                                      </p:cBhvr>
                                      <p:tavLst>
                                        <p:tav tm="0">
                                          <p:val>
                                            <p:strVal val="#ppt_x"/>
                                          </p:val>
                                        </p:tav>
                                        <p:tav tm="100000">
                                          <p:val>
                                            <p:strVal val="#ppt_x"/>
                                          </p:val>
                                        </p:tav>
                                      </p:tavLst>
                                    </p:anim>
                                    <p:anim calcmode="lin" valueType="num">
                                      <p:cBhvr additive="base">
                                        <p:cTn id="258"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 presetClass="entr" presetSubtype="4" fill="hold" grpId="0" nodeType="clickEffect">
                                  <p:stCondLst>
                                    <p:cond delay="0"/>
                                  </p:stCondLst>
                                  <p:childTnLst>
                                    <p:set>
                                      <p:cBhvr>
                                        <p:cTn id="262" dur="1" fill="hold">
                                          <p:stCondLst>
                                            <p:cond delay="0"/>
                                          </p:stCondLst>
                                        </p:cTn>
                                        <p:tgtEl>
                                          <p:spTgt spid="135"/>
                                        </p:tgtEl>
                                        <p:attrNameLst>
                                          <p:attrName>style.visibility</p:attrName>
                                        </p:attrNameLst>
                                      </p:cBhvr>
                                      <p:to>
                                        <p:strVal val="visible"/>
                                      </p:to>
                                    </p:set>
                                    <p:anim calcmode="lin" valueType="num">
                                      <p:cBhvr additive="base">
                                        <p:cTn id="263" dur="500" fill="hold"/>
                                        <p:tgtEl>
                                          <p:spTgt spid="135"/>
                                        </p:tgtEl>
                                        <p:attrNameLst>
                                          <p:attrName>ppt_x</p:attrName>
                                        </p:attrNameLst>
                                      </p:cBhvr>
                                      <p:tavLst>
                                        <p:tav tm="0">
                                          <p:val>
                                            <p:strVal val="#ppt_x"/>
                                          </p:val>
                                        </p:tav>
                                        <p:tav tm="100000">
                                          <p:val>
                                            <p:strVal val="#ppt_x"/>
                                          </p:val>
                                        </p:tav>
                                      </p:tavLst>
                                    </p:anim>
                                    <p:anim calcmode="lin" valueType="num">
                                      <p:cBhvr additive="base">
                                        <p:cTn id="264"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2" presetClass="entr" presetSubtype="4" fill="hold" grpId="0" nodeType="clickEffect">
                                  <p:stCondLst>
                                    <p:cond delay="0"/>
                                  </p:stCondLst>
                                  <p:childTnLst>
                                    <p:set>
                                      <p:cBhvr>
                                        <p:cTn id="268" dur="1" fill="hold">
                                          <p:stCondLst>
                                            <p:cond delay="0"/>
                                          </p:stCondLst>
                                        </p:cTn>
                                        <p:tgtEl>
                                          <p:spTgt spid="136"/>
                                        </p:tgtEl>
                                        <p:attrNameLst>
                                          <p:attrName>style.visibility</p:attrName>
                                        </p:attrNameLst>
                                      </p:cBhvr>
                                      <p:to>
                                        <p:strVal val="visible"/>
                                      </p:to>
                                    </p:set>
                                    <p:anim calcmode="lin" valueType="num">
                                      <p:cBhvr additive="base">
                                        <p:cTn id="269" dur="500" fill="hold"/>
                                        <p:tgtEl>
                                          <p:spTgt spid="136"/>
                                        </p:tgtEl>
                                        <p:attrNameLst>
                                          <p:attrName>ppt_x</p:attrName>
                                        </p:attrNameLst>
                                      </p:cBhvr>
                                      <p:tavLst>
                                        <p:tav tm="0">
                                          <p:val>
                                            <p:strVal val="#ppt_x"/>
                                          </p:val>
                                        </p:tav>
                                        <p:tav tm="100000">
                                          <p:val>
                                            <p:strVal val="#ppt_x"/>
                                          </p:val>
                                        </p:tav>
                                      </p:tavLst>
                                    </p:anim>
                                    <p:anim calcmode="lin" valueType="num">
                                      <p:cBhvr additive="base">
                                        <p:cTn id="270"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2" presetClass="entr" presetSubtype="4" fill="hold" grpId="0" nodeType="clickEffect">
                                  <p:stCondLst>
                                    <p:cond delay="0"/>
                                  </p:stCondLst>
                                  <p:childTnLst>
                                    <p:set>
                                      <p:cBhvr>
                                        <p:cTn id="274" dur="1" fill="hold">
                                          <p:stCondLst>
                                            <p:cond delay="0"/>
                                          </p:stCondLst>
                                        </p:cTn>
                                        <p:tgtEl>
                                          <p:spTgt spid="137"/>
                                        </p:tgtEl>
                                        <p:attrNameLst>
                                          <p:attrName>style.visibility</p:attrName>
                                        </p:attrNameLst>
                                      </p:cBhvr>
                                      <p:to>
                                        <p:strVal val="visible"/>
                                      </p:to>
                                    </p:set>
                                    <p:anim calcmode="lin" valueType="num">
                                      <p:cBhvr additive="base">
                                        <p:cTn id="275" dur="500" fill="hold"/>
                                        <p:tgtEl>
                                          <p:spTgt spid="137"/>
                                        </p:tgtEl>
                                        <p:attrNameLst>
                                          <p:attrName>ppt_x</p:attrName>
                                        </p:attrNameLst>
                                      </p:cBhvr>
                                      <p:tavLst>
                                        <p:tav tm="0">
                                          <p:val>
                                            <p:strVal val="#ppt_x"/>
                                          </p:val>
                                        </p:tav>
                                        <p:tav tm="100000">
                                          <p:val>
                                            <p:strVal val="#ppt_x"/>
                                          </p:val>
                                        </p:tav>
                                      </p:tavLst>
                                    </p:anim>
                                    <p:anim calcmode="lin" valueType="num">
                                      <p:cBhvr additive="base">
                                        <p:cTn id="276"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2" presetClass="entr" presetSubtype="4" fill="hold" grpId="0" nodeType="clickEffect">
                                  <p:stCondLst>
                                    <p:cond delay="0"/>
                                  </p:stCondLst>
                                  <p:childTnLst>
                                    <p:set>
                                      <p:cBhvr>
                                        <p:cTn id="280" dur="1" fill="hold">
                                          <p:stCondLst>
                                            <p:cond delay="0"/>
                                          </p:stCondLst>
                                        </p:cTn>
                                        <p:tgtEl>
                                          <p:spTgt spid="138"/>
                                        </p:tgtEl>
                                        <p:attrNameLst>
                                          <p:attrName>style.visibility</p:attrName>
                                        </p:attrNameLst>
                                      </p:cBhvr>
                                      <p:to>
                                        <p:strVal val="visible"/>
                                      </p:to>
                                    </p:set>
                                    <p:anim calcmode="lin" valueType="num">
                                      <p:cBhvr additive="base">
                                        <p:cTn id="281" dur="500" fill="hold"/>
                                        <p:tgtEl>
                                          <p:spTgt spid="138"/>
                                        </p:tgtEl>
                                        <p:attrNameLst>
                                          <p:attrName>ppt_x</p:attrName>
                                        </p:attrNameLst>
                                      </p:cBhvr>
                                      <p:tavLst>
                                        <p:tav tm="0">
                                          <p:val>
                                            <p:strVal val="#ppt_x"/>
                                          </p:val>
                                        </p:tav>
                                        <p:tav tm="100000">
                                          <p:val>
                                            <p:strVal val="#ppt_x"/>
                                          </p:val>
                                        </p:tav>
                                      </p:tavLst>
                                    </p:anim>
                                    <p:anim calcmode="lin" valueType="num">
                                      <p:cBhvr additive="base">
                                        <p:cTn id="282"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par>
                    <p:cTn id="283" fill="hold">
                      <p:stCondLst>
                        <p:cond delay="indefinite"/>
                      </p:stCondLst>
                      <p:childTnLst>
                        <p:par>
                          <p:cTn id="284" fill="hold">
                            <p:stCondLst>
                              <p:cond delay="0"/>
                            </p:stCondLst>
                            <p:childTnLst>
                              <p:par>
                                <p:cTn id="285" presetID="2" presetClass="entr" presetSubtype="4" fill="hold" grpId="0" nodeType="clickEffect">
                                  <p:stCondLst>
                                    <p:cond delay="0"/>
                                  </p:stCondLst>
                                  <p:childTnLst>
                                    <p:set>
                                      <p:cBhvr>
                                        <p:cTn id="286" dur="1" fill="hold">
                                          <p:stCondLst>
                                            <p:cond delay="0"/>
                                          </p:stCondLst>
                                        </p:cTn>
                                        <p:tgtEl>
                                          <p:spTgt spid="139"/>
                                        </p:tgtEl>
                                        <p:attrNameLst>
                                          <p:attrName>style.visibility</p:attrName>
                                        </p:attrNameLst>
                                      </p:cBhvr>
                                      <p:to>
                                        <p:strVal val="visible"/>
                                      </p:to>
                                    </p:set>
                                    <p:anim calcmode="lin" valueType="num">
                                      <p:cBhvr additive="base">
                                        <p:cTn id="287" dur="500" fill="hold"/>
                                        <p:tgtEl>
                                          <p:spTgt spid="139"/>
                                        </p:tgtEl>
                                        <p:attrNameLst>
                                          <p:attrName>ppt_x</p:attrName>
                                        </p:attrNameLst>
                                      </p:cBhvr>
                                      <p:tavLst>
                                        <p:tav tm="0">
                                          <p:val>
                                            <p:strVal val="#ppt_x"/>
                                          </p:val>
                                        </p:tav>
                                        <p:tav tm="100000">
                                          <p:val>
                                            <p:strVal val="#ppt_x"/>
                                          </p:val>
                                        </p:tav>
                                      </p:tavLst>
                                    </p:anim>
                                    <p:anim calcmode="lin" valueType="num">
                                      <p:cBhvr additive="base">
                                        <p:cTn id="288"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par>
                    <p:cTn id="289" fill="hold">
                      <p:stCondLst>
                        <p:cond delay="indefinite"/>
                      </p:stCondLst>
                      <p:childTnLst>
                        <p:par>
                          <p:cTn id="290" fill="hold">
                            <p:stCondLst>
                              <p:cond delay="0"/>
                            </p:stCondLst>
                            <p:childTnLst>
                              <p:par>
                                <p:cTn id="291" presetID="2" presetClass="entr" presetSubtype="4" fill="hold" grpId="0" nodeType="clickEffect">
                                  <p:stCondLst>
                                    <p:cond delay="0"/>
                                  </p:stCondLst>
                                  <p:childTnLst>
                                    <p:set>
                                      <p:cBhvr>
                                        <p:cTn id="292" dur="1" fill="hold">
                                          <p:stCondLst>
                                            <p:cond delay="0"/>
                                          </p:stCondLst>
                                        </p:cTn>
                                        <p:tgtEl>
                                          <p:spTgt spid="140"/>
                                        </p:tgtEl>
                                        <p:attrNameLst>
                                          <p:attrName>style.visibility</p:attrName>
                                        </p:attrNameLst>
                                      </p:cBhvr>
                                      <p:to>
                                        <p:strVal val="visible"/>
                                      </p:to>
                                    </p:set>
                                    <p:anim calcmode="lin" valueType="num">
                                      <p:cBhvr additive="base">
                                        <p:cTn id="293" dur="500" fill="hold"/>
                                        <p:tgtEl>
                                          <p:spTgt spid="140"/>
                                        </p:tgtEl>
                                        <p:attrNameLst>
                                          <p:attrName>ppt_x</p:attrName>
                                        </p:attrNameLst>
                                      </p:cBhvr>
                                      <p:tavLst>
                                        <p:tav tm="0">
                                          <p:val>
                                            <p:strVal val="#ppt_x"/>
                                          </p:val>
                                        </p:tav>
                                        <p:tav tm="100000">
                                          <p:val>
                                            <p:strVal val="#ppt_x"/>
                                          </p:val>
                                        </p:tav>
                                      </p:tavLst>
                                    </p:anim>
                                    <p:anim calcmode="lin" valueType="num">
                                      <p:cBhvr additive="base">
                                        <p:cTn id="294"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par>
                    <p:cTn id="295" fill="hold">
                      <p:stCondLst>
                        <p:cond delay="indefinite"/>
                      </p:stCondLst>
                      <p:childTnLst>
                        <p:par>
                          <p:cTn id="296" fill="hold">
                            <p:stCondLst>
                              <p:cond delay="0"/>
                            </p:stCondLst>
                            <p:childTnLst>
                              <p:par>
                                <p:cTn id="297" presetID="2" presetClass="entr" presetSubtype="4" fill="hold" grpId="0" nodeType="clickEffect">
                                  <p:stCondLst>
                                    <p:cond delay="0"/>
                                  </p:stCondLst>
                                  <p:childTnLst>
                                    <p:set>
                                      <p:cBhvr>
                                        <p:cTn id="298" dur="1" fill="hold">
                                          <p:stCondLst>
                                            <p:cond delay="0"/>
                                          </p:stCondLst>
                                        </p:cTn>
                                        <p:tgtEl>
                                          <p:spTgt spid="141"/>
                                        </p:tgtEl>
                                        <p:attrNameLst>
                                          <p:attrName>style.visibility</p:attrName>
                                        </p:attrNameLst>
                                      </p:cBhvr>
                                      <p:to>
                                        <p:strVal val="visible"/>
                                      </p:to>
                                    </p:set>
                                    <p:anim calcmode="lin" valueType="num">
                                      <p:cBhvr additive="base">
                                        <p:cTn id="299" dur="500" fill="hold"/>
                                        <p:tgtEl>
                                          <p:spTgt spid="141"/>
                                        </p:tgtEl>
                                        <p:attrNameLst>
                                          <p:attrName>ppt_x</p:attrName>
                                        </p:attrNameLst>
                                      </p:cBhvr>
                                      <p:tavLst>
                                        <p:tav tm="0">
                                          <p:val>
                                            <p:strVal val="#ppt_x"/>
                                          </p:val>
                                        </p:tav>
                                        <p:tav tm="100000">
                                          <p:val>
                                            <p:strVal val="#ppt_x"/>
                                          </p:val>
                                        </p:tav>
                                      </p:tavLst>
                                    </p:anim>
                                    <p:anim calcmode="lin" valueType="num">
                                      <p:cBhvr additive="base">
                                        <p:cTn id="300"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par>
                    <p:cTn id="301" fill="hold">
                      <p:stCondLst>
                        <p:cond delay="indefinite"/>
                      </p:stCondLst>
                      <p:childTnLst>
                        <p:par>
                          <p:cTn id="302" fill="hold">
                            <p:stCondLst>
                              <p:cond delay="0"/>
                            </p:stCondLst>
                            <p:childTnLst>
                              <p:par>
                                <p:cTn id="303" presetID="2" presetClass="entr" presetSubtype="4" fill="hold" grpId="0" nodeType="clickEffect">
                                  <p:stCondLst>
                                    <p:cond delay="0"/>
                                  </p:stCondLst>
                                  <p:childTnLst>
                                    <p:set>
                                      <p:cBhvr>
                                        <p:cTn id="304" dur="1" fill="hold">
                                          <p:stCondLst>
                                            <p:cond delay="0"/>
                                          </p:stCondLst>
                                        </p:cTn>
                                        <p:tgtEl>
                                          <p:spTgt spid="142"/>
                                        </p:tgtEl>
                                        <p:attrNameLst>
                                          <p:attrName>style.visibility</p:attrName>
                                        </p:attrNameLst>
                                      </p:cBhvr>
                                      <p:to>
                                        <p:strVal val="visible"/>
                                      </p:to>
                                    </p:set>
                                    <p:anim calcmode="lin" valueType="num">
                                      <p:cBhvr additive="base">
                                        <p:cTn id="305" dur="500" fill="hold"/>
                                        <p:tgtEl>
                                          <p:spTgt spid="142"/>
                                        </p:tgtEl>
                                        <p:attrNameLst>
                                          <p:attrName>ppt_x</p:attrName>
                                        </p:attrNameLst>
                                      </p:cBhvr>
                                      <p:tavLst>
                                        <p:tav tm="0">
                                          <p:val>
                                            <p:strVal val="#ppt_x"/>
                                          </p:val>
                                        </p:tav>
                                        <p:tav tm="100000">
                                          <p:val>
                                            <p:strVal val="#ppt_x"/>
                                          </p:val>
                                        </p:tav>
                                      </p:tavLst>
                                    </p:anim>
                                    <p:anim calcmode="lin" valueType="num">
                                      <p:cBhvr additive="base">
                                        <p:cTn id="306"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presetID="2" presetClass="entr" presetSubtype="4" fill="hold" grpId="0" nodeType="clickEffect">
                                  <p:stCondLst>
                                    <p:cond delay="0"/>
                                  </p:stCondLst>
                                  <p:childTnLst>
                                    <p:set>
                                      <p:cBhvr>
                                        <p:cTn id="310" dur="1" fill="hold">
                                          <p:stCondLst>
                                            <p:cond delay="0"/>
                                          </p:stCondLst>
                                        </p:cTn>
                                        <p:tgtEl>
                                          <p:spTgt spid="143"/>
                                        </p:tgtEl>
                                        <p:attrNameLst>
                                          <p:attrName>style.visibility</p:attrName>
                                        </p:attrNameLst>
                                      </p:cBhvr>
                                      <p:to>
                                        <p:strVal val="visible"/>
                                      </p:to>
                                    </p:set>
                                    <p:anim calcmode="lin" valueType="num">
                                      <p:cBhvr additive="base">
                                        <p:cTn id="311" dur="500" fill="hold"/>
                                        <p:tgtEl>
                                          <p:spTgt spid="143"/>
                                        </p:tgtEl>
                                        <p:attrNameLst>
                                          <p:attrName>ppt_x</p:attrName>
                                        </p:attrNameLst>
                                      </p:cBhvr>
                                      <p:tavLst>
                                        <p:tav tm="0">
                                          <p:val>
                                            <p:strVal val="#ppt_x"/>
                                          </p:val>
                                        </p:tav>
                                        <p:tav tm="100000">
                                          <p:val>
                                            <p:strVal val="#ppt_x"/>
                                          </p:val>
                                        </p:tav>
                                      </p:tavLst>
                                    </p:anim>
                                    <p:anim calcmode="lin" valueType="num">
                                      <p:cBhvr additive="base">
                                        <p:cTn id="312"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par>
                    <p:cTn id="313" fill="hold">
                      <p:stCondLst>
                        <p:cond delay="indefinite"/>
                      </p:stCondLst>
                      <p:childTnLst>
                        <p:par>
                          <p:cTn id="314" fill="hold">
                            <p:stCondLst>
                              <p:cond delay="0"/>
                            </p:stCondLst>
                            <p:childTnLst>
                              <p:par>
                                <p:cTn id="315" presetID="2" presetClass="entr" presetSubtype="4" fill="hold" grpId="0" nodeType="clickEffect">
                                  <p:stCondLst>
                                    <p:cond delay="0"/>
                                  </p:stCondLst>
                                  <p:childTnLst>
                                    <p:set>
                                      <p:cBhvr>
                                        <p:cTn id="316" dur="1" fill="hold">
                                          <p:stCondLst>
                                            <p:cond delay="0"/>
                                          </p:stCondLst>
                                        </p:cTn>
                                        <p:tgtEl>
                                          <p:spTgt spid="144"/>
                                        </p:tgtEl>
                                        <p:attrNameLst>
                                          <p:attrName>style.visibility</p:attrName>
                                        </p:attrNameLst>
                                      </p:cBhvr>
                                      <p:to>
                                        <p:strVal val="visible"/>
                                      </p:to>
                                    </p:set>
                                    <p:anim calcmode="lin" valueType="num">
                                      <p:cBhvr additive="base">
                                        <p:cTn id="317" dur="500" fill="hold"/>
                                        <p:tgtEl>
                                          <p:spTgt spid="144"/>
                                        </p:tgtEl>
                                        <p:attrNameLst>
                                          <p:attrName>ppt_x</p:attrName>
                                        </p:attrNameLst>
                                      </p:cBhvr>
                                      <p:tavLst>
                                        <p:tav tm="0">
                                          <p:val>
                                            <p:strVal val="#ppt_x"/>
                                          </p:val>
                                        </p:tav>
                                        <p:tav tm="100000">
                                          <p:val>
                                            <p:strVal val="#ppt_x"/>
                                          </p:val>
                                        </p:tav>
                                      </p:tavLst>
                                    </p:anim>
                                    <p:anim calcmode="lin" valueType="num">
                                      <p:cBhvr additive="base">
                                        <p:cTn id="318" dur="500" fill="hold"/>
                                        <p:tgtEl>
                                          <p:spTgt spid="144"/>
                                        </p:tgtEl>
                                        <p:attrNameLst>
                                          <p:attrName>ppt_y</p:attrName>
                                        </p:attrNameLst>
                                      </p:cBhvr>
                                      <p:tavLst>
                                        <p:tav tm="0">
                                          <p:val>
                                            <p:strVal val="1+#ppt_h/2"/>
                                          </p:val>
                                        </p:tav>
                                        <p:tav tm="100000">
                                          <p:val>
                                            <p:strVal val="#ppt_y"/>
                                          </p:val>
                                        </p:tav>
                                      </p:tavLst>
                                    </p:anim>
                                  </p:childTnLst>
                                </p:cTn>
                              </p:par>
                            </p:childTnLst>
                          </p:cTn>
                        </p:par>
                      </p:childTnLst>
                    </p:cTn>
                  </p:par>
                  <p:par>
                    <p:cTn id="319" fill="hold">
                      <p:stCondLst>
                        <p:cond delay="indefinite"/>
                      </p:stCondLst>
                      <p:childTnLst>
                        <p:par>
                          <p:cTn id="320" fill="hold">
                            <p:stCondLst>
                              <p:cond delay="0"/>
                            </p:stCondLst>
                            <p:childTnLst>
                              <p:par>
                                <p:cTn id="321" presetID="2" presetClass="entr" presetSubtype="4" fill="hold" grpId="0" nodeType="clickEffect">
                                  <p:stCondLst>
                                    <p:cond delay="0"/>
                                  </p:stCondLst>
                                  <p:childTnLst>
                                    <p:set>
                                      <p:cBhvr>
                                        <p:cTn id="322" dur="1" fill="hold">
                                          <p:stCondLst>
                                            <p:cond delay="0"/>
                                          </p:stCondLst>
                                        </p:cTn>
                                        <p:tgtEl>
                                          <p:spTgt spid="145"/>
                                        </p:tgtEl>
                                        <p:attrNameLst>
                                          <p:attrName>style.visibility</p:attrName>
                                        </p:attrNameLst>
                                      </p:cBhvr>
                                      <p:to>
                                        <p:strVal val="visible"/>
                                      </p:to>
                                    </p:set>
                                    <p:anim calcmode="lin" valueType="num">
                                      <p:cBhvr additive="base">
                                        <p:cTn id="323" dur="500" fill="hold"/>
                                        <p:tgtEl>
                                          <p:spTgt spid="145"/>
                                        </p:tgtEl>
                                        <p:attrNameLst>
                                          <p:attrName>ppt_x</p:attrName>
                                        </p:attrNameLst>
                                      </p:cBhvr>
                                      <p:tavLst>
                                        <p:tav tm="0">
                                          <p:val>
                                            <p:strVal val="#ppt_x"/>
                                          </p:val>
                                        </p:tav>
                                        <p:tav tm="100000">
                                          <p:val>
                                            <p:strVal val="#ppt_x"/>
                                          </p:val>
                                        </p:tav>
                                      </p:tavLst>
                                    </p:anim>
                                    <p:anim calcmode="lin" valueType="num">
                                      <p:cBhvr additive="base">
                                        <p:cTn id="324"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325" fill="hold">
                      <p:stCondLst>
                        <p:cond delay="indefinite"/>
                      </p:stCondLst>
                      <p:childTnLst>
                        <p:par>
                          <p:cTn id="326" fill="hold">
                            <p:stCondLst>
                              <p:cond delay="0"/>
                            </p:stCondLst>
                            <p:childTnLst>
                              <p:par>
                                <p:cTn id="327" presetID="2" presetClass="entr" presetSubtype="4" fill="hold" grpId="0" nodeType="clickEffect">
                                  <p:stCondLst>
                                    <p:cond delay="0"/>
                                  </p:stCondLst>
                                  <p:childTnLst>
                                    <p:set>
                                      <p:cBhvr>
                                        <p:cTn id="328" dur="1" fill="hold">
                                          <p:stCondLst>
                                            <p:cond delay="0"/>
                                          </p:stCondLst>
                                        </p:cTn>
                                        <p:tgtEl>
                                          <p:spTgt spid="146"/>
                                        </p:tgtEl>
                                        <p:attrNameLst>
                                          <p:attrName>style.visibility</p:attrName>
                                        </p:attrNameLst>
                                      </p:cBhvr>
                                      <p:to>
                                        <p:strVal val="visible"/>
                                      </p:to>
                                    </p:set>
                                    <p:anim calcmode="lin" valueType="num">
                                      <p:cBhvr additive="base">
                                        <p:cTn id="329" dur="500" fill="hold"/>
                                        <p:tgtEl>
                                          <p:spTgt spid="146"/>
                                        </p:tgtEl>
                                        <p:attrNameLst>
                                          <p:attrName>ppt_x</p:attrName>
                                        </p:attrNameLst>
                                      </p:cBhvr>
                                      <p:tavLst>
                                        <p:tav tm="0">
                                          <p:val>
                                            <p:strVal val="#ppt_x"/>
                                          </p:val>
                                        </p:tav>
                                        <p:tav tm="100000">
                                          <p:val>
                                            <p:strVal val="#ppt_x"/>
                                          </p:val>
                                        </p:tav>
                                      </p:tavLst>
                                    </p:anim>
                                    <p:anim calcmode="lin" valueType="num">
                                      <p:cBhvr additive="base">
                                        <p:cTn id="330"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331" fill="hold">
                      <p:stCondLst>
                        <p:cond delay="indefinite"/>
                      </p:stCondLst>
                      <p:childTnLst>
                        <p:par>
                          <p:cTn id="332" fill="hold">
                            <p:stCondLst>
                              <p:cond delay="0"/>
                            </p:stCondLst>
                            <p:childTnLst>
                              <p:par>
                                <p:cTn id="333" presetID="2" presetClass="entr" presetSubtype="4" fill="hold" grpId="0" nodeType="clickEffect">
                                  <p:stCondLst>
                                    <p:cond delay="0"/>
                                  </p:stCondLst>
                                  <p:childTnLst>
                                    <p:set>
                                      <p:cBhvr>
                                        <p:cTn id="334" dur="1" fill="hold">
                                          <p:stCondLst>
                                            <p:cond delay="0"/>
                                          </p:stCondLst>
                                        </p:cTn>
                                        <p:tgtEl>
                                          <p:spTgt spid="147"/>
                                        </p:tgtEl>
                                        <p:attrNameLst>
                                          <p:attrName>style.visibility</p:attrName>
                                        </p:attrNameLst>
                                      </p:cBhvr>
                                      <p:to>
                                        <p:strVal val="visible"/>
                                      </p:to>
                                    </p:set>
                                    <p:anim calcmode="lin" valueType="num">
                                      <p:cBhvr additive="base">
                                        <p:cTn id="335" dur="500" fill="hold"/>
                                        <p:tgtEl>
                                          <p:spTgt spid="147"/>
                                        </p:tgtEl>
                                        <p:attrNameLst>
                                          <p:attrName>ppt_x</p:attrName>
                                        </p:attrNameLst>
                                      </p:cBhvr>
                                      <p:tavLst>
                                        <p:tav tm="0">
                                          <p:val>
                                            <p:strVal val="#ppt_x"/>
                                          </p:val>
                                        </p:tav>
                                        <p:tav tm="100000">
                                          <p:val>
                                            <p:strVal val="#ppt_x"/>
                                          </p:val>
                                        </p:tav>
                                      </p:tavLst>
                                    </p:anim>
                                    <p:anim calcmode="lin" valueType="num">
                                      <p:cBhvr additive="base">
                                        <p:cTn id="336"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337" fill="hold">
                      <p:stCondLst>
                        <p:cond delay="indefinite"/>
                      </p:stCondLst>
                      <p:childTnLst>
                        <p:par>
                          <p:cTn id="338" fill="hold">
                            <p:stCondLst>
                              <p:cond delay="0"/>
                            </p:stCondLst>
                            <p:childTnLst>
                              <p:par>
                                <p:cTn id="339" presetID="2" presetClass="entr" presetSubtype="4" fill="hold" grpId="0" nodeType="clickEffect">
                                  <p:stCondLst>
                                    <p:cond delay="0"/>
                                  </p:stCondLst>
                                  <p:childTnLst>
                                    <p:set>
                                      <p:cBhvr>
                                        <p:cTn id="340" dur="1" fill="hold">
                                          <p:stCondLst>
                                            <p:cond delay="0"/>
                                          </p:stCondLst>
                                        </p:cTn>
                                        <p:tgtEl>
                                          <p:spTgt spid="148"/>
                                        </p:tgtEl>
                                        <p:attrNameLst>
                                          <p:attrName>style.visibility</p:attrName>
                                        </p:attrNameLst>
                                      </p:cBhvr>
                                      <p:to>
                                        <p:strVal val="visible"/>
                                      </p:to>
                                    </p:set>
                                    <p:anim calcmode="lin" valueType="num">
                                      <p:cBhvr additive="base">
                                        <p:cTn id="341" dur="500" fill="hold"/>
                                        <p:tgtEl>
                                          <p:spTgt spid="148"/>
                                        </p:tgtEl>
                                        <p:attrNameLst>
                                          <p:attrName>ppt_x</p:attrName>
                                        </p:attrNameLst>
                                      </p:cBhvr>
                                      <p:tavLst>
                                        <p:tav tm="0">
                                          <p:val>
                                            <p:strVal val="#ppt_x"/>
                                          </p:val>
                                        </p:tav>
                                        <p:tav tm="100000">
                                          <p:val>
                                            <p:strVal val="#ppt_x"/>
                                          </p:val>
                                        </p:tav>
                                      </p:tavLst>
                                    </p:anim>
                                    <p:anim calcmode="lin" valueType="num">
                                      <p:cBhvr additive="base">
                                        <p:cTn id="342" dur="500" fill="hold"/>
                                        <p:tgtEl>
                                          <p:spTgt spid="148"/>
                                        </p:tgtEl>
                                        <p:attrNameLst>
                                          <p:attrName>ppt_y</p:attrName>
                                        </p:attrNameLst>
                                      </p:cBhvr>
                                      <p:tavLst>
                                        <p:tav tm="0">
                                          <p:val>
                                            <p:strVal val="1+#ppt_h/2"/>
                                          </p:val>
                                        </p:tav>
                                        <p:tav tm="100000">
                                          <p:val>
                                            <p:strVal val="#ppt_y"/>
                                          </p:val>
                                        </p:tav>
                                      </p:tavLst>
                                    </p:anim>
                                  </p:childTnLst>
                                </p:cTn>
                              </p:par>
                            </p:childTnLst>
                          </p:cTn>
                        </p:par>
                      </p:childTnLst>
                    </p:cTn>
                  </p:par>
                  <p:par>
                    <p:cTn id="343" fill="hold">
                      <p:stCondLst>
                        <p:cond delay="indefinite"/>
                      </p:stCondLst>
                      <p:childTnLst>
                        <p:par>
                          <p:cTn id="344" fill="hold">
                            <p:stCondLst>
                              <p:cond delay="0"/>
                            </p:stCondLst>
                            <p:childTnLst>
                              <p:par>
                                <p:cTn id="345" presetID="2" presetClass="entr" presetSubtype="4" fill="hold" grpId="0" nodeType="clickEffect">
                                  <p:stCondLst>
                                    <p:cond delay="0"/>
                                  </p:stCondLst>
                                  <p:childTnLst>
                                    <p:set>
                                      <p:cBhvr>
                                        <p:cTn id="346" dur="1" fill="hold">
                                          <p:stCondLst>
                                            <p:cond delay="0"/>
                                          </p:stCondLst>
                                        </p:cTn>
                                        <p:tgtEl>
                                          <p:spTgt spid="149"/>
                                        </p:tgtEl>
                                        <p:attrNameLst>
                                          <p:attrName>style.visibility</p:attrName>
                                        </p:attrNameLst>
                                      </p:cBhvr>
                                      <p:to>
                                        <p:strVal val="visible"/>
                                      </p:to>
                                    </p:set>
                                    <p:anim calcmode="lin" valueType="num">
                                      <p:cBhvr additive="base">
                                        <p:cTn id="347" dur="500" fill="hold"/>
                                        <p:tgtEl>
                                          <p:spTgt spid="149"/>
                                        </p:tgtEl>
                                        <p:attrNameLst>
                                          <p:attrName>ppt_x</p:attrName>
                                        </p:attrNameLst>
                                      </p:cBhvr>
                                      <p:tavLst>
                                        <p:tav tm="0">
                                          <p:val>
                                            <p:strVal val="#ppt_x"/>
                                          </p:val>
                                        </p:tav>
                                        <p:tav tm="100000">
                                          <p:val>
                                            <p:strVal val="#ppt_x"/>
                                          </p:val>
                                        </p:tav>
                                      </p:tavLst>
                                    </p:anim>
                                    <p:anim calcmode="lin" valueType="num">
                                      <p:cBhvr additive="base">
                                        <p:cTn id="348"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par>
                    <p:cTn id="349" fill="hold">
                      <p:stCondLst>
                        <p:cond delay="indefinite"/>
                      </p:stCondLst>
                      <p:childTnLst>
                        <p:par>
                          <p:cTn id="350" fill="hold">
                            <p:stCondLst>
                              <p:cond delay="0"/>
                            </p:stCondLst>
                            <p:childTnLst>
                              <p:par>
                                <p:cTn id="351" presetID="2" presetClass="entr" presetSubtype="4" fill="hold" grpId="0" nodeType="clickEffect">
                                  <p:stCondLst>
                                    <p:cond delay="0"/>
                                  </p:stCondLst>
                                  <p:childTnLst>
                                    <p:set>
                                      <p:cBhvr>
                                        <p:cTn id="352" dur="1" fill="hold">
                                          <p:stCondLst>
                                            <p:cond delay="0"/>
                                          </p:stCondLst>
                                        </p:cTn>
                                        <p:tgtEl>
                                          <p:spTgt spid="150"/>
                                        </p:tgtEl>
                                        <p:attrNameLst>
                                          <p:attrName>style.visibility</p:attrName>
                                        </p:attrNameLst>
                                      </p:cBhvr>
                                      <p:to>
                                        <p:strVal val="visible"/>
                                      </p:to>
                                    </p:set>
                                    <p:anim calcmode="lin" valueType="num">
                                      <p:cBhvr additive="base">
                                        <p:cTn id="353" dur="500" fill="hold"/>
                                        <p:tgtEl>
                                          <p:spTgt spid="150"/>
                                        </p:tgtEl>
                                        <p:attrNameLst>
                                          <p:attrName>ppt_x</p:attrName>
                                        </p:attrNameLst>
                                      </p:cBhvr>
                                      <p:tavLst>
                                        <p:tav tm="0">
                                          <p:val>
                                            <p:strVal val="#ppt_x"/>
                                          </p:val>
                                        </p:tav>
                                        <p:tav tm="100000">
                                          <p:val>
                                            <p:strVal val="#ppt_x"/>
                                          </p:val>
                                        </p:tav>
                                      </p:tavLst>
                                    </p:anim>
                                    <p:anim calcmode="lin" valueType="num">
                                      <p:cBhvr additive="base">
                                        <p:cTn id="354"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par>
                    <p:cTn id="355" fill="hold">
                      <p:stCondLst>
                        <p:cond delay="indefinite"/>
                      </p:stCondLst>
                      <p:childTnLst>
                        <p:par>
                          <p:cTn id="356" fill="hold">
                            <p:stCondLst>
                              <p:cond delay="0"/>
                            </p:stCondLst>
                            <p:childTnLst>
                              <p:par>
                                <p:cTn id="357" presetID="42" presetClass="entr" presetSubtype="0" fill="hold" grpId="0" nodeType="clickEffect">
                                  <p:stCondLst>
                                    <p:cond delay="0"/>
                                  </p:stCondLst>
                                  <p:childTnLst>
                                    <p:set>
                                      <p:cBhvr>
                                        <p:cTn id="358" dur="1" fill="hold">
                                          <p:stCondLst>
                                            <p:cond delay="0"/>
                                          </p:stCondLst>
                                        </p:cTn>
                                        <p:tgtEl>
                                          <p:spTgt spid="151"/>
                                        </p:tgtEl>
                                        <p:attrNameLst>
                                          <p:attrName>style.visibility</p:attrName>
                                        </p:attrNameLst>
                                      </p:cBhvr>
                                      <p:to>
                                        <p:strVal val="visible"/>
                                      </p:to>
                                    </p:set>
                                    <p:animEffect transition="in" filter="fade">
                                      <p:cBhvr>
                                        <p:cTn id="359" dur="1000"/>
                                        <p:tgtEl>
                                          <p:spTgt spid="151"/>
                                        </p:tgtEl>
                                      </p:cBhvr>
                                    </p:animEffect>
                                    <p:anim calcmode="lin" valueType="num">
                                      <p:cBhvr>
                                        <p:cTn id="360" dur="1000" fill="hold"/>
                                        <p:tgtEl>
                                          <p:spTgt spid="151"/>
                                        </p:tgtEl>
                                        <p:attrNameLst>
                                          <p:attrName>ppt_x</p:attrName>
                                        </p:attrNameLst>
                                      </p:cBhvr>
                                      <p:tavLst>
                                        <p:tav tm="0">
                                          <p:val>
                                            <p:strVal val="#ppt_x"/>
                                          </p:val>
                                        </p:tav>
                                        <p:tav tm="100000">
                                          <p:val>
                                            <p:strVal val="#ppt_x"/>
                                          </p:val>
                                        </p:tav>
                                      </p:tavLst>
                                    </p:anim>
                                    <p:anim calcmode="lin" valueType="num">
                                      <p:cBhvr>
                                        <p:cTn id="361" dur="1000" fill="hold"/>
                                        <p:tgtEl>
                                          <p:spTgt spid="151"/>
                                        </p:tgtEl>
                                        <p:attrNameLst>
                                          <p:attrName>ppt_y</p:attrName>
                                        </p:attrNameLst>
                                      </p:cBhvr>
                                      <p:tavLst>
                                        <p:tav tm="0">
                                          <p:val>
                                            <p:strVal val="#ppt_y+.1"/>
                                          </p:val>
                                        </p:tav>
                                        <p:tav tm="100000">
                                          <p:val>
                                            <p:strVal val="#ppt_y"/>
                                          </p:val>
                                        </p:tav>
                                      </p:tavLst>
                                    </p:anim>
                                  </p:childTnLst>
                                </p:cTn>
                              </p:par>
                            </p:childTnLst>
                          </p:cTn>
                        </p:par>
                      </p:childTnLst>
                    </p:cTn>
                  </p:par>
                  <p:par>
                    <p:cTn id="362" fill="hold">
                      <p:stCondLst>
                        <p:cond delay="indefinite"/>
                      </p:stCondLst>
                      <p:childTnLst>
                        <p:par>
                          <p:cTn id="363" fill="hold">
                            <p:stCondLst>
                              <p:cond delay="0"/>
                            </p:stCondLst>
                            <p:childTnLst>
                              <p:par>
                                <p:cTn id="364" presetID="6" presetClass="entr" presetSubtype="16" fill="hold" grpId="0" nodeType="clickEffect">
                                  <p:stCondLst>
                                    <p:cond delay="0"/>
                                  </p:stCondLst>
                                  <p:childTnLst>
                                    <p:set>
                                      <p:cBhvr>
                                        <p:cTn id="365" dur="1" fill="hold">
                                          <p:stCondLst>
                                            <p:cond delay="0"/>
                                          </p:stCondLst>
                                        </p:cTn>
                                        <p:tgtEl>
                                          <p:spTgt spid="152"/>
                                        </p:tgtEl>
                                        <p:attrNameLst>
                                          <p:attrName>style.visibility</p:attrName>
                                        </p:attrNameLst>
                                      </p:cBhvr>
                                      <p:to>
                                        <p:strVal val="visible"/>
                                      </p:to>
                                    </p:set>
                                    <p:animEffect transition="in" filter="circle(in)">
                                      <p:cBhvr>
                                        <p:cTn id="366" dur="2000"/>
                                        <p:tgtEl>
                                          <p:spTgt spid="152"/>
                                        </p:tgtEl>
                                      </p:cBhvr>
                                    </p:animEffect>
                                  </p:childTnLst>
                                </p:cTn>
                              </p:par>
                            </p:childTnLst>
                          </p:cTn>
                        </p:par>
                      </p:childTnLst>
                    </p:cTn>
                  </p:par>
                  <p:par>
                    <p:cTn id="367" fill="hold">
                      <p:stCondLst>
                        <p:cond delay="indefinite"/>
                      </p:stCondLst>
                      <p:childTnLst>
                        <p:par>
                          <p:cTn id="368" fill="hold">
                            <p:stCondLst>
                              <p:cond delay="0"/>
                            </p:stCondLst>
                            <p:childTnLst>
                              <p:par>
                                <p:cTn id="369" presetID="6" presetClass="entr" presetSubtype="16" fill="hold" grpId="0" nodeType="clickEffect">
                                  <p:stCondLst>
                                    <p:cond delay="0"/>
                                  </p:stCondLst>
                                  <p:childTnLst>
                                    <p:set>
                                      <p:cBhvr>
                                        <p:cTn id="370" dur="1" fill="hold">
                                          <p:stCondLst>
                                            <p:cond delay="0"/>
                                          </p:stCondLst>
                                        </p:cTn>
                                        <p:tgtEl>
                                          <p:spTgt spid="165"/>
                                        </p:tgtEl>
                                        <p:attrNameLst>
                                          <p:attrName>style.visibility</p:attrName>
                                        </p:attrNameLst>
                                      </p:cBhvr>
                                      <p:to>
                                        <p:strVal val="visible"/>
                                      </p:to>
                                    </p:set>
                                    <p:animEffect transition="in" filter="circle(in)">
                                      <p:cBhvr>
                                        <p:cTn id="371" dur="2000"/>
                                        <p:tgtEl>
                                          <p:spTgt spid="165"/>
                                        </p:tgtEl>
                                      </p:cBhvr>
                                    </p:animEffect>
                                  </p:childTnLst>
                                </p:cTn>
                              </p:par>
                            </p:childTnLst>
                          </p:cTn>
                        </p:par>
                      </p:childTnLst>
                    </p:cTn>
                  </p:par>
                  <p:par>
                    <p:cTn id="372" fill="hold">
                      <p:stCondLst>
                        <p:cond delay="indefinite"/>
                      </p:stCondLst>
                      <p:childTnLst>
                        <p:par>
                          <p:cTn id="373" fill="hold">
                            <p:stCondLst>
                              <p:cond delay="0"/>
                            </p:stCondLst>
                            <p:childTnLst>
                              <p:par>
                                <p:cTn id="374" presetID="2" presetClass="entr" presetSubtype="4" fill="hold" nodeType="clickEffect">
                                  <p:stCondLst>
                                    <p:cond delay="0"/>
                                  </p:stCondLst>
                                  <p:childTnLst>
                                    <p:set>
                                      <p:cBhvr>
                                        <p:cTn id="375" dur="1" fill="hold">
                                          <p:stCondLst>
                                            <p:cond delay="0"/>
                                          </p:stCondLst>
                                        </p:cTn>
                                        <p:tgtEl>
                                          <p:spTgt spid="153"/>
                                        </p:tgtEl>
                                        <p:attrNameLst>
                                          <p:attrName>style.visibility</p:attrName>
                                        </p:attrNameLst>
                                      </p:cBhvr>
                                      <p:to>
                                        <p:strVal val="visible"/>
                                      </p:to>
                                    </p:set>
                                    <p:anim calcmode="lin" valueType="num">
                                      <p:cBhvr additive="base">
                                        <p:cTn id="376" dur="500" fill="hold"/>
                                        <p:tgtEl>
                                          <p:spTgt spid="153"/>
                                        </p:tgtEl>
                                        <p:attrNameLst>
                                          <p:attrName>ppt_x</p:attrName>
                                        </p:attrNameLst>
                                      </p:cBhvr>
                                      <p:tavLst>
                                        <p:tav tm="0">
                                          <p:val>
                                            <p:strVal val="#ppt_x"/>
                                          </p:val>
                                        </p:tav>
                                        <p:tav tm="100000">
                                          <p:val>
                                            <p:strVal val="#ppt_x"/>
                                          </p:val>
                                        </p:tav>
                                      </p:tavLst>
                                    </p:anim>
                                    <p:anim calcmode="lin" valueType="num">
                                      <p:cBhvr additive="base">
                                        <p:cTn id="377" dur="500" fill="hold"/>
                                        <p:tgtEl>
                                          <p:spTgt spid="153"/>
                                        </p:tgtEl>
                                        <p:attrNameLst>
                                          <p:attrName>ppt_y</p:attrName>
                                        </p:attrNameLst>
                                      </p:cBhvr>
                                      <p:tavLst>
                                        <p:tav tm="0">
                                          <p:val>
                                            <p:strVal val="1+#ppt_h/2"/>
                                          </p:val>
                                        </p:tav>
                                        <p:tav tm="100000">
                                          <p:val>
                                            <p:strVal val="#ppt_y"/>
                                          </p:val>
                                        </p:tav>
                                      </p:tavLst>
                                    </p:anim>
                                  </p:childTnLst>
                                </p:cTn>
                              </p:par>
                            </p:childTnLst>
                          </p:cTn>
                        </p:par>
                      </p:childTnLst>
                    </p:cTn>
                  </p:par>
                  <p:par>
                    <p:cTn id="378" fill="hold">
                      <p:stCondLst>
                        <p:cond delay="indefinite"/>
                      </p:stCondLst>
                      <p:childTnLst>
                        <p:par>
                          <p:cTn id="379" fill="hold">
                            <p:stCondLst>
                              <p:cond delay="0"/>
                            </p:stCondLst>
                            <p:childTnLst>
                              <p:par>
                                <p:cTn id="380" presetID="21" presetClass="entr" presetSubtype="1" fill="hold" grpId="0" nodeType="clickEffect">
                                  <p:stCondLst>
                                    <p:cond delay="0"/>
                                  </p:stCondLst>
                                  <p:childTnLst>
                                    <p:set>
                                      <p:cBhvr>
                                        <p:cTn id="381" dur="1" fill="hold">
                                          <p:stCondLst>
                                            <p:cond delay="0"/>
                                          </p:stCondLst>
                                        </p:cTn>
                                        <p:tgtEl>
                                          <p:spTgt spid="166"/>
                                        </p:tgtEl>
                                        <p:attrNameLst>
                                          <p:attrName>style.visibility</p:attrName>
                                        </p:attrNameLst>
                                      </p:cBhvr>
                                      <p:to>
                                        <p:strVal val="visible"/>
                                      </p:to>
                                    </p:set>
                                    <p:animEffect transition="in" filter="wheel(1)">
                                      <p:cBhvr>
                                        <p:cTn id="382" dur="20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86" grpId="0" animBg="1"/>
      <p:bldP spid="92" grpId="0" animBg="1"/>
      <p:bldP spid="93" grpId="0"/>
      <p:bldP spid="94" grpId="0"/>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5" grpId="0" animBg="1"/>
      <p:bldP spid="126" grpId="0"/>
      <p:bldP spid="127" grpId="0"/>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p:bldP spid="165" grpId="0"/>
      <p:bldP spid="16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05558" y="1232224"/>
            <a:ext cx="3657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dirty="0">
                <a:solidFill>
                  <a:srgbClr val="FF0000"/>
                </a:solidFill>
                <a:latin typeface="方正书宋简体"/>
              </a:rPr>
              <a:t> </a:t>
            </a:r>
            <a:endParaRPr lang="zh-CN" altLang="en-US" b="0" dirty="0">
              <a:solidFill>
                <a:srgbClr val="FF0000"/>
              </a:solidFill>
            </a:endParaRPr>
          </a:p>
        </p:txBody>
      </p:sp>
      <p:grpSp>
        <p:nvGrpSpPr>
          <p:cNvPr id="3" name="Group 8"/>
          <p:cNvGrpSpPr>
            <a:grpSpLocks/>
          </p:cNvGrpSpPr>
          <p:nvPr/>
        </p:nvGrpSpPr>
        <p:grpSpPr bwMode="auto">
          <a:xfrm>
            <a:off x="8557312" y="615726"/>
            <a:ext cx="1757363" cy="1963738"/>
            <a:chOff x="1440" y="520"/>
            <a:chExt cx="1107" cy="1237"/>
          </a:xfrm>
        </p:grpSpPr>
        <p:sp>
          <p:nvSpPr>
            <p:cNvPr id="4" name="Line 9"/>
            <p:cNvSpPr>
              <a:spLocks noChangeShapeType="1"/>
            </p:cNvSpPr>
            <p:nvPr/>
          </p:nvSpPr>
          <p:spPr bwMode="auto">
            <a:xfrm>
              <a:off x="1667" y="1023"/>
              <a:ext cx="543" cy="0"/>
            </a:xfrm>
            <a:prstGeom prst="line">
              <a:avLst/>
            </a:prstGeom>
            <a:noFill/>
            <a:ln w="3175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sz="2400"/>
            </a:p>
          </p:txBody>
        </p:sp>
        <p:sp>
          <p:nvSpPr>
            <p:cNvPr id="5" name="Line 10"/>
            <p:cNvSpPr>
              <a:spLocks noChangeShapeType="1"/>
            </p:cNvSpPr>
            <p:nvPr/>
          </p:nvSpPr>
          <p:spPr bwMode="auto">
            <a:xfrm>
              <a:off x="1943" y="617"/>
              <a:ext cx="0" cy="782"/>
            </a:xfrm>
            <a:prstGeom prst="line">
              <a:avLst/>
            </a:prstGeom>
            <a:noFill/>
            <a:ln w="3175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sz="2400"/>
            </a:p>
          </p:txBody>
        </p:sp>
        <p:sp>
          <p:nvSpPr>
            <p:cNvPr id="6" name="Line 11"/>
            <p:cNvSpPr>
              <a:spLocks noChangeShapeType="1"/>
            </p:cNvSpPr>
            <p:nvPr/>
          </p:nvSpPr>
          <p:spPr bwMode="auto">
            <a:xfrm flipV="1">
              <a:off x="1740" y="765"/>
              <a:ext cx="418" cy="498"/>
            </a:xfrm>
            <a:prstGeom prst="line">
              <a:avLst/>
            </a:prstGeom>
            <a:noFill/>
            <a:ln w="3175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sz="2400"/>
            </a:p>
          </p:txBody>
        </p:sp>
        <p:sp>
          <p:nvSpPr>
            <p:cNvPr id="7" name="Line 12"/>
            <p:cNvSpPr>
              <a:spLocks noChangeShapeType="1"/>
            </p:cNvSpPr>
            <p:nvPr/>
          </p:nvSpPr>
          <p:spPr bwMode="auto">
            <a:xfrm flipH="1" flipV="1">
              <a:off x="1733" y="766"/>
              <a:ext cx="417" cy="499"/>
            </a:xfrm>
            <a:prstGeom prst="line">
              <a:avLst/>
            </a:prstGeom>
            <a:noFill/>
            <a:ln w="3175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sz="2400"/>
            </a:p>
          </p:txBody>
        </p:sp>
        <p:sp>
          <p:nvSpPr>
            <p:cNvPr id="8" name="Oval 13"/>
            <p:cNvSpPr>
              <a:spLocks noChangeArrowheads="1"/>
            </p:cNvSpPr>
            <p:nvPr/>
          </p:nvSpPr>
          <p:spPr bwMode="auto">
            <a:xfrm>
              <a:off x="1563" y="520"/>
              <a:ext cx="768" cy="976"/>
            </a:xfrm>
            <a:prstGeom prst="ellipse">
              <a:avLst/>
            </a:pr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0000CC"/>
                </a:solidFill>
              </a:endParaRPr>
            </a:p>
          </p:txBody>
        </p:sp>
        <p:sp>
          <p:nvSpPr>
            <p:cNvPr id="9" name="Text Box 14"/>
            <p:cNvSpPr txBox="1">
              <a:spLocks noChangeArrowheads="1"/>
            </p:cNvSpPr>
            <p:nvPr/>
          </p:nvSpPr>
          <p:spPr bwMode="auto">
            <a:xfrm>
              <a:off x="1440" y="1505"/>
              <a:ext cx="11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dirty="0">
                  <a:solidFill>
                    <a:srgbClr val="CC0099"/>
                  </a:solidFill>
                  <a:latin typeface="方正书宋简体"/>
                </a:rPr>
                <a:t>部分偏振光</a:t>
              </a:r>
              <a:endParaRPr lang="zh-CN" altLang="en-US" sz="2400" u="sng" dirty="0">
                <a:solidFill>
                  <a:srgbClr val="CC0099"/>
                </a:solidFill>
                <a:latin typeface="方正书宋简体"/>
              </a:endParaRPr>
            </a:p>
            <a:p>
              <a:pPr algn="just" eaLnBrk="1" hangingPunct="1">
                <a:spcBef>
                  <a:spcPct val="0"/>
                </a:spcBef>
                <a:buFontTx/>
                <a:buNone/>
              </a:pPr>
              <a:endParaRPr lang="en-US" altLang="zh-CN" sz="2400" dirty="0">
                <a:solidFill>
                  <a:srgbClr val="CC0099"/>
                </a:solidFill>
              </a:endParaRPr>
            </a:p>
          </p:txBody>
        </p:sp>
      </p:grpSp>
      <p:sp>
        <p:nvSpPr>
          <p:cNvPr id="10" name="Text Box 15"/>
          <p:cNvSpPr txBox="1">
            <a:spLocks noChangeArrowheads="1"/>
          </p:cNvSpPr>
          <p:nvPr/>
        </p:nvSpPr>
        <p:spPr bwMode="auto">
          <a:xfrm>
            <a:off x="1770417" y="3496461"/>
            <a:ext cx="64098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dirty="0">
                <a:solidFill>
                  <a:srgbClr val="6600CC"/>
                </a:solidFill>
                <a:latin typeface="方正书宋简体"/>
              </a:rPr>
              <a:t>部分偏振光可分解为两束</a:t>
            </a:r>
            <a:r>
              <a:rPr lang="zh-CN" altLang="en-US" sz="2800" dirty="0">
                <a:solidFill>
                  <a:srgbClr val="FF33CC"/>
                </a:solidFill>
                <a:latin typeface="方正书宋简体"/>
              </a:rPr>
              <a:t>振动方向相互垂直的</a:t>
            </a:r>
            <a:r>
              <a:rPr lang="zh-CN" altLang="en-US" sz="2800" dirty="0">
                <a:solidFill>
                  <a:srgbClr val="6600CC"/>
                </a:solidFill>
                <a:latin typeface="方正书宋简体"/>
              </a:rPr>
              <a:t>、</a:t>
            </a:r>
            <a:r>
              <a:rPr lang="zh-CN" altLang="en-US" sz="2800" dirty="0">
                <a:solidFill>
                  <a:srgbClr val="FF0000"/>
                </a:solidFill>
                <a:latin typeface="方正书宋简体"/>
              </a:rPr>
              <a:t>不等幅的</a:t>
            </a:r>
            <a:r>
              <a:rPr lang="zh-CN" altLang="en-US" sz="2800" dirty="0">
                <a:solidFill>
                  <a:srgbClr val="6600CC"/>
                </a:solidFill>
                <a:latin typeface="方正书宋简体"/>
              </a:rPr>
              <a:t>、不相干的线偏振光。</a:t>
            </a:r>
            <a:endParaRPr lang="zh-CN" altLang="en-US" sz="2800" dirty="0">
              <a:solidFill>
                <a:srgbClr val="6600CC"/>
              </a:solidFill>
            </a:endParaRPr>
          </a:p>
        </p:txBody>
      </p:sp>
      <p:sp>
        <p:nvSpPr>
          <p:cNvPr id="11" name="Text Box 45"/>
          <p:cNvSpPr txBox="1">
            <a:spLocks noChangeArrowheads="1"/>
          </p:cNvSpPr>
          <p:nvPr/>
        </p:nvSpPr>
        <p:spPr bwMode="auto">
          <a:xfrm>
            <a:off x="1887377" y="2587402"/>
            <a:ext cx="861462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800" dirty="0">
                <a:solidFill>
                  <a:srgbClr val="009900"/>
                </a:solidFill>
              </a:rPr>
              <a:t>在垂直于光传播方向的平面上，含有各种振动方向的光矢量，但光振动在某一方向更显著。</a:t>
            </a:r>
            <a:endParaRPr lang="zh-CN" altLang="en-US" sz="2800" dirty="0">
              <a:latin typeface="Book Antiqua" panose="02040602050305030304" pitchFamily="18" charset="0"/>
            </a:endParaRPr>
          </a:p>
        </p:txBody>
      </p:sp>
      <p:grpSp>
        <p:nvGrpSpPr>
          <p:cNvPr id="12" name="Group 3"/>
          <p:cNvGrpSpPr>
            <a:grpSpLocks/>
          </p:cNvGrpSpPr>
          <p:nvPr/>
        </p:nvGrpSpPr>
        <p:grpSpPr bwMode="auto">
          <a:xfrm>
            <a:off x="7696887" y="3129541"/>
            <a:ext cx="2805113" cy="1965324"/>
            <a:chOff x="2536" y="520"/>
            <a:chExt cx="1767" cy="1238"/>
          </a:xfrm>
        </p:grpSpPr>
        <p:sp>
          <p:nvSpPr>
            <p:cNvPr id="13" name="Text Box 4"/>
            <p:cNvSpPr txBox="1">
              <a:spLocks noChangeArrowheads="1"/>
            </p:cNvSpPr>
            <p:nvPr/>
          </p:nvSpPr>
          <p:spPr bwMode="auto">
            <a:xfrm>
              <a:off x="2536" y="1506"/>
              <a:ext cx="1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dirty="0">
                  <a:solidFill>
                    <a:srgbClr val="009900"/>
                  </a:solidFill>
                  <a:latin typeface="方正书宋简体"/>
                </a:rPr>
                <a:t>部分偏振光的分解</a:t>
              </a:r>
              <a:endParaRPr lang="zh-CN" altLang="en-US" sz="2400" u="sng" dirty="0">
                <a:solidFill>
                  <a:srgbClr val="009900"/>
                </a:solidFill>
                <a:latin typeface="方正书宋简体"/>
              </a:endParaRPr>
            </a:p>
            <a:p>
              <a:pPr algn="just" eaLnBrk="1" hangingPunct="1">
                <a:spcBef>
                  <a:spcPct val="0"/>
                </a:spcBef>
                <a:buFontTx/>
                <a:buNone/>
              </a:pPr>
              <a:endParaRPr lang="en-US" altLang="zh-CN" sz="2400" dirty="0">
                <a:solidFill>
                  <a:srgbClr val="009900"/>
                </a:solidFill>
              </a:endParaRPr>
            </a:p>
          </p:txBody>
        </p:sp>
        <p:sp>
          <p:nvSpPr>
            <p:cNvPr id="14" name="Line 5"/>
            <p:cNvSpPr>
              <a:spLocks noChangeShapeType="1"/>
            </p:cNvSpPr>
            <p:nvPr/>
          </p:nvSpPr>
          <p:spPr bwMode="auto">
            <a:xfrm>
              <a:off x="3235" y="1013"/>
              <a:ext cx="528" cy="1"/>
            </a:xfrm>
            <a:prstGeom prst="line">
              <a:avLst/>
            </a:prstGeom>
            <a:noFill/>
            <a:ln w="3175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15" name="Line 6"/>
            <p:cNvSpPr>
              <a:spLocks noChangeShapeType="1"/>
            </p:cNvSpPr>
            <p:nvPr/>
          </p:nvSpPr>
          <p:spPr bwMode="auto">
            <a:xfrm flipH="1">
              <a:off x="3501" y="639"/>
              <a:ext cx="6" cy="707"/>
            </a:xfrm>
            <a:prstGeom prst="line">
              <a:avLst/>
            </a:prstGeom>
            <a:noFill/>
            <a:ln w="3175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16" name="Oval 7"/>
            <p:cNvSpPr>
              <a:spLocks noChangeArrowheads="1"/>
            </p:cNvSpPr>
            <p:nvPr/>
          </p:nvSpPr>
          <p:spPr bwMode="auto">
            <a:xfrm>
              <a:off x="3123" y="520"/>
              <a:ext cx="768" cy="976"/>
            </a:xfrm>
            <a:prstGeom prst="ellipse">
              <a:avLst/>
            </a:pr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sp>
        <p:nvSpPr>
          <p:cNvPr id="17" name="Text Box 3"/>
          <p:cNvSpPr txBox="1">
            <a:spLocks noChangeArrowheads="1"/>
          </p:cNvSpPr>
          <p:nvPr/>
        </p:nvSpPr>
        <p:spPr bwMode="auto">
          <a:xfrm>
            <a:off x="2054888" y="926259"/>
            <a:ext cx="36299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FF0000"/>
                </a:solidFill>
                <a:latin typeface="方正书宋简体"/>
              </a:rPr>
              <a:t>部分偏振光：</a:t>
            </a:r>
            <a:r>
              <a:rPr lang="zh-CN" altLang="en-US" sz="2800" dirty="0">
                <a:solidFill>
                  <a:srgbClr val="0000CC"/>
                </a:solidFill>
                <a:latin typeface="宋体" panose="02010600030101010101" pitchFamily="2" charset="-122"/>
              </a:rPr>
              <a:t>介于完全偏振光和自然光这两种极端情形之间</a:t>
            </a:r>
            <a:r>
              <a:rPr lang="zh-CN" altLang="en-US" sz="2800" dirty="0">
                <a:solidFill>
                  <a:srgbClr val="0000FF"/>
                </a:solidFill>
                <a:latin typeface="楷体_GB2312" pitchFamily="49" charset="-122"/>
              </a:rPr>
              <a:t>。</a:t>
            </a:r>
          </a:p>
        </p:txBody>
      </p:sp>
      <p:grpSp>
        <p:nvGrpSpPr>
          <p:cNvPr id="18" name="Group 22"/>
          <p:cNvGrpSpPr>
            <a:grpSpLocks/>
          </p:cNvGrpSpPr>
          <p:nvPr/>
        </p:nvGrpSpPr>
        <p:grpSpPr bwMode="auto">
          <a:xfrm>
            <a:off x="5432438" y="630114"/>
            <a:ext cx="3138487" cy="1816100"/>
            <a:chOff x="748" y="1696"/>
            <a:chExt cx="1977" cy="1144"/>
          </a:xfrm>
        </p:grpSpPr>
        <p:sp>
          <p:nvSpPr>
            <p:cNvPr id="19" name="Rectangle 23"/>
            <p:cNvSpPr>
              <a:spLocks noChangeArrowheads="1"/>
            </p:cNvSpPr>
            <p:nvPr/>
          </p:nvSpPr>
          <p:spPr bwMode="auto">
            <a:xfrm>
              <a:off x="1098" y="1979"/>
              <a:ext cx="908" cy="861"/>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20" name="Line 24"/>
            <p:cNvSpPr>
              <a:spLocks noChangeShapeType="1"/>
            </p:cNvSpPr>
            <p:nvPr/>
          </p:nvSpPr>
          <p:spPr bwMode="auto">
            <a:xfrm flipV="1">
              <a:off x="2018" y="1933"/>
              <a:ext cx="272" cy="136"/>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25"/>
            <p:cNvSpPr txBox="1">
              <a:spLocks noChangeArrowheads="1"/>
            </p:cNvSpPr>
            <p:nvPr/>
          </p:nvSpPr>
          <p:spPr bwMode="auto">
            <a:xfrm>
              <a:off x="2245" y="225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0000FF"/>
                  </a:solidFill>
                </a:rPr>
                <a:t>y</a:t>
              </a:r>
            </a:p>
          </p:txBody>
        </p:sp>
        <p:sp>
          <p:nvSpPr>
            <p:cNvPr id="22" name="Rectangle 26"/>
            <p:cNvSpPr>
              <a:spLocks noChangeArrowheads="1"/>
            </p:cNvSpPr>
            <p:nvPr/>
          </p:nvSpPr>
          <p:spPr bwMode="auto">
            <a:xfrm>
              <a:off x="1333" y="2031"/>
              <a:ext cx="13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23" name="Oval 27"/>
            <p:cNvSpPr>
              <a:spLocks noChangeArrowheads="1"/>
            </p:cNvSpPr>
            <p:nvPr/>
          </p:nvSpPr>
          <p:spPr bwMode="auto">
            <a:xfrm>
              <a:off x="1377" y="2037"/>
              <a:ext cx="369" cy="726"/>
            </a:xfrm>
            <a:prstGeom prst="ellipse">
              <a:avLst/>
            </a:prstGeom>
            <a:solidFill>
              <a:schemeClr val="bg1"/>
            </a:solidFill>
            <a:ln w="9525">
              <a:solidFill>
                <a:srgbClr val="FF3300"/>
              </a:solidFill>
              <a:prstDash val="sysDot"/>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24" name="Line 28"/>
            <p:cNvSpPr>
              <a:spLocks noChangeShapeType="1"/>
            </p:cNvSpPr>
            <p:nvPr/>
          </p:nvSpPr>
          <p:spPr bwMode="auto">
            <a:xfrm flipV="1">
              <a:off x="1562" y="2037"/>
              <a:ext cx="0" cy="362"/>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9"/>
            <p:cNvSpPr>
              <a:spLocks noChangeShapeType="1"/>
            </p:cNvSpPr>
            <p:nvPr/>
          </p:nvSpPr>
          <p:spPr bwMode="auto">
            <a:xfrm flipV="1">
              <a:off x="1562" y="2037"/>
              <a:ext cx="0" cy="362"/>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30"/>
            <p:cNvSpPr>
              <a:spLocks noChangeShapeType="1"/>
            </p:cNvSpPr>
            <p:nvPr/>
          </p:nvSpPr>
          <p:spPr bwMode="auto">
            <a:xfrm flipH="1">
              <a:off x="1377" y="2399"/>
              <a:ext cx="185"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31"/>
            <p:cNvSpPr>
              <a:spLocks noChangeShapeType="1"/>
            </p:cNvSpPr>
            <p:nvPr/>
          </p:nvSpPr>
          <p:spPr bwMode="auto">
            <a:xfrm>
              <a:off x="1562" y="2399"/>
              <a:ext cx="184"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32"/>
            <p:cNvSpPr>
              <a:spLocks noChangeShapeType="1"/>
            </p:cNvSpPr>
            <p:nvPr/>
          </p:nvSpPr>
          <p:spPr bwMode="auto">
            <a:xfrm>
              <a:off x="1562" y="2399"/>
              <a:ext cx="0" cy="364"/>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33"/>
            <p:cNvSpPr>
              <a:spLocks noChangeShapeType="1"/>
            </p:cNvSpPr>
            <p:nvPr/>
          </p:nvSpPr>
          <p:spPr bwMode="auto">
            <a:xfrm flipV="1">
              <a:off x="1562" y="2088"/>
              <a:ext cx="105" cy="311"/>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34"/>
            <p:cNvSpPr>
              <a:spLocks noChangeShapeType="1"/>
            </p:cNvSpPr>
            <p:nvPr/>
          </p:nvSpPr>
          <p:spPr bwMode="auto">
            <a:xfrm flipV="1">
              <a:off x="1562" y="2244"/>
              <a:ext cx="158" cy="155"/>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35"/>
            <p:cNvSpPr>
              <a:spLocks noChangeShapeType="1"/>
            </p:cNvSpPr>
            <p:nvPr/>
          </p:nvSpPr>
          <p:spPr bwMode="auto">
            <a:xfrm>
              <a:off x="1562" y="2399"/>
              <a:ext cx="184" cy="157"/>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36"/>
            <p:cNvSpPr>
              <a:spLocks noChangeShapeType="1"/>
            </p:cNvSpPr>
            <p:nvPr/>
          </p:nvSpPr>
          <p:spPr bwMode="auto">
            <a:xfrm>
              <a:off x="1562" y="2399"/>
              <a:ext cx="105" cy="313"/>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37"/>
            <p:cNvSpPr>
              <a:spLocks noChangeShapeType="1"/>
            </p:cNvSpPr>
            <p:nvPr/>
          </p:nvSpPr>
          <p:spPr bwMode="auto">
            <a:xfrm flipH="1">
              <a:off x="1403" y="2399"/>
              <a:ext cx="159" cy="209"/>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38"/>
            <p:cNvSpPr>
              <a:spLocks noChangeShapeType="1"/>
            </p:cNvSpPr>
            <p:nvPr/>
          </p:nvSpPr>
          <p:spPr bwMode="auto">
            <a:xfrm flipH="1">
              <a:off x="1456" y="2399"/>
              <a:ext cx="106" cy="313"/>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39"/>
            <p:cNvSpPr>
              <a:spLocks noChangeShapeType="1"/>
            </p:cNvSpPr>
            <p:nvPr/>
          </p:nvSpPr>
          <p:spPr bwMode="auto">
            <a:xfrm flipH="1" flipV="1">
              <a:off x="1483" y="2088"/>
              <a:ext cx="79" cy="311"/>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40"/>
            <p:cNvSpPr>
              <a:spLocks noChangeShapeType="1"/>
            </p:cNvSpPr>
            <p:nvPr/>
          </p:nvSpPr>
          <p:spPr bwMode="auto">
            <a:xfrm flipH="1" flipV="1">
              <a:off x="1403" y="2244"/>
              <a:ext cx="159" cy="155"/>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41"/>
            <p:cNvSpPr>
              <a:spLocks noChangeShapeType="1"/>
            </p:cNvSpPr>
            <p:nvPr/>
          </p:nvSpPr>
          <p:spPr bwMode="auto">
            <a:xfrm flipH="1">
              <a:off x="748" y="2386"/>
              <a:ext cx="817" cy="40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42"/>
            <p:cNvSpPr>
              <a:spLocks noChangeShapeType="1"/>
            </p:cNvSpPr>
            <p:nvPr/>
          </p:nvSpPr>
          <p:spPr bwMode="auto">
            <a:xfrm flipV="1">
              <a:off x="2018" y="1979"/>
              <a:ext cx="363" cy="18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43"/>
            <p:cNvSpPr>
              <a:spLocks noChangeShapeType="1"/>
            </p:cNvSpPr>
            <p:nvPr/>
          </p:nvSpPr>
          <p:spPr bwMode="auto">
            <a:xfrm>
              <a:off x="1565" y="2386"/>
              <a:ext cx="68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44"/>
            <p:cNvSpPr>
              <a:spLocks noChangeShapeType="1"/>
            </p:cNvSpPr>
            <p:nvPr/>
          </p:nvSpPr>
          <p:spPr bwMode="auto">
            <a:xfrm flipH="1" flipV="1">
              <a:off x="1565" y="1797"/>
              <a:ext cx="0" cy="589"/>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Text Box 45"/>
            <p:cNvSpPr txBox="1">
              <a:spLocks noChangeArrowheads="1"/>
            </p:cNvSpPr>
            <p:nvPr/>
          </p:nvSpPr>
          <p:spPr bwMode="auto">
            <a:xfrm>
              <a:off x="1308" y="169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dirty="0">
                  <a:solidFill>
                    <a:srgbClr val="0000FF"/>
                  </a:solidFill>
                </a:rPr>
                <a:t>x</a:t>
              </a:r>
            </a:p>
          </p:txBody>
        </p:sp>
        <p:sp>
          <p:nvSpPr>
            <p:cNvPr id="42" name="Text Box 46"/>
            <p:cNvSpPr txBox="1">
              <a:spLocks noChangeArrowheads="1"/>
            </p:cNvSpPr>
            <p:nvPr/>
          </p:nvSpPr>
          <p:spPr bwMode="auto">
            <a:xfrm>
              <a:off x="2381" y="1842"/>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rgbClr val="0000FF"/>
                  </a:solidFill>
                </a:rPr>
                <a:t>z</a:t>
              </a:r>
            </a:p>
          </p:txBody>
        </p:sp>
        <p:sp>
          <p:nvSpPr>
            <p:cNvPr id="43" name="Line 47"/>
            <p:cNvSpPr>
              <a:spLocks noChangeShapeType="1"/>
            </p:cNvSpPr>
            <p:nvPr/>
          </p:nvSpPr>
          <p:spPr bwMode="auto">
            <a:xfrm>
              <a:off x="2005" y="2024"/>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 name="Text Box 16"/>
          <p:cNvSpPr txBox="1">
            <a:spLocks noChangeArrowheads="1"/>
          </p:cNvSpPr>
          <p:nvPr/>
        </p:nvSpPr>
        <p:spPr bwMode="auto">
          <a:xfrm>
            <a:off x="2136821" y="4463182"/>
            <a:ext cx="518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70C0"/>
                </a:solidFill>
                <a:latin typeface="方正书宋简体"/>
              </a:rPr>
              <a:t>部分偏振光的表示方法：</a:t>
            </a:r>
          </a:p>
        </p:txBody>
      </p:sp>
      <p:grpSp>
        <p:nvGrpSpPr>
          <p:cNvPr id="45" name="Group 6"/>
          <p:cNvGrpSpPr>
            <a:grpSpLocks/>
          </p:cNvGrpSpPr>
          <p:nvPr/>
        </p:nvGrpSpPr>
        <p:grpSpPr bwMode="auto">
          <a:xfrm>
            <a:off x="6396724" y="5183767"/>
            <a:ext cx="3730625" cy="1028699"/>
            <a:chOff x="2789" y="3436"/>
            <a:chExt cx="2350" cy="648"/>
          </a:xfrm>
        </p:grpSpPr>
        <p:sp>
          <p:nvSpPr>
            <p:cNvPr id="46" name="Text Box 7"/>
            <p:cNvSpPr txBox="1">
              <a:spLocks noChangeArrowheads="1"/>
            </p:cNvSpPr>
            <p:nvPr/>
          </p:nvSpPr>
          <p:spPr bwMode="auto">
            <a:xfrm>
              <a:off x="2966" y="3793"/>
              <a:ext cx="20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C00000"/>
                  </a:solidFill>
                </a:rPr>
                <a:t>垂直屏幕的光振动较强</a:t>
              </a:r>
            </a:p>
          </p:txBody>
        </p:sp>
        <p:sp>
          <p:nvSpPr>
            <p:cNvPr id="47" name="Rectangle 8"/>
            <p:cNvSpPr>
              <a:spLocks noChangeArrowheads="1"/>
            </p:cNvSpPr>
            <p:nvPr/>
          </p:nvSpPr>
          <p:spPr bwMode="auto">
            <a:xfrm>
              <a:off x="3436" y="3618"/>
              <a:ext cx="144"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48" name="Oval 9"/>
            <p:cNvSpPr>
              <a:spLocks noChangeArrowheads="1"/>
            </p:cNvSpPr>
            <p:nvPr/>
          </p:nvSpPr>
          <p:spPr bwMode="auto">
            <a:xfrm>
              <a:off x="4422" y="3566"/>
              <a:ext cx="107" cy="111"/>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49" name="Rectangle 10"/>
            <p:cNvSpPr>
              <a:spLocks noChangeArrowheads="1"/>
            </p:cNvSpPr>
            <p:nvPr/>
          </p:nvSpPr>
          <p:spPr bwMode="auto">
            <a:xfrm>
              <a:off x="4322" y="3548"/>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0" name="Line 11"/>
            <p:cNvSpPr>
              <a:spLocks noChangeShapeType="1"/>
            </p:cNvSpPr>
            <p:nvPr/>
          </p:nvSpPr>
          <p:spPr bwMode="auto">
            <a:xfrm>
              <a:off x="2789" y="3626"/>
              <a:ext cx="1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12"/>
            <p:cNvSpPr>
              <a:spLocks noChangeShapeType="1"/>
            </p:cNvSpPr>
            <p:nvPr/>
          </p:nvSpPr>
          <p:spPr bwMode="auto">
            <a:xfrm>
              <a:off x="3198" y="3443"/>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13"/>
            <p:cNvSpPr>
              <a:spLocks noChangeShapeType="1"/>
            </p:cNvSpPr>
            <p:nvPr/>
          </p:nvSpPr>
          <p:spPr bwMode="auto">
            <a:xfrm>
              <a:off x="3788" y="3443"/>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14"/>
            <p:cNvSpPr>
              <a:spLocks noChangeShapeType="1"/>
            </p:cNvSpPr>
            <p:nvPr/>
          </p:nvSpPr>
          <p:spPr bwMode="auto">
            <a:xfrm>
              <a:off x="4332" y="3436"/>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15"/>
            <p:cNvSpPr>
              <a:spLocks noChangeShapeType="1"/>
            </p:cNvSpPr>
            <p:nvPr/>
          </p:nvSpPr>
          <p:spPr bwMode="auto">
            <a:xfrm>
              <a:off x="4322" y="3626"/>
              <a:ext cx="8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Oval 17"/>
            <p:cNvSpPr>
              <a:spLocks noChangeArrowheads="1"/>
            </p:cNvSpPr>
            <p:nvPr/>
          </p:nvSpPr>
          <p:spPr bwMode="auto">
            <a:xfrm>
              <a:off x="4694" y="3566"/>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6" name="Oval 18"/>
            <p:cNvSpPr>
              <a:spLocks noChangeArrowheads="1"/>
            </p:cNvSpPr>
            <p:nvPr/>
          </p:nvSpPr>
          <p:spPr bwMode="auto">
            <a:xfrm>
              <a:off x="4150" y="3579"/>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7" name="Oval 19"/>
            <p:cNvSpPr>
              <a:spLocks noChangeArrowheads="1"/>
            </p:cNvSpPr>
            <p:nvPr/>
          </p:nvSpPr>
          <p:spPr bwMode="auto">
            <a:xfrm>
              <a:off x="3923" y="3573"/>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8" name="Oval 20"/>
            <p:cNvSpPr>
              <a:spLocks noChangeArrowheads="1"/>
            </p:cNvSpPr>
            <p:nvPr/>
          </p:nvSpPr>
          <p:spPr bwMode="auto">
            <a:xfrm>
              <a:off x="3560" y="3579"/>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9" name="Oval 21"/>
            <p:cNvSpPr>
              <a:spLocks noChangeArrowheads="1"/>
            </p:cNvSpPr>
            <p:nvPr/>
          </p:nvSpPr>
          <p:spPr bwMode="auto">
            <a:xfrm>
              <a:off x="3334" y="3579"/>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grpSp>
        <p:nvGrpSpPr>
          <p:cNvPr id="60" name="Group 48"/>
          <p:cNvGrpSpPr>
            <a:grpSpLocks/>
          </p:cNvGrpSpPr>
          <p:nvPr/>
        </p:nvGrpSpPr>
        <p:grpSpPr bwMode="auto">
          <a:xfrm>
            <a:off x="2169211" y="5102654"/>
            <a:ext cx="3673475" cy="1039813"/>
            <a:chOff x="2789" y="1842"/>
            <a:chExt cx="2314" cy="655"/>
          </a:xfrm>
        </p:grpSpPr>
        <p:sp>
          <p:nvSpPr>
            <p:cNvPr id="61" name="Text Box 49"/>
            <p:cNvSpPr txBox="1">
              <a:spLocks noChangeArrowheads="1"/>
            </p:cNvSpPr>
            <p:nvPr/>
          </p:nvSpPr>
          <p:spPr bwMode="auto">
            <a:xfrm>
              <a:off x="2971" y="2206"/>
              <a:ext cx="20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C00000"/>
                  </a:solidFill>
                </a:rPr>
                <a:t>在屏幕内的光振动较强</a:t>
              </a:r>
            </a:p>
          </p:txBody>
        </p:sp>
        <p:sp>
          <p:nvSpPr>
            <p:cNvPr id="62" name="Oval 50"/>
            <p:cNvSpPr>
              <a:spLocks noChangeArrowheads="1"/>
            </p:cNvSpPr>
            <p:nvPr/>
          </p:nvSpPr>
          <p:spPr bwMode="auto">
            <a:xfrm>
              <a:off x="2978" y="1995"/>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3" name="Rectangle 51"/>
            <p:cNvSpPr>
              <a:spLocks noChangeArrowheads="1"/>
            </p:cNvSpPr>
            <p:nvPr/>
          </p:nvSpPr>
          <p:spPr bwMode="auto">
            <a:xfrm>
              <a:off x="3436" y="2030"/>
              <a:ext cx="144"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4" name="Rectangle 52"/>
            <p:cNvSpPr>
              <a:spLocks noChangeArrowheads="1"/>
            </p:cNvSpPr>
            <p:nvPr/>
          </p:nvSpPr>
          <p:spPr bwMode="auto">
            <a:xfrm>
              <a:off x="4322" y="1960"/>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65" name="Line 53"/>
            <p:cNvSpPr>
              <a:spLocks noChangeShapeType="1"/>
            </p:cNvSpPr>
            <p:nvPr/>
          </p:nvSpPr>
          <p:spPr bwMode="auto">
            <a:xfrm>
              <a:off x="2789" y="2037"/>
              <a:ext cx="1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54"/>
            <p:cNvSpPr>
              <a:spLocks noChangeShapeType="1"/>
            </p:cNvSpPr>
            <p:nvPr/>
          </p:nvSpPr>
          <p:spPr bwMode="auto">
            <a:xfrm>
              <a:off x="3198" y="1855"/>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55"/>
            <p:cNvSpPr>
              <a:spLocks noChangeShapeType="1"/>
            </p:cNvSpPr>
            <p:nvPr/>
          </p:nvSpPr>
          <p:spPr bwMode="auto">
            <a:xfrm>
              <a:off x="3379" y="1849"/>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56"/>
            <p:cNvSpPr>
              <a:spLocks noChangeShapeType="1"/>
            </p:cNvSpPr>
            <p:nvPr/>
          </p:nvSpPr>
          <p:spPr bwMode="auto">
            <a:xfrm>
              <a:off x="3788" y="1855"/>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57"/>
            <p:cNvSpPr>
              <a:spLocks noChangeShapeType="1"/>
            </p:cNvSpPr>
            <p:nvPr/>
          </p:nvSpPr>
          <p:spPr bwMode="auto">
            <a:xfrm>
              <a:off x="3969" y="1849"/>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58"/>
            <p:cNvSpPr>
              <a:spLocks noChangeShapeType="1"/>
            </p:cNvSpPr>
            <p:nvPr/>
          </p:nvSpPr>
          <p:spPr bwMode="auto">
            <a:xfrm>
              <a:off x="4332" y="1848"/>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59"/>
            <p:cNvSpPr>
              <a:spLocks noChangeShapeType="1"/>
            </p:cNvSpPr>
            <p:nvPr/>
          </p:nvSpPr>
          <p:spPr bwMode="auto">
            <a:xfrm>
              <a:off x="4513" y="1842"/>
              <a:ext cx="0" cy="363"/>
            </a:xfrm>
            <a:prstGeom prst="line">
              <a:avLst/>
            </a:prstGeom>
            <a:noFill/>
            <a:ln w="95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60"/>
            <p:cNvSpPr>
              <a:spLocks noChangeShapeType="1"/>
            </p:cNvSpPr>
            <p:nvPr/>
          </p:nvSpPr>
          <p:spPr bwMode="auto">
            <a:xfrm>
              <a:off x="4286" y="2037"/>
              <a:ext cx="8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 name="Oval 61"/>
            <p:cNvSpPr>
              <a:spLocks noChangeArrowheads="1"/>
            </p:cNvSpPr>
            <p:nvPr/>
          </p:nvSpPr>
          <p:spPr bwMode="auto">
            <a:xfrm>
              <a:off x="3515" y="1985"/>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4" name="Oval 62"/>
            <p:cNvSpPr>
              <a:spLocks noChangeArrowheads="1"/>
            </p:cNvSpPr>
            <p:nvPr/>
          </p:nvSpPr>
          <p:spPr bwMode="auto">
            <a:xfrm>
              <a:off x="4092" y="1985"/>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75" name="Oval 63"/>
            <p:cNvSpPr>
              <a:spLocks noChangeArrowheads="1"/>
            </p:cNvSpPr>
            <p:nvPr/>
          </p:nvSpPr>
          <p:spPr bwMode="auto">
            <a:xfrm>
              <a:off x="4655" y="1979"/>
              <a:ext cx="96" cy="96"/>
            </a:xfrm>
            <a:prstGeom prst="ellipse">
              <a:avLst/>
            </a:prstGeom>
            <a:solidFill>
              <a:srgbClr val="FF0066"/>
            </a:solidFill>
            <a:ln w="9525">
              <a:solidFill>
                <a:srgbClr val="FF0066"/>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grpSp>
      <p:sp>
        <p:nvSpPr>
          <p:cNvPr id="76" name="Text Box 4"/>
          <p:cNvSpPr txBox="1">
            <a:spLocks noChangeArrowheads="1"/>
          </p:cNvSpPr>
          <p:nvPr/>
        </p:nvSpPr>
        <p:spPr bwMode="auto">
          <a:xfrm>
            <a:off x="2223154" y="6286501"/>
            <a:ext cx="7685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9900FF"/>
                </a:solidFill>
              </a:rPr>
              <a:t>部分偏振光可以看成自然光和线偏振光的混合。</a:t>
            </a:r>
          </a:p>
        </p:txBody>
      </p:sp>
      <p:sp>
        <p:nvSpPr>
          <p:cNvPr id="77" name="矩形 76"/>
          <p:cNvSpPr/>
          <p:nvPr/>
        </p:nvSpPr>
        <p:spPr>
          <a:xfrm>
            <a:off x="1856849" y="184940"/>
            <a:ext cx="7680100" cy="584775"/>
          </a:xfrm>
          <a:prstGeom prst="rect">
            <a:avLst/>
          </a:prstGeom>
        </p:spPr>
        <p:txBody>
          <a:bodyPr wrap="square">
            <a:spAutoFit/>
          </a:bodyPr>
          <a:lstStyle/>
          <a:p>
            <a:pPr marL="342900" indent="-342900" algn="just">
              <a:spcBef>
                <a:spcPct val="20000"/>
              </a:spcBef>
              <a:buClr>
                <a:srgbClr val="FFFF00"/>
              </a:buClr>
              <a:defRPr/>
            </a:pPr>
            <a:r>
              <a:rPr lang="zh-CN" altLang="en-US" sz="3200" kern="0" dirty="0">
                <a:solidFill>
                  <a:srgbClr val="CC3300"/>
                </a:solidFill>
                <a:latin typeface="宋体" pitchFamily="2" charset="-122"/>
              </a:rPr>
              <a:t>（</a:t>
            </a:r>
            <a:r>
              <a:rPr lang="en-US" altLang="zh-CN" sz="3200" kern="0" dirty="0">
                <a:solidFill>
                  <a:srgbClr val="CC3300"/>
                </a:solidFill>
                <a:latin typeface="宋体" pitchFamily="2" charset="-122"/>
              </a:rPr>
              <a:t>2</a:t>
            </a:r>
            <a:r>
              <a:rPr lang="zh-CN" altLang="en-US" sz="3200" kern="0" dirty="0">
                <a:solidFill>
                  <a:srgbClr val="CC3300"/>
                </a:solidFill>
                <a:latin typeface="宋体" pitchFamily="2" charset="-122"/>
              </a:rPr>
              <a:t>）部分偏振光和椭圆偏振光的区别</a:t>
            </a:r>
            <a:endParaRPr lang="en-US" altLang="zh-CN" sz="3200" kern="0" dirty="0">
              <a:solidFill>
                <a:srgbClr val="CC3300"/>
              </a:solidFill>
              <a:latin typeface="宋体" pitchFamily="2" charset="-122"/>
            </a:endParaRPr>
          </a:p>
        </p:txBody>
      </p:sp>
    </p:spTree>
    <p:extLst>
      <p:ext uri="{BB962C8B-B14F-4D97-AF65-F5344CB8AC3E}">
        <p14:creationId xmlns:p14="http://schemas.microsoft.com/office/powerpoint/2010/main" val="204707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circle(in)">
                                      <p:cBhvr>
                                        <p:cTn id="18" dur="20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heel(1)">
                                      <p:cBhvr>
                                        <p:cTn id="37" dur="2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heel(1)">
                                      <p:cBhvr>
                                        <p:cTn id="48" dur="2000"/>
                                        <p:tgtEl>
                                          <p:spTgt spid="44"/>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0"/>
                                        </p:tgtEl>
                                        <p:attrNameLst>
                                          <p:attrName>style.visibility</p:attrName>
                                        </p:attrNameLst>
                                      </p:cBhvr>
                                      <p:to>
                                        <p:strVal val="visible"/>
                                      </p:to>
                                    </p:set>
                                    <p:anim calcmode="lin" valueType="num">
                                      <p:cBhvr additive="base">
                                        <p:cTn id="53" dur="500" fill="hold"/>
                                        <p:tgtEl>
                                          <p:spTgt spid="60"/>
                                        </p:tgtEl>
                                        <p:attrNameLst>
                                          <p:attrName>ppt_x</p:attrName>
                                        </p:attrNameLst>
                                      </p:cBhvr>
                                      <p:tavLst>
                                        <p:tav tm="0">
                                          <p:val>
                                            <p:strVal val="#ppt_x"/>
                                          </p:val>
                                        </p:tav>
                                        <p:tav tm="100000">
                                          <p:val>
                                            <p:strVal val="#ppt_x"/>
                                          </p:val>
                                        </p:tav>
                                      </p:tavLst>
                                    </p:anim>
                                    <p:anim calcmode="lin" valueType="num">
                                      <p:cBhvr additive="base">
                                        <p:cTn id="5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circle(in)">
                                      <p:cBhvr>
                                        <p:cTn id="59" dur="2000"/>
                                        <p:tgtEl>
                                          <p:spTgt spid="45"/>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grpId="0" nodeType="click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circle(in)">
                                      <p:cBhvr>
                                        <p:cTn id="64" dur="2000"/>
                                        <p:tgtEl>
                                          <p:spTgt spid="76"/>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randombar(horizontal)">
                                      <p:cBhvr>
                                        <p:cTn id="69"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7" grpId="0"/>
      <p:bldP spid="44" grpId="0"/>
      <p:bldP spid="76" grpId="0"/>
      <p:bldP spid="7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774089" y="125045"/>
            <a:ext cx="8786407"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00CC"/>
                </a:solidFill>
              </a:rPr>
              <a:t>在光的传播过程中，空间每个点的电矢量均以光线为轴作旋转运动，且电矢量端点描出一个椭圆轨迹，这种光称为</a:t>
            </a:r>
            <a:r>
              <a:rPr lang="zh-CN" altLang="en-US" sz="2800" dirty="0">
                <a:solidFill>
                  <a:srgbClr val="CC3300"/>
                </a:solidFill>
              </a:rPr>
              <a:t>椭圆偏振光</a:t>
            </a:r>
            <a:r>
              <a:rPr lang="zh-CN" altLang="en-US" sz="2800" dirty="0">
                <a:solidFill>
                  <a:srgbClr val="0000CC"/>
                </a:solidFill>
              </a:rPr>
              <a:t>。</a:t>
            </a:r>
          </a:p>
        </p:txBody>
      </p:sp>
      <p:grpSp>
        <p:nvGrpSpPr>
          <p:cNvPr id="3" name="Group 2"/>
          <p:cNvGrpSpPr>
            <a:grpSpLocks/>
          </p:cNvGrpSpPr>
          <p:nvPr/>
        </p:nvGrpSpPr>
        <p:grpSpPr bwMode="auto">
          <a:xfrm>
            <a:off x="2525963" y="2134992"/>
            <a:ext cx="3271838" cy="1689100"/>
            <a:chOff x="1057" y="1077"/>
            <a:chExt cx="2061" cy="1064"/>
          </a:xfrm>
        </p:grpSpPr>
        <p:sp>
          <p:nvSpPr>
            <p:cNvPr id="4" name="Line 3"/>
            <p:cNvSpPr>
              <a:spLocks noChangeShapeType="1"/>
            </p:cNvSpPr>
            <p:nvPr/>
          </p:nvSpPr>
          <p:spPr bwMode="auto">
            <a:xfrm>
              <a:off x="1473" y="1272"/>
              <a:ext cx="0" cy="736"/>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 name="Line 4"/>
            <p:cNvSpPr>
              <a:spLocks noChangeShapeType="1"/>
            </p:cNvSpPr>
            <p:nvPr/>
          </p:nvSpPr>
          <p:spPr bwMode="auto">
            <a:xfrm>
              <a:off x="2025" y="1077"/>
              <a:ext cx="1" cy="735"/>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6" name="Line 5"/>
            <p:cNvSpPr>
              <a:spLocks noChangeShapeType="1"/>
            </p:cNvSpPr>
            <p:nvPr/>
          </p:nvSpPr>
          <p:spPr bwMode="auto">
            <a:xfrm flipV="1">
              <a:off x="1467" y="1079"/>
              <a:ext cx="553" cy="192"/>
            </a:xfrm>
            <a:prstGeom prst="line">
              <a:avLst/>
            </a:prstGeom>
            <a:noFill/>
            <a:ln w="38100">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7" name="Line 6"/>
            <p:cNvSpPr>
              <a:spLocks noChangeShapeType="1"/>
            </p:cNvSpPr>
            <p:nvPr/>
          </p:nvSpPr>
          <p:spPr bwMode="auto">
            <a:xfrm flipV="1">
              <a:off x="1473" y="1812"/>
              <a:ext cx="553" cy="192"/>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8" name="Line 7"/>
            <p:cNvSpPr>
              <a:spLocks noChangeShapeType="1"/>
            </p:cNvSpPr>
            <p:nvPr/>
          </p:nvSpPr>
          <p:spPr bwMode="auto">
            <a:xfrm>
              <a:off x="1057" y="1546"/>
              <a:ext cx="408" cy="1"/>
            </a:xfrm>
            <a:prstGeom prst="line">
              <a:avLst/>
            </a:prstGeom>
            <a:noFill/>
            <a:ln w="34925">
              <a:solidFill>
                <a:srgbClr val="FF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9" name="Line 8"/>
            <p:cNvSpPr>
              <a:spLocks noChangeShapeType="1"/>
            </p:cNvSpPr>
            <p:nvPr/>
          </p:nvSpPr>
          <p:spPr bwMode="auto">
            <a:xfrm>
              <a:off x="1747" y="1549"/>
              <a:ext cx="809" cy="0"/>
            </a:xfrm>
            <a:prstGeom prst="line">
              <a:avLst/>
            </a:prstGeom>
            <a:noFill/>
            <a:ln w="34925">
              <a:solidFill>
                <a:srgbClr val="FF0000"/>
              </a:solidFill>
              <a:round/>
              <a:headEnd type="none" w="med" len="sm"/>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0" name="Oval 9"/>
            <p:cNvSpPr>
              <a:spLocks noChangeArrowheads="1"/>
            </p:cNvSpPr>
            <p:nvPr/>
          </p:nvSpPr>
          <p:spPr bwMode="auto">
            <a:xfrm>
              <a:off x="1545" y="1325"/>
              <a:ext cx="393" cy="448"/>
            </a:xfrm>
            <a:prstGeom prst="ellipse">
              <a:avLst/>
            </a:prstGeom>
            <a:noFill/>
            <a:ln w="28575">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11" name="Line 10"/>
            <p:cNvSpPr>
              <a:spLocks noChangeShapeType="1"/>
            </p:cNvSpPr>
            <p:nvPr/>
          </p:nvSpPr>
          <p:spPr bwMode="auto">
            <a:xfrm flipV="1">
              <a:off x="1751" y="1337"/>
              <a:ext cx="71" cy="204"/>
            </a:xfrm>
            <a:prstGeom prst="line">
              <a:avLst/>
            </a:prstGeom>
            <a:noFill/>
            <a:ln w="28575">
              <a:solidFill>
                <a:srgbClr val="FF00FF"/>
              </a:solidFill>
              <a:round/>
              <a:headEnd type="none" w="med" len="sm"/>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p:nvSpPr>
          <p:spPr bwMode="auto">
            <a:xfrm>
              <a:off x="2058" y="1595"/>
              <a:ext cx="1060"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0000CC"/>
                  </a:solidFill>
                </a:rPr>
                <a:t>右旋椭圆</a:t>
              </a:r>
            </a:p>
            <a:p>
              <a:pPr eaLnBrk="1" hangingPunct="1">
                <a:spcBef>
                  <a:spcPct val="0"/>
                </a:spcBef>
                <a:buFontTx/>
                <a:buNone/>
              </a:pPr>
              <a:r>
                <a:rPr lang="zh-CN" altLang="en-US" sz="2400" dirty="0">
                  <a:solidFill>
                    <a:srgbClr val="0000CC"/>
                  </a:solidFill>
                </a:rPr>
                <a:t>偏振光</a:t>
              </a:r>
            </a:p>
          </p:txBody>
        </p:sp>
        <p:sp>
          <p:nvSpPr>
            <p:cNvPr id="13" name="Freeform 12"/>
            <p:cNvSpPr>
              <a:spLocks/>
            </p:cNvSpPr>
            <p:nvPr/>
          </p:nvSpPr>
          <p:spPr bwMode="auto">
            <a:xfrm>
              <a:off x="1778" y="1254"/>
              <a:ext cx="174" cy="126"/>
            </a:xfrm>
            <a:custGeom>
              <a:avLst/>
              <a:gdLst>
                <a:gd name="T0" fmla="*/ 0 w 435"/>
                <a:gd name="T1" fmla="*/ 0 h 315"/>
                <a:gd name="T2" fmla="*/ 0 w 435"/>
                <a:gd name="T3" fmla="*/ 0 h 315"/>
                <a:gd name="T4" fmla="*/ 0 w 435"/>
                <a:gd name="T5" fmla="*/ 0 h 315"/>
                <a:gd name="T6" fmla="*/ 0 60000 65536"/>
                <a:gd name="T7" fmla="*/ 0 60000 65536"/>
                <a:gd name="T8" fmla="*/ 0 60000 65536"/>
                <a:gd name="T9" fmla="*/ 0 w 435"/>
                <a:gd name="T10" fmla="*/ 0 h 315"/>
                <a:gd name="T11" fmla="*/ 435 w 435"/>
                <a:gd name="T12" fmla="*/ 315 h 315"/>
              </a:gdLst>
              <a:ahLst/>
              <a:cxnLst>
                <a:cxn ang="T6">
                  <a:pos x="T0" y="T1"/>
                </a:cxn>
                <a:cxn ang="T7">
                  <a:pos x="T2" y="T3"/>
                </a:cxn>
                <a:cxn ang="T8">
                  <a:pos x="T4" y="T5"/>
                </a:cxn>
              </a:cxnLst>
              <a:rect l="T9" t="T10" r="T11" b="T12"/>
              <a:pathLst>
                <a:path w="435" h="315">
                  <a:moveTo>
                    <a:pt x="0" y="0"/>
                  </a:moveTo>
                  <a:cubicBezTo>
                    <a:pt x="99" y="26"/>
                    <a:pt x="198" y="53"/>
                    <a:pt x="270" y="105"/>
                  </a:cubicBezTo>
                  <a:cubicBezTo>
                    <a:pt x="342" y="157"/>
                    <a:pt x="388" y="236"/>
                    <a:pt x="435" y="315"/>
                  </a:cubicBezTo>
                </a:path>
              </a:pathLst>
            </a:custGeom>
            <a:noFill/>
            <a:ln w="2857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14" name="对象 13"/>
          <p:cNvGraphicFramePr>
            <a:graphicFrameLocks noChangeAspect="1"/>
          </p:cNvGraphicFramePr>
          <p:nvPr>
            <p:extLst>
              <p:ext uri="{D42A27DB-BD31-4B8C-83A1-F6EECF244321}">
                <p14:modId xmlns:p14="http://schemas.microsoft.com/office/powerpoint/2010/main" val="3509562399"/>
              </p:ext>
            </p:extLst>
          </p:nvPr>
        </p:nvGraphicFramePr>
        <p:xfrm>
          <a:off x="5009234" y="1372452"/>
          <a:ext cx="874713" cy="1326103"/>
        </p:xfrm>
        <a:graphic>
          <a:graphicData uri="http://schemas.openxmlformats.org/presentationml/2006/ole">
            <mc:AlternateContent xmlns:mc="http://schemas.openxmlformats.org/markup-compatibility/2006">
              <mc:Choice xmlns:v="urn:schemas-microsoft-com:vml" Requires="v">
                <p:oleObj spid="_x0000_s105558" name="Image" r:id="rId3" imgW="736248" imgH="1117460" progId="Photoshop.Image.6">
                  <p:embed/>
                </p:oleObj>
              </mc:Choice>
              <mc:Fallback>
                <p:oleObj name="Image" r:id="rId3" imgW="736248" imgH="1117460"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9234" y="1372452"/>
                        <a:ext cx="874713" cy="1326103"/>
                      </a:xfrm>
                      <a:prstGeom prst="rect">
                        <a:avLst/>
                      </a:prstGeom>
                      <a:noFill/>
                      <a:ln>
                        <a:noFill/>
                      </a:ln>
                      <a:effectLst/>
                      <a:extLst/>
                    </p:spPr>
                  </p:pic>
                </p:oleObj>
              </mc:Fallback>
            </mc:AlternateContent>
          </a:graphicData>
        </a:graphic>
      </p:graphicFrame>
      <p:sp>
        <p:nvSpPr>
          <p:cNvPr id="15" name="Line 76"/>
          <p:cNvSpPr>
            <a:spLocks noChangeShapeType="1"/>
          </p:cNvSpPr>
          <p:nvPr/>
        </p:nvSpPr>
        <p:spPr bwMode="auto">
          <a:xfrm flipH="1">
            <a:off x="5000876" y="2895405"/>
            <a:ext cx="630238" cy="0"/>
          </a:xfrm>
          <a:prstGeom prst="line">
            <a:avLst/>
          </a:prstGeom>
          <a:noFill/>
          <a:ln w="3810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 name="Text Box 77"/>
          <p:cNvSpPr txBox="1">
            <a:spLocks noChangeArrowheads="1"/>
          </p:cNvSpPr>
          <p:nvPr/>
        </p:nvSpPr>
        <p:spPr bwMode="auto">
          <a:xfrm>
            <a:off x="5586663" y="2662042"/>
            <a:ext cx="103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dirty="0">
                <a:solidFill>
                  <a:schemeClr val="accent2"/>
                </a:solidFill>
              </a:rPr>
              <a:t>观测</a:t>
            </a:r>
          </a:p>
        </p:txBody>
      </p:sp>
      <p:sp>
        <p:nvSpPr>
          <p:cNvPr id="17" name="Oval 36"/>
          <p:cNvSpPr>
            <a:spLocks noChangeArrowheads="1"/>
          </p:cNvSpPr>
          <p:nvPr/>
        </p:nvSpPr>
        <p:spPr bwMode="auto">
          <a:xfrm>
            <a:off x="7143964" y="1999579"/>
            <a:ext cx="2378670" cy="1524000"/>
          </a:xfrm>
          <a:prstGeom prst="ellipse">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600"/>
          </a:p>
        </p:txBody>
      </p:sp>
      <p:grpSp>
        <p:nvGrpSpPr>
          <p:cNvPr id="18" name="Group 61"/>
          <p:cNvGrpSpPr>
            <a:grpSpLocks/>
          </p:cNvGrpSpPr>
          <p:nvPr/>
        </p:nvGrpSpPr>
        <p:grpSpPr bwMode="auto">
          <a:xfrm>
            <a:off x="6585622" y="1431330"/>
            <a:ext cx="3425827" cy="2479675"/>
            <a:chOff x="3125" y="910"/>
            <a:chExt cx="2158" cy="1562"/>
          </a:xfrm>
        </p:grpSpPr>
        <p:sp>
          <p:nvSpPr>
            <p:cNvPr id="19" name="Line 62"/>
            <p:cNvSpPr>
              <a:spLocks noChangeShapeType="1"/>
            </p:cNvSpPr>
            <p:nvPr/>
          </p:nvSpPr>
          <p:spPr bwMode="auto">
            <a:xfrm flipH="1">
              <a:off x="3125" y="1730"/>
              <a:ext cx="2158" cy="15"/>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0" name="Line 63"/>
            <p:cNvSpPr>
              <a:spLocks noChangeShapeType="1"/>
            </p:cNvSpPr>
            <p:nvPr/>
          </p:nvSpPr>
          <p:spPr bwMode="auto">
            <a:xfrm rot="16200000" flipV="1">
              <a:off x="3493" y="1724"/>
              <a:ext cx="1484" cy="11"/>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 name="Rectangle 64"/>
            <p:cNvSpPr>
              <a:spLocks noChangeArrowheads="1"/>
            </p:cNvSpPr>
            <p:nvPr/>
          </p:nvSpPr>
          <p:spPr bwMode="auto">
            <a:xfrm>
              <a:off x="3890" y="910"/>
              <a:ext cx="18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dirty="0"/>
                <a:t> </a:t>
              </a:r>
              <a:r>
                <a:rPr lang="en-US" altLang="zh-CN" sz="2000" i="1" dirty="0"/>
                <a:t>y</a:t>
              </a:r>
              <a:endParaRPr lang="en-US" altLang="zh-CN" sz="2000" dirty="0"/>
            </a:p>
          </p:txBody>
        </p:sp>
        <p:sp>
          <p:nvSpPr>
            <p:cNvPr id="22" name="Rectangle 65"/>
            <p:cNvSpPr>
              <a:spLocks noChangeArrowheads="1"/>
            </p:cNvSpPr>
            <p:nvPr/>
          </p:nvSpPr>
          <p:spPr bwMode="auto">
            <a:xfrm>
              <a:off x="3456" y="178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p>
          </p:txBody>
        </p:sp>
      </p:grpSp>
      <p:sp>
        <p:nvSpPr>
          <p:cNvPr id="23" name="Arc 97"/>
          <p:cNvSpPr>
            <a:spLocks/>
          </p:cNvSpPr>
          <p:nvPr/>
        </p:nvSpPr>
        <p:spPr bwMode="auto">
          <a:xfrm rot="20466291">
            <a:off x="8820301" y="1526407"/>
            <a:ext cx="783593" cy="7575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Text Box 104"/>
          <p:cNvSpPr txBox="1">
            <a:spLocks noChangeArrowheads="1"/>
          </p:cNvSpPr>
          <p:nvPr/>
        </p:nvSpPr>
        <p:spPr bwMode="auto">
          <a:xfrm>
            <a:off x="9415186" y="1473667"/>
            <a:ext cx="854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dirty="0">
                <a:solidFill>
                  <a:schemeClr val="accent2"/>
                </a:solidFill>
              </a:rPr>
              <a:t>右旋</a:t>
            </a:r>
          </a:p>
        </p:txBody>
      </p:sp>
      <p:sp>
        <p:nvSpPr>
          <p:cNvPr id="25" name="Rectangle 146"/>
          <p:cNvSpPr>
            <a:spLocks noChangeArrowheads="1"/>
          </p:cNvSpPr>
          <p:nvPr/>
        </p:nvSpPr>
        <p:spPr bwMode="auto">
          <a:xfrm>
            <a:off x="10209568" y="2564244"/>
            <a:ext cx="2127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i="1" dirty="0"/>
              <a:t>x</a:t>
            </a:r>
          </a:p>
        </p:txBody>
      </p:sp>
      <p:sp>
        <p:nvSpPr>
          <p:cNvPr id="26" name="Line 37"/>
          <p:cNvSpPr>
            <a:spLocks noChangeShapeType="1"/>
          </p:cNvSpPr>
          <p:nvPr/>
        </p:nvSpPr>
        <p:spPr bwMode="auto">
          <a:xfrm flipV="1">
            <a:off x="8332459" y="1974471"/>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7" name="Line 38"/>
          <p:cNvSpPr>
            <a:spLocks noChangeShapeType="1"/>
          </p:cNvSpPr>
          <p:nvPr/>
        </p:nvSpPr>
        <p:spPr bwMode="auto">
          <a:xfrm rot="900000" flipV="1">
            <a:off x="8427709" y="1988758"/>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 name="Line 39"/>
          <p:cNvSpPr>
            <a:spLocks noChangeShapeType="1"/>
          </p:cNvSpPr>
          <p:nvPr/>
        </p:nvSpPr>
        <p:spPr bwMode="auto">
          <a:xfrm rot="1800000" flipV="1">
            <a:off x="8522959" y="2022096"/>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9" name="Line 40"/>
          <p:cNvSpPr>
            <a:spLocks noChangeShapeType="1"/>
          </p:cNvSpPr>
          <p:nvPr/>
        </p:nvSpPr>
        <p:spPr bwMode="auto">
          <a:xfrm rot="2700000" flipV="1">
            <a:off x="8636436" y="1994013"/>
            <a:ext cx="40212" cy="88409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 name="Line 41"/>
          <p:cNvSpPr>
            <a:spLocks noChangeShapeType="1"/>
          </p:cNvSpPr>
          <p:nvPr/>
        </p:nvSpPr>
        <p:spPr bwMode="auto">
          <a:xfrm rot="3600000" flipV="1">
            <a:off x="8741178" y="2013210"/>
            <a:ext cx="18988" cy="96896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1" name="Line 42"/>
          <p:cNvSpPr>
            <a:spLocks noChangeShapeType="1"/>
          </p:cNvSpPr>
          <p:nvPr/>
        </p:nvSpPr>
        <p:spPr bwMode="auto">
          <a:xfrm rot="4500000" flipV="1">
            <a:off x="8877068" y="2018857"/>
            <a:ext cx="15926" cy="1142565"/>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2" name="Line 43"/>
          <p:cNvSpPr>
            <a:spLocks noChangeShapeType="1"/>
          </p:cNvSpPr>
          <p:nvPr/>
        </p:nvSpPr>
        <p:spPr bwMode="auto">
          <a:xfrm rot="5400000" flipV="1">
            <a:off x="8946169" y="2113236"/>
            <a:ext cx="10830" cy="1247775"/>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3" name="Line 44"/>
          <p:cNvSpPr>
            <a:spLocks noChangeShapeType="1"/>
          </p:cNvSpPr>
          <p:nvPr/>
        </p:nvSpPr>
        <p:spPr bwMode="auto">
          <a:xfrm rot="6300000" flipV="1">
            <a:off x="8881113" y="2315874"/>
            <a:ext cx="7837" cy="114893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4" name="Line 45"/>
          <p:cNvSpPr>
            <a:spLocks noChangeShapeType="1"/>
          </p:cNvSpPr>
          <p:nvPr/>
        </p:nvSpPr>
        <p:spPr bwMode="auto">
          <a:xfrm rot="7200000" flipH="1" flipV="1">
            <a:off x="8815366" y="2455449"/>
            <a:ext cx="10742" cy="112453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5" name="Line 46"/>
          <p:cNvSpPr>
            <a:spLocks noChangeShapeType="1"/>
          </p:cNvSpPr>
          <p:nvPr/>
        </p:nvSpPr>
        <p:spPr bwMode="auto">
          <a:xfrm rot="8100000" flipH="1" flipV="1">
            <a:off x="8675506" y="2574255"/>
            <a:ext cx="62328" cy="100376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 name="Line 47"/>
          <p:cNvSpPr>
            <a:spLocks noChangeShapeType="1"/>
          </p:cNvSpPr>
          <p:nvPr/>
        </p:nvSpPr>
        <p:spPr bwMode="auto">
          <a:xfrm rot="9000000" flipH="1" flipV="1">
            <a:off x="8544332" y="2671829"/>
            <a:ext cx="19596" cy="87179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 name="Line 48"/>
          <p:cNvSpPr>
            <a:spLocks noChangeShapeType="1"/>
          </p:cNvSpPr>
          <p:nvPr/>
        </p:nvSpPr>
        <p:spPr bwMode="auto">
          <a:xfrm rot="9900000" flipH="1" flipV="1">
            <a:off x="8441743" y="2724909"/>
            <a:ext cx="6206" cy="834459"/>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8" name="Line 49"/>
          <p:cNvSpPr>
            <a:spLocks noChangeShapeType="1"/>
          </p:cNvSpPr>
          <p:nvPr/>
        </p:nvSpPr>
        <p:spPr bwMode="auto">
          <a:xfrm rot="10800000" flipV="1">
            <a:off x="8332459" y="2745996"/>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9" name="Line 50"/>
          <p:cNvSpPr>
            <a:spLocks noChangeShapeType="1"/>
          </p:cNvSpPr>
          <p:nvPr/>
        </p:nvSpPr>
        <p:spPr bwMode="auto">
          <a:xfrm rot="20700000" flipH="1" flipV="1">
            <a:off x="8227684" y="1988758"/>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0" name="Line 51"/>
          <p:cNvSpPr>
            <a:spLocks noChangeShapeType="1"/>
          </p:cNvSpPr>
          <p:nvPr/>
        </p:nvSpPr>
        <p:spPr bwMode="auto">
          <a:xfrm rot="19800000" flipH="1" flipV="1">
            <a:off x="8086895" y="1997958"/>
            <a:ext cx="47320" cy="80565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1" name="Line 52"/>
          <p:cNvSpPr>
            <a:spLocks noChangeShapeType="1"/>
          </p:cNvSpPr>
          <p:nvPr/>
        </p:nvSpPr>
        <p:spPr bwMode="auto">
          <a:xfrm rot="18900000" flipH="1" flipV="1">
            <a:off x="7998730" y="1995126"/>
            <a:ext cx="33004" cy="885383"/>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2" name="Line 53"/>
          <p:cNvSpPr>
            <a:spLocks noChangeShapeType="1"/>
          </p:cNvSpPr>
          <p:nvPr/>
        </p:nvSpPr>
        <p:spPr bwMode="auto">
          <a:xfrm rot="18000000" flipH="1" flipV="1">
            <a:off x="7829402" y="1997448"/>
            <a:ext cx="85239" cy="1028227"/>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3" name="Line 54"/>
          <p:cNvSpPr>
            <a:spLocks noChangeShapeType="1"/>
          </p:cNvSpPr>
          <p:nvPr/>
        </p:nvSpPr>
        <p:spPr bwMode="auto">
          <a:xfrm rot="17100000" flipH="1" flipV="1">
            <a:off x="7742996" y="2065715"/>
            <a:ext cx="80810" cy="111790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4" name="Line 55"/>
          <p:cNvSpPr>
            <a:spLocks noChangeShapeType="1"/>
          </p:cNvSpPr>
          <p:nvPr/>
        </p:nvSpPr>
        <p:spPr bwMode="auto">
          <a:xfrm rot="16200000" flipH="1" flipV="1">
            <a:off x="7724205" y="2149322"/>
            <a:ext cx="25868" cy="119064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 name="Line 56"/>
          <p:cNvSpPr>
            <a:spLocks noChangeShapeType="1"/>
          </p:cNvSpPr>
          <p:nvPr/>
        </p:nvSpPr>
        <p:spPr bwMode="auto">
          <a:xfrm rot="15300000" flipH="1" flipV="1">
            <a:off x="7774869" y="2320647"/>
            <a:ext cx="16600" cy="1134624"/>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 name="Line 57"/>
          <p:cNvSpPr>
            <a:spLocks noChangeShapeType="1"/>
          </p:cNvSpPr>
          <p:nvPr/>
        </p:nvSpPr>
        <p:spPr bwMode="auto">
          <a:xfrm rot="14400000" flipH="1" flipV="1">
            <a:off x="7878835" y="2481873"/>
            <a:ext cx="9230" cy="1034376"/>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7" name="Line 58"/>
          <p:cNvSpPr>
            <a:spLocks noChangeShapeType="1"/>
          </p:cNvSpPr>
          <p:nvPr/>
        </p:nvSpPr>
        <p:spPr bwMode="auto">
          <a:xfrm rot="13500000" flipV="1">
            <a:off x="7975966" y="2586950"/>
            <a:ext cx="19718" cy="954903"/>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8" name="Line 59"/>
          <p:cNvSpPr>
            <a:spLocks noChangeShapeType="1"/>
          </p:cNvSpPr>
          <p:nvPr/>
        </p:nvSpPr>
        <p:spPr bwMode="auto">
          <a:xfrm rot="12600000" flipV="1">
            <a:off x="8087815" y="2670851"/>
            <a:ext cx="24153" cy="869389"/>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9" name="Line 60"/>
          <p:cNvSpPr>
            <a:spLocks noChangeShapeType="1"/>
          </p:cNvSpPr>
          <p:nvPr/>
        </p:nvSpPr>
        <p:spPr bwMode="auto">
          <a:xfrm rot="11700000" flipV="1">
            <a:off x="8223690" y="2725793"/>
            <a:ext cx="2053" cy="81408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50" name="Group 74"/>
          <p:cNvGrpSpPr>
            <a:grpSpLocks/>
          </p:cNvGrpSpPr>
          <p:nvPr/>
        </p:nvGrpSpPr>
        <p:grpSpPr bwMode="auto">
          <a:xfrm>
            <a:off x="2288132" y="4941168"/>
            <a:ext cx="3035300" cy="1636712"/>
            <a:chOff x="2925" y="998"/>
            <a:chExt cx="1912" cy="1031"/>
          </a:xfrm>
        </p:grpSpPr>
        <p:sp>
          <p:nvSpPr>
            <p:cNvPr id="51" name="Line 64"/>
            <p:cNvSpPr>
              <a:spLocks noChangeShapeType="1"/>
            </p:cNvSpPr>
            <p:nvPr/>
          </p:nvSpPr>
          <p:spPr bwMode="auto">
            <a:xfrm flipH="1">
              <a:off x="3868" y="998"/>
              <a:ext cx="0" cy="736"/>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2" name="Line 65"/>
            <p:cNvSpPr>
              <a:spLocks noChangeShapeType="1"/>
            </p:cNvSpPr>
            <p:nvPr/>
          </p:nvSpPr>
          <p:spPr bwMode="auto">
            <a:xfrm flipV="1">
              <a:off x="3310" y="1000"/>
              <a:ext cx="553" cy="192"/>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3" name="Line 66"/>
            <p:cNvSpPr>
              <a:spLocks noChangeShapeType="1"/>
            </p:cNvSpPr>
            <p:nvPr/>
          </p:nvSpPr>
          <p:spPr bwMode="auto">
            <a:xfrm flipV="1">
              <a:off x="3322" y="1721"/>
              <a:ext cx="553" cy="193"/>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4" name="Line 67"/>
            <p:cNvSpPr>
              <a:spLocks noChangeShapeType="1"/>
            </p:cNvSpPr>
            <p:nvPr/>
          </p:nvSpPr>
          <p:spPr bwMode="auto">
            <a:xfrm>
              <a:off x="2925" y="1474"/>
              <a:ext cx="409" cy="0"/>
            </a:xfrm>
            <a:prstGeom prst="line">
              <a:avLst/>
            </a:prstGeom>
            <a:noFill/>
            <a:ln w="34925">
              <a:solidFill>
                <a:srgbClr val="FF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55" name="Line 68"/>
            <p:cNvSpPr>
              <a:spLocks noChangeShapeType="1"/>
            </p:cNvSpPr>
            <p:nvPr/>
          </p:nvSpPr>
          <p:spPr bwMode="auto">
            <a:xfrm>
              <a:off x="3590" y="1470"/>
              <a:ext cx="809" cy="0"/>
            </a:xfrm>
            <a:prstGeom prst="line">
              <a:avLst/>
            </a:prstGeom>
            <a:noFill/>
            <a:ln w="34925">
              <a:solidFill>
                <a:srgbClr val="FF0000"/>
              </a:solidFill>
              <a:round/>
              <a:headEnd type="none" w="med" len="sm"/>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6" name="Oval 69"/>
            <p:cNvSpPr>
              <a:spLocks noChangeArrowheads="1"/>
            </p:cNvSpPr>
            <p:nvPr/>
          </p:nvSpPr>
          <p:spPr bwMode="auto">
            <a:xfrm>
              <a:off x="3454" y="1165"/>
              <a:ext cx="265" cy="600"/>
            </a:xfrm>
            <a:prstGeom prst="ellipse">
              <a:avLst/>
            </a:prstGeom>
            <a:noFill/>
            <a:ln w="28575">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solidFill>
                  <a:srgbClr val="0000CC"/>
                </a:solidFill>
              </a:endParaRPr>
            </a:p>
          </p:txBody>
        </p:sp>
        <p:sp>
          <p:nvSpPr>
            <p:cNvPr id="57" name="Line 70"/>
            <p:cNvSpPr>
              <a:spLocks noChangeShapeType="1"/>
            </p:cNvSpPr>
            <p:nvPr/>
          </p:nvSpPr>
          <p:spPr bwMode="auto">
            <a:xfrm flipV="1">
              <a:off x="3598" y="1237"/>
              <a:ext cx="73" cy="233"/>
            </a:xfrm>
            <a:prstGeom prst="line">
              <a:avLst/>
            </a:prstGeom>
            <a:noFill/>
            <a:ln w="28575">
              <a:solidFill>
                <a:srgbClr val="FF00FF"/>
              </a:solidFill>
              <a:round/>
              <a:headEnd type="none" w="med" len="sm"/>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 name="Rectangle 71"/>
            <p:cNvSpPr>
              <a:spLocks noChangeArrowheads="1"/>
            </p:cNvSpPr>
            <p:nvPr/>
          </p:nvSpPr>
          <p:spPr bwMode="auto">
            <a:xfrm>
              <a:off x="3912" y="1513"/>
              <a:ext cx="925"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2400" dirty="0">
                  <a:solidFill>
                    <a:srgbClr val="0000CC"/>
                  </a:solidFill>
                  <a:latin typeface="Tahoma" panose="020B0604030504040204" pitchFamily="34" charset="0"/>
                </a:rPr>
                <a:t>左</a:t>
              </a:r>
              <a:r>
                <a:rPr lang="zh-CN" altLang="en-US" sz="2400" dirty="0">
                  <a:solidFill>
                    <a:srgbClr val="0000CC"/>
                  </a:solidFill>
                </a:rPr>
                <a:t>旋椭圆</a:t>
              </a:r>
            </a:p>
            <a:p>
              <a:pPr eaLnBrk="1" hangingPunct="1">
                <a:spcBef>
                  <a:spcPct val="0"/>
                </a:spcBef>
                <a:buFontTx/>
                <a:buNone/>
              </a:pPr>
              <a:r>
                <a:rPr lang="zh-CN" altLang="en-US" sz="2400" dirty="0">
                  <a:solidFill>
                    <a:srgbClr val="0000CC"/>
                  </a:solidFill>
                </a:rPr>
                <a:t>偏振光</a:t>
              </a:r>
            </a:p>
            <a:p>
              <a:pPr eaLnBrk="1" hangingPunct="1">
                <a:lnSpc>
                  <a:spcPct val="120000"/>
                </a:lnSpc>
                <a:spcBef>
                  <a:spcPct val="0"/>
                </a:spcBef>
                <a:buFontTx/>
                <a:buNone/>
              </a:pPr>
              <a:endParaRPr lang="zh-CN" altLang="en-US" sz="2400" dirty="0">
                <a:solidFill>
                  <a:srgbClr val="0000CC"/>
                </a:solidFill>
              </a:endParaRPr>
            </a:p>
          </p:txBody>
        </p:sp>
        <p:sp>
          <p:nvSpPr>
            <p:cNvPr id="59" name="Freeform 72"/>
            <p:cNvSpPr>
              <a:spLocks/>
            </p:cNvSpPr>
            <p:nvPr/>
          </p:nvSpPr>
          <p:spPr bwMode="auto">
            <a:xfrm rot="1047641">
              <a:off x="3620" y="1149"/>
              <a:ext cx="174" cy="126"/>
            </a:xfrm>
            <a:custGeom>
              <a:avLst/>
              <a:gdLst>
                <a:gd name="T0" fmla="*/ 0 w 435"/>
                <a:gd name="T1" fmla="*/ 0 h 315"/>
                <a:gd name="T2" fmla="*/ 0 w 435"/>
                <a:gd name="T3" fmla="*/ 0 h 315"/>
                <a:gd name="T4" fmla="*/ 0 w 435"/>
                <a:gd name="T5" fmla="*/ 0 h 315"/>
                <a:gd name="T6" fmla="*/ 0 60000 65536"/>
                <a:gd name="T7" fmla="*/ 0 60000 65536"/>
                <a:gd name="T8" fmla="*/ 0 60000 65536"/>
                <a:gd name="T9" fmla="*/ 0 w 435"/>
                <a:gd name="T10" fmla="*/ 0 h 315"/>
                <a:gd name="T11" fmla="*/ 435 w 435"/>
                <a:gd name="T12" fmla="*/ 315 h 315"/>
              </a:gdLst>
              <a:ahLst/>
              <a:cxnLst>
                <a:cxn ang="T6">
                  <a:pos x="T0" y="T1"/>
                </a:cxn>
                <a:cxn ang="T7">
                  <a:pos x="T2" y="T3"/>
                </a:cxn>
                <a:cxn ang="T8">
                  <a:pos x="T4" y="T5"/>
                </a:cxn>
              </a:cxnLst>
              <a:rect l="T9" t="T10" r="T11" b="T12"/>
              <a:pathLst>
                <a:path w="435" h="315">
                  <a:moveTo>
                    <a:pt x="0" y="0"/>
                  </a:moveTo>
                  <a:cubicBezTo>
                    <a:pt x="99" y="26"/>
                    <a:pt x="198" y="53"/>
                    <a:pt x="270" y="105"/>
                  </a:cubicBezTo>
                  <a:cubicBezTo>
                    <a:pt x="342" y="157"/>
                    <a:pt x="388" y="236"/>
                    <a:pt x="435" y="315"/>
                  </a:cubicBezTo>
                </a:path>
              </a:pathLst>
            </a:custGeom>
            <a:noFill/>
            <a:ln w="28575">
              <a:solidFill>
                <a:srgbClr val="0000FF"/>
              </a:solidFill>
              <a:round/>
              <a:headEnd type="arrow"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 name="Line 73"/>
            <p:cNvSpPr>
              <a:spLocks noChangeShapeType="1"/>
            </p:cNvSpPr>
            <p:nvPr/>
          </p:nvSpPr>
          <p:spPr bwMode="auto">
            <a:xfrm flipH="1">
              <a:off x="3330" y="1190"/>
              <a:ext cx="0" cy="736"/>
            </a:xfrm>
            <a:prstGeom prst="line">
              <a:avLst/>
            </a:prstGeom>
            <a:noFill/>
            <a:ln w="34925">
              <a:solidFill>
                <a:srgbClr val="9900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61" name="对象 60"/>
          <p:cNvGraphicFramePr>
            <a:graphicFrameLocks noChangeAspect="1"/>
          </p:cNvGraphicFramePr>
          <p:nvPr>
            <p:extLst>
              <p:ext uri="{D42A27DB-BD31-4B8C-83A1-F6EECF244321}">
                <p14:modId xmlns:p14="http://schemas.microsoft.com/office/powerpoint/2010/main" val="2363329534"/>
              </p:ext>
            </p:extLst>
          </p:nvPr>
        </p:nvGraphicFramePr>
        <p:xfrm>
          <a:off x="4550319" y="4102996"/>
          <a:ext cx="938214" cy="1422373"/>
        </p:xfrm>
        <a:graphic>
          <a:graphicData uri="http://schemas.openxmlformats.org/presentationml/2006/ole">
            <mc:AlternateContent xmlns:mc="http://schemas.openxmlformats.org/markup-compatibility/2006">
              <mc:Choice xmlns:v="urn:schemas-microsoft-com:vml" Requires="v">
                <p:oleObj spid="_x0000_s105559" name="Image" r:id="rId5" imgW="736248" imgH="1117460" progId="Photoshop.Image.6">
                  <p:embed/>
                </p:oleObj>
              </mc:Choice>
              <mc:Fallback>
                <p:oleObj name="Image" r:id="rId5" imgW="736248" imgH="1117460"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319" y="4102996"/>
                        <a:ext cx="938214" cy="1422373"/>
                      </a:xfrm>
                      <a:prstGeom prst="rect">
                        <a:avLst/>
                      </a:prstGeom>
                      <a:noFill/>
                      <a:ln>
                        <a:noFill/>
                      </a:ln>
                      <a:effectLst/>
                      <a:extLst/>
                    </p:spPr>
                  </p:pic>
                </p:oleObj>
              </mc:Fallback>
            </mc:AlternateContent>
          </a:graphicData>
        </a:graphic>
      </p:graphicFrame>
      <p:sp>
        <p:nvSpPr>
          <p:cNvPr id="62" name="Line 76"/>
          <p:cNvSpPr>
            <a:spLocks noChangeShapeType="1"/>
          </p:cNvSpPr>
          <p:nvPr/>
        </p:nvSpPr>
        <p:spPr bwMode="auto">
          <a:xfrm flipH="1">
            <a:off x="4693194" y="5699993"/>
            <a:ext cx="630238" cy="0"/>
          </a:xfrm>
          <a:prstGeom prst="line">
            <a:avLst/>
          </a:prstGeom>
          <a:noFill/>
          <a:ln w="3810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3" name="Text Box 77"/>
          <p:cNvSpPr txBox="1">
            <a:spLocks noChangeArrowheads="1"/>
          </p:cNvSpPr>
          <p:nvPr/>
        </p:nvSpPr>
        <p:spPr bwMode="auto">
          <a:xfrm>
            <a:off x="5380582" y="5466630"/>
            <a:ext cx="103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dirty="0">
                <a:solidFill>
                  <a:schemeClr val="accent2"/>
                </a:solidFill>
              </a:rPr>
              <a:t>观测</a:t>
            </a:r>
          </a:p>
        </p:txBody>
      </p:sp>
      <p:sp>
        <p:nvSpPr>
          <p:cNvPr id="64" name="Oval 36"/>
          <p:cNvSpPr>
            <a:spLocks noChangeArrowheads="1"/>
          </p:cNvSpPr>
          <p:nvPr/>
        </p:nvSpPr>
        <p:spPr bwMode="auto">
          <a:xfrm>
            <a:off x="7141517" y="4604427"/>
            <a:ext cx="2378670" cy="1524000"/>
          </a:xfrm>
          <a:prstGeom prst="ellipse">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600"/>
          </a:p>
        </p:txBody>
      </p:sp>
      <p:grpSp>
        <p:nvGrpSpPr>
          <p:cNvPr id="65" name="Group 61"/>
          <p:cNvGrpSpPr>
            <a:grpSpLocks/>
          </p:cNvGrpSpPr>
          <p:nvPr/>
        </p:nvGrpSpPr>
        <p:grpSpPr bwMode="auto">
          <a:xfrm>
            <a:off x="6644273" y="4040380"/>
            <a:ext cx="3359151" cy="2619375"/>
            <a:chOff x="3456" y="901"/>
            <a:chExt cx="2116" cy="1650"/>
          </a:xfrm>
        </p:grpSpPr>
        <p:sp>
          <p:nvSpPr>
            <p:cNvPr id="66" name="Line 62"/>
            <p:cNvSpPr>
              <a:spLocks noChangeShapeType="1"/>
            </p:cNvSpPr>
            <p:nvPr/>
          </p:nvSpPr>
          <p:spPr bwMode="auto">
            <a:xfrm flipH="1">
              <a:off x="3507" y="1716"/>
              <a:ext cx="2065" cy="23"/>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67" name="Line 63"/>
            <p:cNvSpPr>
              <a:spLocks noChangeShapeType="1"/>
            </p:cNvSpPr>
            <p:nvPr/>
          </p:nvSpPr>
          <p:spPr bwMode="auto">
            <a:xfrm rot="16200000" flipV="1">
              <a:off x="3702" y="1722"/>
              <a:ext cx="1650" cy="8"/>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8" name="Rectangle 64"/>
            <p:cNvSpPr>
              <a:spLocks noChangeArrowheads="1"/>
            </p:cNvSpPr>
            <p:nvPr/>
          </p:nvSpPr>
          <p:spPr bwMode="auto">
            <a:xfrm>
              <a:off x="4291" y="911"/>
              <a:ext cx="18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dirty="0"/>
                <a:t> </a:t>
              </a:r>
              <a:r>
                <a:rPr lang="en-US" altLang="zh-CN" sz="2000" i="1" dirty="0"/>
                <a:t>y</a:t>
              </a:r>
              <a:endParaRPr lang="en-US" altLang="zh-CN" sz="2000" dirty="0"/>
            </a:p>
          </p:txBody>
        </p:sp>
        <p:sp>
          <p:nvSpPr>
            <p:cNvPr id="69" name="Rectangle 65"/>
            <p:cNvSpPr>
              <a:spLocks noChangeArrowheads="1"/>
            </p:cNvSpPr>
            <p:nvPr/>
          </p:nvSpPr>
          <p:spPr bwMode="auto">
            <a:xfrm>
              <a:off x="3456" y="178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p>
          </p:txBody>
        </p:sp>
      </p:grpSp>
      <p:sp>
        <p:nvSpPr>
          <p:cNvPr id="70" name="Arc 97"/>
          <p:cNvSpPr>
            <a:spLocks/>
          </p:cNvSpPr>
          <p:nvPr/>
        </p:nvSpPr>
        <p:spPr bwMode="auto">
          <a:xfrm rot="21318836">
            <a:off x="8794572" y="4150448"/>
            <a:ext cx="893404" cy="63369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FF"/>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 name="Text Box 104"/>
          <p:cNvSpPr txBox="1">
            <a:spLocks noChangeArrowheads="1"/>
          </p:cNvSpPr>
          <p:nvPr/>
        </p:nvSpPr>
        <p:spPr bwMode="auto">
          <a:xfrm>
            <a:off x="9435414" y="3718386"/>
            <a:ext cx="854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dirty="0">
                <a:solidFill>
                  <a:schemeClr val="accent2"/>
                </a:solidFill>
              </a:rPr>
              <a:t>左旋</a:t>
            </a:r>
          </a:p>
        </p:txBody>
      </p:sp>
      <p:sp>
        <p:nvSpPr>
          <p:cNvPr id="72" name="Rectangle 146"/>
          <p:cNvSpPr>
            <a:spLocks noChangeArrowheads="1"/>
          </p:cNvSpPr>
          <p:nvPr/>
        </p:nvSpPr>
        <p:spPr bwMode="auto">
          <a:xfrm>
            <a:off x="9956638" y="5438416"/>
            <a:ext cx="2127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i="1" dirty="0"/>
              <a:t>x</a:t>
            </a:r>
          </a:p>
        </p:txBody>
      </p:sp>
      <p:sp>
        <p:nvSpPr>
          <p:cNvPr id="73" name="Line 37"/>
          <p:cNvSpPr>
            <a:spLocks noChangeShapeType="1"/>
          </p:cNvSpPr>
          <p:nvPr/>
        </p:nvSpPr>
        <p:spPr bwMode="auto">
          <a:xfrm flipV="1">
            <a:off x="8330012" y="457931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4" name="Line 50"/>
          <p:cNvSpPr>
            <a:spLocks noChangeShapeType="1"/>
          </p:cNvSpPr>
          <p:nvPr/>
        </p:nvSpPr>
        <p:spPr bwMode="auto">
          <a:xfrm rot="20700000" flipH="1" flipV="1">
            <a:off x="8225237" y="4593606"/>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 name="Line 51"/>
          <p:cNvSpPr>
            <a:spLocks noChangeShapeType="1"/>
          </p:cNvSpPr>
          <p:nvPr/>
        </p:nvSpPr>
        <p:spPr bwMode="auto">
          <a:xfrm rot="19800000" flipH="1" flipV="1">
            <a:off x="8084448" y="4602806"/>
            <a:ext cx="47320" cy="80565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 name="Line 52"/>
          <p:cNvSpPr>
            <a:spLocks noChangeShapeType="1"/>
          </p:cNvSpPr>
          <p:nvPr/>
        </p:nvSpPr>
        <p:spPr bwMode="auto">
          <a:xfrm rot="18900000" flipH="1" flipV="1">
            <a:off x="7996283" y="4599974"/>
            <a:ext cx="33004" cy="885383"/>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7" name="Line 53"/>
          <p:cNvSpPr>
            <a:spLocks noChangeShapeType="1"/>
          </p:cNvSpPr>
          <p:nvPr/>
        </p:nvSpPr>
        <p:spPr bwMode="auto">
          <a:xfrm rot="18000000" flipH="1" flipV="1">
            <a:off x="7826955" y="4602296"/>
            <a:ext cx="85239" cy="1028227"/>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 name="Line 54"/>
          <p:cNvSpPr>
            <a:spLocks noChangeShapeType="1"/>
          </p:cNvSpPr>
          <p:nvPr/>
        </p:nvSpPr>
        <p:spPr bwMode="auto">
          <a:xfrm rot="17100000" flipH="1" flipV="1">
            <a:off x="7740549" y="4670563"/>
            <a:ext cx="80810" cy="111790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9" name="Line 55"/>
          <p:cNvSpPr>
            <a:spLocks noChangeShapeType="1"/>
          </p:cNvSpPr>
          <p:nvPr/>
        </p:nvSpPr>
        <p:spPr bwMode="auto">
          <a:xfrm rot="16200000" flipH="1" flipV="1">
            <a:off x="7721758" y="4754170"/>
            <a:ext cx="25868" cy="119064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0" name="Line 56"/>
          <p:cNvSpPr>
            <a:spLocks noChangeShapeType="1"/>
          </p:cNvSpPr>
          <p:nvPr/>
        </p:nvSpPr>
        <p:spPr bwMode="auto">
          <a:xfrm rot="15300000" flipH="1" flipV="1">
            <a:off x="7772422" y="4925495"/>
            <a:ext cx="16600" cy="1134624"/>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1" name="Line 57"/>
          <p:cNvSpPr>
            <a:spLocks noChangeShapeType="1"/>
          </p:cNvSpPr>
          <p:nvPr/>
        </p:nvSpPr>
        <p:spPr bwMode="auto">
          <a:xfrm rot="14400000" flipH="1" flipV="1">
            <a:off x="7876388" y="5086721"/>
            <a:ext cx="9230" cy="1034376"/>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2" name="Line 58"/>
          <p:cNvSpPr>
            <a:spLocks noChangeShapeType="1"/>
          </p:cNvSpPr>
          <p:nvPr/>
        </p:nvSpPr>
        <p:spPr bwMode="auto">
          <a:xfrm rot="13500000" flipV="1">
            <a:off x="7973519" y="5191798"/>
            <a:ext cx="19718" cy="954903"/>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3" name="Line 59"/>
          <p:cNvSpPr>
            <a:spLocks noChangeShapeType="1"/>
          </p:cNvSpPr>
          <p:nvPr/>
        </p:nvSpPr>
        <p:spPr bwMode="auto">
          <a:xfrm rot="12600000" flipV="1">
            <a:off x="8085368" y="5275699"/>
            <a:ext cx="24153" cy="869389"/>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4" name="Line 60"/>
          <p:cNvSpPr>
            <a:spLocks noChangeShapeType="1"/>
          </p:cNvSpPr>
          <p:nvPr/>
        </p:nvSpPr>
        <p:spPr bwMode="auto">
          <a:xfrm rot="11700000" flipV="1">
            <a:off x="8221243" y="5330641"/>
            <a:ext cx="2053" cy="81408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5" name="Line 49"/>
          <p:cNvSpPr>
            <a:spLocks noChangeShapeType="1"/>
          </p:cNvSpPr>
          <p:nvPr/>
        </p:nvSpPr>
        <p:spPr bwMode="auto">
          <a:xfrm rot="10800000" flipV="1">
            <a:off x="8330012" y="5350844"/>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6" name="Line 48"/>
          <p:cNvSpPr>
            <a:spLocks noChangeShapeType="1"/>
          </p:cNvSpPr>
          <p:nvPr/>
        </p:nvSpPr>
        <p:spPr bwMode="auto">
          <a:xfrm rot="9900000" flipH="1" flipV="1">
            <a:off x="8439296" y="5329757"/>
            <a:ext cx="6206" cy="834459"/>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7" name="Line 47"/>
          <p:cNvSpPr>
            <a:spLocks noChangeShapeType="1"/>
          </p:cNvSpPr>
          <p:nvPr/>
        </p:nvSpPr>
        <p:spPr bwMode="auto">
          <a:xfrm rot="9000000" flipH="1" flipV="1">
            <a:off x="8541885" y="5276677"/>
            <a:ext cx="19596" cy="87179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8" name="Line 46"/>
          <p:cNvSpPr>
            <a:spLocks noChangeShapeType="1"/>
          </p:cNvSpPr>
          <p:nvPr/>
        </p:nvSpPr>
        <p:spPr bwMode="auto">
          <a:xfrm rot="8100000" flipH="1" flipV="1">
            <a:off x="8673059" y="5179103"/>
            <a:ext cx="62328" cy="100376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9" name="Line 45"/>
          <p:cNvSpPr>
            <a:spLocks noChangeShapeType="1"/>
          </p:cNvSpPr>
          <p:nvPr/>
        </p:nvSpPr>
        <p:spPr bwMode="auto">
          <a:xfrm rot="7200000" flipH="1" flipV="1">
            <a:off x="8812919" y="5060297"/>
            <a:ext cx="10742" cy="112453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 name="Line 44"/>
          <p:cNvSpPr>
            <a:spLocks noChangeShapeType="1"/>
          </p:cNvSpPr>
          <p:nvPr/>
        </p:nvSpPr>
        <p:spPr bwMode="auto">
          <a:xfrm rot="6300000" flipV="1">
            <a:off x="8878666" y="4920722"/>
            <a:ext cx="7837" cy="114893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1" name="Line 43"/>
          <p:cNvSpPr>
            <a:spLocks noChangeShapeType="1"/>
          </p:cNvSpPr>
          <p:nvPr/>
        </p:nvSpPr>
        <p:spPr bwMode="auto">
          <a:xfrm rot="5400000" flipV="1">
            <a:off x="8943722" y="4718084"/>
            <a:ext cx="10830" cy="1247775"/>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 name="Line 42"/>
          <p:cNvSpPr>
            <a:spLocks noChangeShapeType="1"/>
          </p:cNvSpPr>
          <p:nvPr/>
        </p:nvSpPr>
        <p:spPr bwMode="auto">
          <a:xfrm rot="4500000" flipV="1">
            <a:off x="8874621" y="4623705"/>
            <a:ext cx="15926" cy="1142565"/>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3" name="Line 41"/>
          <p:cNvSpPr>
            <a:spLocks noChangeShapeType="1"/>
          </p:cNvSpPr>
          <p:nvPr/>
        </p:nvSpPr>
        <p:spPr bwMode="auto">
          <a:xfrm rot="3600000" flipV="1">
            <a:off x="8738731" y="4618058"/>
            <a:ext cx="18988" cy="96896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4" name="Line 40"/>
          <p:cNvSpPr>
            <a:spLocks noChangeShapeType="1"/>
          </p:cNvSpPr>
          <p:nvPr/>
        </p:nvSpPr>
        <p:spPr bwMode="auto">
          <a:xfrm rot="2700000" flipV="1">
            <a:off x="8633989" y="4598861"/>
            <a:ext cx="40212" cy="88409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5" name="Line 39"/>
          <p:cNvSpPr>
            <a:spLocks noChangeShapeType="1"/>
          </p:cNvSpPr>
          <p:nvPr/>
        </p:nvSpPr>
        <p:spPr bwMode="auto">
          <a:xfrm rot="1800000" flipV="1">
            <a:off x="8520512" y="4626944"/>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6" name="Line 38"/>
          <p:cNvSpPr>
            <a:spLocks noChangeShapeType="1"/>
          </p:cNvSpPr>
          <p:nvPr/>
        </p:nvSpPr>
        <p:spPr bwMode="auto">
          <a:xfrm rot="900000" flipV="1">
            <a:off x="8425262" y="4593606"/>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68531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80">
                                          <p:stCondLst>
                                            <p:cond delay="0"/>
                                          </p:stCondLst>
                                        </p:cTn>
                                        <p:tgtEl>
                                          <p:spTgt spid="14"/>
                                        </p:tgtEl>
                                      </p:cBhvr>
                                    </p:animEffect>
                                    <p:anim calcmode="lin" valueType="num">
                                      <p:cBhvr>
                                        <p:cTn id="19"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4" dur="26">
                                          <p:stCondLst>
                                            <p:cond delay="650"/>
                                          </p:stCondLst>
                                        </p:cTn>
                                        <p:tgtEl>
                                          <p:spTgt spid="14"/>
                                        </p:tgtEl>
                                      </p:cBhvr>
                                      <p:to x="100000" y="60000"/>
                                    </p:animScale>
                                    <p:animScale>
                                      <p:cBhvr>
                                        <p:cTn id="25" dur="166" decel="50000">
                                          <p:stCondLst>
                                            <p:cond delay="676"/>
                                          </p:stCondLst>
                                        </p:cTn>
                                        <p:tgtEl>
                                          <p:spTgt spid="14"/>
                                        </p:tgtEl>
                                      </p:cBhvr>
                                      <p:to x="100000" y="100000"/>
                                    </p:animScale>
                                    <p:animScale>
                                      <p:cBhvr>
                                        <p:cTn id="26" dur="26">
                                          <p:stCondLst>
                                            <p:cond delay="1312"/>
                                          </p:stCondLst>
                                        </p:cTn>
                                        <p:tgtEl>
                                          <p:spTgt spid="14"/>
                                        </p:tgtEl>
                                      </p:cBhvr>
                                      <p:to x="100000" y="80000"/>
                                    </p:animScale>
                                    <p:animScale>
                                      <p:cBhvr>
                                        <p:cTn id="27" dur="166" decel="50000">
                                          <p:stCondLst>
                                            <p:cond delay="1338"/>
                                          </p:stCondLst>
                                        </p:cTn>
                                        <p:tgtEl>
                                          <p:spTgt spid="14"/>
                                        </p:tgtEl>
                                      </p:cBhvr>
                                      <p:to x="100000" y="100000"/>
                                    </p:animScale>
                                    <p:animScale>
                                      <p:cBhvr>
                                        <p:cTn id="28" dur="26">
                                          <p:stCondLst>
                                            <p:cond delay="1642"/>
                                          </p:stCondLst>
                                        </p:cTn>
                                        <p:tgtEl>
                                          <p:spTgt spid="14"/>
                                        </p:tgtEl>
                                      </p:cBhvr>
                                      <p:to x="100000" y="90000"/>
                                    </p:animScale>
                                    <p:animScale>
                                      <p:cBhvr>
                                        <p:cTn id="29" dur="166" decel="50000">
                                          <p:stCondLst>
                                            <p:cond delay="1668"/>
                                          </p:stCondLst>
                                        </p:cTn>
                                        <p:tgtEl>
                                          <p:spTgt spid="14"/>
                                        </p:tgtEl>
                                      </p:cBhvr>
                                      <p:to x="100000" y="100000"/>
                                    </p:animScale>
                                    <p:animScale>
                                      <p:cBhvr>
                                        <p:cTn id="30" dur="26">
                                          <p:stCondLst>
                                            <p:cond delay="1808"/>
                                          </p:stCondLst>
                                        </p:cTn>
                                        <p:tgtEl>
                                          <p:spTgt spid="14"/>
                                        </p:tgtEl>
                                      </p:cBhvr>
                                      <p:to x="100000" y="95000"/>
                                    </p:animScale>
                                    <p:animScale>
                                      <p:cBhvr>
                                        <p:cTn id="31" dur="166" decel="50000">
                                          <p:stCondLst>
                                            <p:cond delay="1834"/>
                                          </p:stCondLst>
                                        </p:cTn>
                                        <p:tgtEl>
                                          <p:spTgt spid="14"/>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ppt_x"/>
                                          </p:val>
                                        </p:tav>
                                        <p:tav tm="100000">
                                          <p:val>
                                            <p:strVal val="#ppt_x"/>
                                          </p:val>
                                        </p:tav>
                                      </p:tavLst>
                                    </p:anim>
                                    <p:anim calcmode="lin" valueType="num">
                                      <p:cBhvr additive="base">
                                        <p:cTn id="4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1000"/>
                                        <p:tgtEl>
                                          <p:spTgt spid="24"/>
                                        </p:tgtEl>
                                      </p:cBhvr>
                                    </p:animEffect>
                                    <p:anim calcmode="lin" valueType="num">
                                      <p:cBhvr>
                                        <p:cTn id="72" dur="1000" fill="hold"/>
                                        <p:tgtEl>
                                          <p:spTgt spid="24"/>
                                        </p:tgtEl>
                                        <p:attrNameLst>
                                          <p:attrName>ppt_x</p:attrName>
                                        </p:attrNameLst>
                                      </p:cBhvr>
                                      <p:tavLst>
                                        <p:tav tm="0">
                                          <p:val>
                                            <p:strVal val="#ppt_x"/>
                                          </p:val>
                                        </p:tav>
                                        <p:tav tm="100000">
                                          <p:val>
                                            <p:strVal val="#ppt_x"/>
                                          </p:val>
                                        </p:tav>
                                      </p:tavLst>
                                    </p:anim>
                                    <p:anim calcmode="lin" valueType="num">
                                      <p:cBhvr>
                                        <p:cTn id="7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additive="base">
                                        <p:cTn id="78" dur="500" fill="hold"/>
                                        <p:tgtEl>
                                          <p:spTgt spid="26"/>
                                        </p:tgtEl>
                                        <p:attrNameLst>
                                          <p:attrName>ppt_x</p:attrName>
                                        </p:attrNameLst>
                                      </p:cBhvr>
                                      <p:tavLst>
                                        <p:tav tm="0">
                                          <p:val>
                                            <p:strVal val="#ppt_x"/>
                                          </p:val>
                                        </p:tav>
                                        <p:tav tm="100000">
                                          <p:val>
                                            <p:strVal val="#ppt_x"/>
                                          </p:val>
                                        </p:tav>
                                      </p:tavLst>
                                    </p:anim>
                                    <p:anim calcmode="lin" valueType="num">
                                      <p:cBhvr additive="base">
                                        <p:cTn id="7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1000"/>
                                        <p:tgtEl>
                                          <p:spTgt spid="27"/>
                                        </p:tgtEl>
                                      </p:cBhvr>
                                    </p:animEffect>
                                    <p:anim calcmode="lin" valueType="num">
                                      <p:cBhvr>
                                        <p:cTn id="85" dur="1000" fill="hold"/>
                                        <p:tgtEl>
                                          <p:spTgt spid="27"/>
                                        </p:tgtEl>
                                        <p:attrNameLst>
                                          <p:attrName>ppt_x</p:attrName>
                                        </p:attrNameLst>
                                      </p:cBhvr>
                                      <p:tavLst>
                                        <p:tav tm="0">
                                          <p:val>
                                            <p:strVal val="#ppt_x"/>
                                          </p:val>
                                        </p:tav>
                                        <p:tav tm="100000">
                                          <p:val>
                                            <p:strVal val="#ppt_x"/>
                                          </p:val>
                                        </p:tav>
                                      </p:tavLst>
                                    </p:anim>
                                    <p:anim calcmode="lin" valueType="num">
                                      <p:cBhvr>
                                        <p:cTn id="8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additive="base">
                                        <p:cTn id="91" dur="500" fill="hold"/>
                                        <p:tgtEl>
                                          <p:spTgt spid="28"/>
                                        </p:tgtEl>
                                        <p:attrNameLst>
                                          <p:attrName>ppt_x</p:attrName>
                                        </p:attrNameLst>
                                      </p:cBhvr>
                                      <p:tavLst>
                                        <p:tav tm="0">
                                          <p:val>
                                            <p:strVal val="#ppt_x"/>
                                          </p:val>
                                        </p:tav>
                                        <p:tav tm="100000">
                                          <p:val>
                                            <p:strVal val="#ppt_x"/>
                                          </p:val>
                                        </p:tav>
                                      </p:tavLst>
                                    </p:anim>
                                    <p:anim calcmode="lin" valueType="num">
                                      <p:cBhvr additive="base">
                                        <p:cTn id="9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500" fill="hold"/>
                                        <p:tgtEl>
                                          <p:spTgt spid="30"/>
                                        </p:tgtEl>
                                        <p:attrNameLst>
                                          <p:attrName>ppt_x</p:attrName>
                                        </p:attrNameLst>
                                      </p:cBhvr>
                                      <p:tavLst>
                                        <p:tav tm="0">
                                          <p:val>
                                            <p:strVal val="#ppt_x"/>
                                          </p:val>
                                        </p:tav>
                                        <p:tav tm="100000">
                                          <p:val>
                                            <p:strVal val="#ppt_x"/>
                                          </p:val>
                                        </p:tav>
                                      </p:tavLst>
                                    </p:anim>
                                    <p:anim calcmode="lin" valueType="num">
                                      <p:cBhvr additive="base">
                                        <p:cTn id="10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1"/>
                                        </p:tgtEl>
                                        <p:attrNameLst>
                                          <p:attrName>style.visibility</p:attrName>
                                        </p:attrNameLst>
                                      </p:cBhvr>
                                      <p:to>
                                        <p:strVal val="visible"/>
                                      </p:to>
                                    </p:set>
                                    <p:anim calcmode="lin" valueType="num">
                                      <p:cBhvr additive="base">
                                        <p:cTn id="109" dur="500" fill="hold"/>
                                        <p:tgtEl>
                                          <p:spTgt spid="31"/>
                                        </p:tgtEl>
                                        <p:attrNameLst>
                                          <p:attrName>ppt_x</p:attrName>
                                        </p:attrNameLst>
                                      </p:cBhvr>
                                      <p:tavLst>
                                        <p:tav tm="0">
                                          <p:val>
                                            <p:strVal val="#ppt_x"/>
                                          </p:val>
                                        </p:tav>
                                        <p:tav tm="100000">
                                          <p:val>
                                            <p:strVal val="#ppt_x"/>
                                          </p:val>
                                        </p:tav>
                                      </p:tavLst>
                                    </p:anim>
                                    <p:anim calcmode="lin" valueType="num">
                                      <p:cBhvr additive="base">
                                        <p:cTn id="11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 calcmode="lin" valueType="num">
                                      <p:cBhvr additive="base">
                                        <p:cTn id="115" dur="500" fill="hold"/>
                                        <p:tgtEl>
                                          <p:spTgt spid="32"/>
                                        </p:tgtEl>
                                        <p:attrNameLst>
                                          <p:attrName>ppt_x</p:attrName>
                                        </p:attrNameLst>
                                      </p:cBhvr>
                                      <p:tavLst>
                                        <p:tav tm="0">
                                          <p:val>
                                            <p:strVal val="#ppt_x"/>
                                          </p:val>
                                        </p:tav>
                                        <p:tav tm="100000">
                                          <p:val>
                                            <p:strVal val="#ppt_x"/>
                                          </p:val>
                                        </p:tav>
                                      </p:tavLst>
                                    </p:anim>
                                    <p:anim calcmode="lin" valueType="num">
                                      <p:cBhvr additive="base">
                                        <p:cTn id="11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3"/>
                                        </p:tgtEl>
                                        <p:attrNameLst>
                                          <p:attrName>style.visibility</p:attrName>
                                        </p:attrNameLst>
                                      </p:cBhvr>
                                      <p:to>
                                        <p:strVal val="visible"/>
                                      </p:to>
                                    </p:set>
                                    <p:anim calcmode="lin" valueType="num">
                                      <p:cBhvr additive="base">
                                        <p:cTn id="121" dur="500" fill="hold"/>
                                        <p:tgtEl>
                                          <p:spTgt spid="33"/>
                                        </p:tgtEl>
                                        <p:attrNameLst>
                                          <p:attrName>ppt_x</p:attrName>
                                        </p:attrNameLst>
                                      </p:cBhvr>
                                      <p:tavLst>
                                        <p:tav tm="0">
                                          <p:val>
                                            <p:strVal val="#ppt_x"/>
                                          </p:val>
                                        </p:tav>
                                        <p:tav tm="100000">
                                          <p:val>
                                            <p:strVal val="#ppt_x"/>
                                          </p:val>
                                        </p:tav>
                                      </p:tavLst>
                                    </p:anim>
                                    <p:anim calcmode="lin" valueType="num">
                                      <p:cBhvr additive="base">
                                        <p:cTn id="12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34"/>
                                        </p:tgtEl>
                                        <p:attrNameLst>
                                          <p:attrName>style.visibility</p:attrName>
                                        </p:attrNameLst>
                                      </p:cBhvr>
                                      <p:to>
                                        <p:strVal val="visible"/>
                                      </p:to>
                                    </p:set>
                                    <p:anim calcmode="lin" valueType="num">
                                      <p:cBhvr additive="base">
                                        <p:cTn id="127" dur="500" fill="hold"/>
                                        <p:tgtEl>
                                          <p:spTgt spid="34"/>
                                        </p:tgtEl>
                                        <p:attrNameLst>
                                          <p:attrName>ppt_x</p:attrName>
                                        </p:attrNameLst>
                                      </p:cBhvr>
                                      <p:tavLst>
                                        <p:tav tm="0">
                                          <p:val>
                                            <p:strVal val="#ppt_x"/>
                                          </p:val>
                                        </p:tav>
                                        <p:tav tm="100000">
                                          <p:val>
                                            <p:strVal val="#ppt_x"/>
                                          </p:val>
                                        </p:tav>
                                      </p:tavLst>
                                    </p:anim>
                                    <p:anim calcmode="lin" valueType="num">
                                      <p:cBhvr additive="base">
                                        <p:cTn id="12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35"/>
                                        </p:tgtEl>
                                        <p:attrNameLst>
                                          <p:attrName>style.visibility</p:attrName>
                                        </p:attrNameLst>
                                      </p:cBhvr>
                                      <p:to>
                                        <p:strVal val="visible"/>
                                      </p:to>
                                    </p:set>
                                    <p:anim calcmode="lin" valueType="num">
                                      <p:cBhvr additive="base">
                                        <p:cTn id="133" dur="500" fill="hold"/>
                                        <p:tgtEl>
                                          <p:spTgt spid="35"/>
                                        </p:tgtEl>
                                        <p:attrNameLst>
                                          <p:attrName>ppt_x</p:attrName>
                                        </p:attrNameLst>
                                      </p:cBhvr>
                                      <p:tavLst>
                                        <p:tav tm="0">
                                          <p:val>
                                            <p:strVal val="#ppt_x"/>
                                          </p:val>
                                        </p:tav>
                                        <p:tav tm="100000">
                                          <p:val>
                                            <p:strVal val="#ppt_x"/>
                                          </p:val>
                                        </p:tav>
                                      </p:tavLst>
                                    </p:anim>
                                    <p:anim calcmode="lin" valueType="num">
                                      <p:cBhvr additive="base">
                                        <p:cTn id="13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36"/>
                                        </p:tgtEl>
                                        <p:attrNameLst>
                                          <p:attrName>style.visibility</p:attrName>
                                        </p:attrNameLst>
                                      </p:cBhvr>
                                      <p:to>
                                        <p:strVal val="visible"/>
                                      </p:to>
                                    </p:set>
                                    <p:anim calcmode="lin" valueType="num">
                                      <p:cBhvr additive="base">
                                        <p:cTn id="139" dur="500" fill="hold"/>
                                        <p:tgtEl>
                                          <p:spTgt spid="36"/>
                                        </p:tgtEl>
                                        <p:attrNameLst>
                                          <p:attrName>ppt_x</p:attrName>
                                        </p:attrNameLst>
                                      </p:cBhvr>
                                      <p:tavLst>
                                        <p:tav tm="0">
                                          <p:val>
                                            <p:strVal val="#ppt_x"/>
                                          </p:val>
                                        </p:tav>
                                        <p:tav tm="100000">
                                          <p:val>
                                            <p:strVal val="#ppt_x"/>
                                          </p:val>
                                        </p:tav>
                                      </p:tavLst>
                                    </p:anim>
                                    <p:anim calcmode="lin" valueType="num">
                                      <p:cBhvr additive="base">
                                        <p:cTn id="14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37"/>
                                        </p:tgtEl>
                                        <p:attrNameLst>
                                          <p:attrName>style.visibility</p:attrName>
                                        </p:attrNameLst>
                                      </p:cBhvr>
                                      <p:to>
                                        <p:strVal val="visible"/>
                                      </p:to>
                                    </p:set>
                                    <p:anim calcmode="lin" valueType="num">
                                      <p:cBhvr additive="base">
                                        <p:cTn id="145" dur="500" fill="hold"/>
                                        <p:tgtEl>
                                          <p:spTgt spid="37"/>
                                        </p:tgtEl>
                                        <p:attrNameLst>
                                          <p:attrName>ppt_x</p:attrName>
                                        </p:attrNameLst>
                                      </p:cBhvr>
                                      <p:tavLst>
                                        <p:tav tm="0">
                                          <p:val>
                                            <p:strVal val="#ppt_x"/>
                                          </p:val>
                                        </p:tav>
                                        <p:tav tm="100000">
                                          <p:val>
                                            <p:strVal val="#ppt_x"/>
                                          </p:val>
                                        </p:tav>
                                      </p:tavLst>
                                    </p:anim>
                                    <p:anim calcmode="lin" valueType="num">
                                      <p:cBhvr additive="base">
                                        <p:cTn id="14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38"/>
                                        </p:tgtEl>
                                        <p:attrNameLst>
                                          <p:attrName>style.visibility</p:attrName>
                                        </p:attrNameLst>
                                      </p:cBhvr>
                                      <p:to>
                                        <p:strVal val="visible"/>
                                      </p:to>
                                    </p:set>
                                    <p:anim calcmode="lin" valueType="num">
                                      <p:cBhvr additive="base">
                                        <p:cTn id="151" dur="500" fill="hold"/>
                                        <p:tgtEl>
                                          <p:spTgt spid="38"/>
                                        </p:tgtEl>
                                        <p:attrNameLst>
                                          <p:attrName>ppt_x</p:attrName>
                                        </p:attrNameLst>
                                      </p:cBhvr>
                                      <p:tavLst>
                                        <p:tav tm="0">
                                          <p:val>
                                            <p:strVal val="#ppt_x"/>
                                          </p:val>
                                        </p:tav>
                                        <p:tav tm="100000">
                                          <p:val>
                                            <p:strVal val="#ppt_x"/>
                                          </p:val>
                                        </p:tav>
                                      </p:tavLst>
                                    </p:anim>
                                    <p:anim calcmode="lin" valueType="num">
                                      <p:cBhvr additive="base">
                                        <p:cTn id="15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49"/>
                                        </p:tgtEl>
                                        <p:attrNameLst>
                                          <p:attrName>style.visibility</p:attrName>
                                        </p:attrNameLst>
                                      </p:cBhvr>
                                      <p:to>
                                        <p:strVal val="visible"/>
                                      </p:to>
                                    </p:set>
                                    <p:anim calcmode="lin" valueType="num">
                                      <p:cBhvr additive="base">
                                        <p:cTn id="157" dur="500" fill="hold"/>
                                        <p:tgtEl>
                                          <p:spTgt spid="49"/>
                                        </p:tgtEl>
                                        <p:attrNameLst>
                                          <p:attrName>ppt_x</p:attrName>
                                        </p:attrNameLst>
                                      </p:cBhvr>
                                      <p:tavLst>
                                        <p:tav tm="0">
                                          <p:val>
                                            <p:strVal val="#ppt_x"/>
                                          </p:val>
                                        </p:tav>
                                        <p:tav tm="100000">
                                          <p:val>
                                            <p:strVal val="#ppt_x"/>
                                          </p:val>
                                        </p:tav>
                                      </p:tavLst>
                                    </p:anim>
                                    <p:anim calcmode="lin" valueType="num">
                                      <p:cBhvr additive="base">
                                        <p:cTn id="15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48"/>
                                        </p:tgtEl>
                                        <p:attrNameLst>
                                          <p:attrName>style.visibility</p:attrName>
                                        </p:attrNameLst>
                                      </p:cBhvr>
                                      <p:to>
                                        <p:strVal val="visible"/>
                                      </p:to>
                                    </p:set>
                                    <p:anim calcmode="lin" valueType="num">
                                      <p:cBhvr additive="base">
                                        <p:cTn id="163" dur="500" fill="hold"/>
                                        <p:tgtEl>
                                          <p:spTgt spid="48"/>
                                        </p:tgtEl>
                                        <p:attrNameLst>
                                          <p:attrName>ppt_x</p:attrName>
                                        </p:attrNameLst>
                                      </p:cBhvr>
                                      <p:tavLst>
                                        <p:tav tm="0">
                                          <p:val>
                                            <p:strVal val="#ppt_x"/>
                                          </p:val>
                                        </p:tav>
                                        <p:tav tm="100000">
                                          <p:val>
                                            <p:strVal val="#ppt_x"/>
                                          </p:val>
                                        </p:tav>
                                      </p:tavLst>
                                    </p:anim>
                                    <p:anim calcmode="lin" valueType="num">
                                      <p:cBhvr additive="base">
                                        <p:cTn id="16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47"/>
                                        </p:tgtEl>
                                        <p:attrNameLst>
                                          <p:attrName>style.visibility</p:attrName>
                                        </p:attrNameLst>
                                      </p:cBhvr>
                                      <p:to>
                                        <p:strVal val="visible"/>
                                      </p:to>
                                    </p:set>
                                    <p:anim calcmode="lin" valueType="num">
                                      <p:cBhvr additive="base">
                                        <p:cTn id="169" dur="500" fill="hold"/>
                                        <p:tgtEl>
                                          <p:spTgt spid="47"/>
                                        </p:tgtEl>
                                        <p:attrNameLst>
                                          <p:attrName>ppt_x</p:attrName>
                                        </p:attrNameLst>
                                      </p:cBhvr>
                                      <p:tavLst>
                                        <p:tav tm="0">
                                          <p:val>
                                            <p:strVal val="#ppt_x"/>
                                          </p:val>
                                        </p:tav>
                                        <p:tav tm="100000">
                                          <p:val>
                                            <p:strVal val="#ppt_x"/>
                                          </p:val>
                                        </p:tav>
                                      </p:tavLst>
                                    </p:anim>
                                    <p:anim calcmode="lin" valueType="num">
                                      <p:cBhvr additive="base">
                                        <p:cTn id="17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46"/>
                                        </p:tgtEl>
                                        <p:attrNameLst>
                                          <p:attrName>style.visibility</p:attrName>
                                        </p:attrNameLst>
                                      </p:cBhvr>
                                      <p:to>
                                        <p:strVal val="visible"/>
                                      </p:to>
                                    </p:set>
                                    <p:anim calcmode="lin" valueType="num">
                                      <p:cBhvr additive="base">
                                        <p:cTn id="175" dur="500" fill="hold"/>
                                        <p:tgtEl>
                                          <p:spTgt spid="46"/>
                                        </p:tgtEl>
                                        <p:attrNameLst>
                                          <p:attrName>ppt_x</p:attrName>
                                        </p:attrNameLst>
                                      </p:cBhvr>
                                      <p:tavLst>
                                        <p:tav tm="0">
                                          <p:val>
                                            <p:strVal val="#ppt_x"/>
                                          </p:val>
                                        </p:tav>
                                        <p:tav tm="100000">
                                          <p:val>
                                            <p:strVal val="#ppt_x"/>
                                          </p:val>
                                        </p:tav>
                                      </p:tavLst>
                                    </p:anim>
                                    <p:anim calcmode="lin" valueType="num">
                                      <p:cBhvr additive="base">
                                        <p:cTn id="17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45"/>
                                        </p:tgtEl>
                                        <p:attrNameLst>
                                          <p:attrName>style.visibility</p:attrName>
                                        </p:attrNameLst>
                                      </p:cBhvr>
                                      <p:to>
                                        <p:strVal val="visible"/>
                                      </p:to>
                                    </p:set>
                                    <p:anim calcmode="lin" valueType="num">
                                      <p:cBhvr additive="base">
                                        <p:cTn id="181" dur="500" fill="hold"/>
                                        <p:tgtEl>
                                          <p:spTgt spid="45"/>
                                        </p:tgtEl>
                                        <p:attrNameLst>
                                          <p:attrName>ppt_x</p:attrName>
                                        </p:attrNameLst>
                                      </p:cBhvr>
                                      <p:tavLst>
                                        <p:tav tm="0">
                                          <p:val>
                                            <p:strVal val="#ppt_x"/>
                                          </p:val>
                                        </p:tav>
                                        <p:tav tm="100000">
                                          <p:val>
                                            <p:strVal val="#ppt_x"/>
                                          </p:val>
                                        </p:tav>
                                      </p:tavLst>
                                    </p:anim>
                                    <p:anim calcmode="lin" valueType="num">
                                      <p:cBhvr additive="base">
                                        <p:cTn id="18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44"/>
                                        </p:tgtEl>
                                        <p:attrNameLst>
                                          <p:attrName>style.visibility</p:attrName>
                                        </p:attrNameLst>
                                      </p:cBhvr>
                                      <p:to>
                                        <p:strVal val="visible"/>
                                      </p:to>
                                    </p:set>
                                    <p:anim calcmode="lin" valueType="num">
                                      <p:cBhvr additive="base">
                                        <p:cTn id="187" dur="500" fill="hold"/>
                                        <p:tgtEl>
                                          <p:spTgt spid="44"/>
                                        </p:tgtEl>
                                        <p:attrNameLst>
                                          <p:attrName>ppt_x</p:attrName>
                                        </p:attrNameLst>
                                      </p:cBhvr>
                                      <p:tavLst>
                                        <p:tav tm="0">
                                          <p:val>
                                            <p:strVal val="#ppt_x"/>
                                          </p:val>
                                        </p:tav>
                                        <p:tav tm="100000">
                                          <p:val>
                                            <p:strVal val="#ppt_x"/>
                                          </p:val>
                                        </p:tav>
                                      </p:tavLst>
                                    </p:anim>
                                    <p:anim calcmode="lin" valueType="num">
                                      <p:cBhvr additive="base">
                                        <p:cTn id="18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43"/>
                                        </p:tgtEl>
                                        <p:attrNameLst>
                                          <p:attrName>style.visibility</p:attrName>
                                        </p:attrNameLst>
                                      </p:cBhvr>
                                      <p:to>
                                        <p:strVal val="visible"/>
                                      </p:to>
                                    </p:set>
                                    <p:anim calcmode="lin" valueType="num">
                                      <p:cBhvr additive="base">
                                        <p:cTn id="193" dur="500" fill="hold"/>
                                        <p:tgtEl>
                                          <p:spTgt spid="43"/>
                                        </p:tgtEl>
                                        <p:attrNameLst>
                                          <p:attrName>ppt_x</p:attrName>
                                        </p:attrNameLst>
                                      </p:cBhvr>
                                      <p:tavLst>
                                        <p:tav tm="0">
                                          <p:val>
                                            <p:strVal val="#ppt_x"/>
                                          </p:val>
                                        </p:tav>
                                        <p:tav tm="100000">
                                          <p:val>
                                            <p:strVal val="#ppt_x"/>
                                          </p:val>
                                        </p:tav>
                                      </p:tavLst>
                                    </p:anim>
                                    <p:anim calcmode="lin" valueType="num">
                                      <p:cBhvr additive="base">
                                        <p:cTn id="19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42"/>
                                        </p:tgtEl>
                                        <p:attrNameLst>
                                          <p:attrName>style.visibility</p:attrName>
                                        </p:attrNameLst>
                                      </p:cBhvr>
                                      <p:to>
                                        <p:strVal val="visible"/>
                                      </p:to>
                                    </p:set>
                                    <p:anim calcmode="lin" valueType="num">
                                      <p:cBhvr additive="base">
                                        <p:cTn id="199" dur="500" fill="hold"/>
                                        <p:tgtEl>
                                          <p:spTgt spid="42"/>
                                        </p:tgtEl>
                                        <p:attrNameLst>
                                          <p:attrName>ppt_x</p:attrName>
                                        </p:attrNameLst>
                                      </p:cBhvr>
                                      <p:tavLst>
                                        <p:tav tm="0">
                                          <p:val>
                                            <p:strVal val="#ppt_x"/>
                                          </p:val>
                                        </p:tav>
                                        <p:tav tm="100000">
                                          <p:val>
                                            <p:strVal val="#ppt_x"/>
                                          </p:val>
                                        </p:tav>
                                      </p:tavLst>
                                    </p:anim>
                                    <p:anim calcmode="lin" valueType="num">
                                      <p:cBhvr additive="base">
                                        <p:cTn id="20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41"/>
                                        </p:tgtEl>
                                        <p:attrNameLst>
                                          <p:attrName>style.visibility</p:attrName>
                                        </p:attrNameLst>
                                      </p:cBhvr>
                                      <p:to>
                                        <p:strVal val="visible"/>
                                      </p:to>
                                    </p:set>
                                    <p:anim calcmode="lin" valueType="num">
                                      <p:cBhvr additive="base">
                                        <p:cTn id="205" dur="500" fill="hold"/>
                                        <p:tgtEl>
                                          <p:spTgt spid="41"/>
                                        </p:tgtEl>
                                        <p:attrNameLst>
                                          <p:attrName>ppt_x</p:attrName>
                                        </p:attrNameLst>
                                      </p:cBhvr>
                                      <p:tavLst>
                                        <p:tav tm="0">
                                          <p:val>
                                            <p:strVal val="#ppt_x"/>
                                          </p:val>
                                        </p:tav>
                                        <p:tav tm="100000">
                                          <p:val>
                                            <p:strVal val="#ppt_x"/>
                                          </p:val>
                                        </p:tav>
                                      </p:tavLst>
                                    </p:anim>
                                    <p:anim calcmode="lin" valueType="num">
                                      <p:cBhvr additive="base">
                                        <p:cTn id="20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grpId="0" nodeType="clickEffect">
                                  <p:stCondLst>
                                    <p:cond delay="0"/>
                                  </p:stCondLst>
                                  <p:childTnLst>
                                    <p:set>
                                      <p:cBhvr>
                                        <p:cTn id="210" dur="1" fill="hold">
                                          <p:stCondLst>
                                            <p:cond delay="0"/>
                                          </p:stCondLst>
                                        </p:cTn>
                                        <p:tgtEl>
                                          <p:spTgt spid="40"/>
                                        </p:tgtEl>
                                        <p:attrNameLst>
                                          <p:attrName>style.visibility</p:attrName>
                                        </p:attrNameLst>
                                      </p:cBhvr>
                                      <p:to>
                                        <p:strVal val="visible"/>
                                      </p:to>
                                    </p:set>
                                    <p:anim calcmode="lin" valueType="num">
                                      <p:cBhvr additive="base">
                                        <p:cTn id="211" dur="500" fill="hold"/>
                                        <p:tgtEl>
                                          <p:spTgt spid="40"/>
                                        </p:tgtEl>
                                        <p:attrNameLst>
                                          <p:attrName>ppt_x</p:attrName>
                                        </p:attrNameLst>
                                      </p:cBhvr>
                                      <p:tavLst>
                                        <p:tav tm="0">
                                          <p:val>
                                            <p:strVal val="#ppt_x"/>
                                          </p:val>
                                        </p:tav>
                                        <p:tav tm="100000">
                                          <p:val>
                                            <p:strVal val="#ppt_x"/>
                                          </p:val>
                                        </p:tav>
                                      </p:tavLst>
                                    </p:anim>
                                    <p:anim calcmode="lin" valueType="num">
                                      <p:cBhvr additive="base">
                                        <p:cTn id="2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39"/>
                                        </p:tgtEl>
                                        <p:attrNameLst>
                                          <p:attrName>style.visibility</p:attrName>
                                        </p:attrNameLst>
                                      </p:cBhvr>
                                      <p:to>
                                        <p:strVal val="visible"/>
                                      </p:to>
                                    </p:set>
                                    <p:anim calcmode="lin" valueType="num">
                                      <p:cBhvr additive="base">
                                        <p:cTn id="217" dur="500" fill="hold"/>
                                        <p:tgtEl>
                                          <p:spTgt spid="39"/>
                                        </p:tgtEl>
                                        <p:attrNameLst>
                                          <p:attrName>ppt_x</p:attrName>
                                        </p:attrNameLst>
                                      </p:cBhvr>
                                      <p:tavLst>
                                        <p:tav tm="0">
                                          <p:val>
                                            <p:strVal val="#ppt_x"/>
                                          </p:val>
                                        </p:tav>
                                        <p:tav tm="100000">
                                          <p:val>
                                            <p:strVal val="#ppt_x"/>
                                          </p:val>
                                        </p:tav>
                                      </p:tavLst>
                                    </p:anim>
                                    <p:anim calcmode="lin" valueType="num">
                                      <p:cBhvr additive="base">
                                        <p:cTn id="21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nodeType="clickEffect">
                                  <p:stCondLst>
                                    <p:cond delay="0"/>
                                  </p:stCondLst>
                                  <p:childTnLst>
                                    <p:set>
                                      <p:cBhvr>
                                        <p:cTn id="222" dur="1" fill="hold">
                                          <p:stCondLst>
                                            <p:cond delay="0"/>
                                          </p:stCondLst>
                                        </p:cTn>
                                        <p:tgtEl>
                                          <p:spTgt spid="50"/>
                                        </p:tgtEl>
                                        <p:attrNameLst>
                                          <p:attrName>style.visibility</p:attrName>
                                        </p:attrNameLst>
                                      </p:cBhvr>
                                      <p:to>
                                        <p:strVal val="visible"/>
                                      </p:to>
                                    </p:set>
                                    <p:anim calcmode="lin" valueType="num">
                                      <p:cBhvr additive="base">
                                        <p:cTn id="223" dur="500" fill="hold"/>
                                        <p:tgtEl>
                                          <p:spTgt spid="50"/>
                                        </p:tgtEl>
                                        <p:attrNameLst>
                                          <p:attrName>ppt_x</p:attrName>
                                        </p:attrNameLst>
                                      </p:cBhvr>
                                      <p:tavLst>
                                        <p:tav tm="0">
                                          <p:val>
                                            <p:strVal val="#ppt_x"/>
                                          </p:val>
                                        </p:tav>
                                        <p:tav tm="100000">
                                          <p:val>
                                            <p:strVal val="#ppt_x"/>
                                          </p:val>
                                        </p:tav>
                                      </p:tavLst>
                                    </p:anim>
                                    <p:anim calcmode="lin" valueType="num">
                                      <p:cBhvr additive="base">
                                        <p:cTn id="22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6" presetClass="entr" presetSubtype="0" fill="hold" nodeType="clickEffect">
                                  <p:stCondLst>
                                    <p:cond delay="0"/>
                                  </p:stCondLst>
                                  <p:childTnLst>
                                    <p:set>
                                      <p:cBhvr>
                                        <p:cTn id="228" dur="1" fill="hold">
                                          <p:stCondLst>
                                            <p:cond delay="0"/>
                                          </p:stCondLst>
                                        </p:cTn>
                                        <p:tgtEl>
                                          <p:spTgt spid="61"/>
                                        </p:tgtEl>
                                        <p:attrNameLst>
                                          <p:attrName>style.visibility</p:attrName>
                                        </p:attrNameLst>
                                      </p:cBhvr>
                                      <p:to>
                                        <p:strVal val="visible"/>
                                      </p:to>
                                    </p:set>
                                    <p:animEffect transition="in" filter="wipe(down)">
                                      <p:cBhvr>
                                        <p:cTn id="229" dur="580">
                                          <p:stCondLst>
                                            <p:cond delay="0"/>
                                          </p:stCondLst>
                                        </p:cTn>
                                        <p:tgtEl>
                                          <p:spTgt spid="61"/>
                                        </p:tgtEl>
                                      </p:cBhvr>
                                    </p:animEffect>
                                    <p:anim calcmode="lin" valueType="num">
                                      <p:cBhvr>
                                        <p:cTn id="230" dur="1822" tmFilter="0,0; 0.14,0.36; 0.43,0.73; 0.71,0.91; 1.0,1.0">
                                          <p:stCondLst>
                                            <p:cond delay="0"/>
                                          </p:stCondLst>
                                        </p:cTn>
                                        <p:tgtEl>
                                          <p:spTgt spid="61"/>
                                        </p:tgtEl>
                                        <p:attrNameLst>
                                          <p:attrName>ppt_x</p:attrName>
                                        </p:attrNameLst>
                                      </p:cBhvr>
                                      <p:tavLst>
                                        <p:tav tm="0">
                                          <p:val>
                                            <p:strVal val="#ppt_x-0.25"/>
                                          </p:val>
                                        </p:tav>
                                        <p:tav tm="100000">
                                          <p:val>
                                            <p:strVal val="#ppt_x"/>
                                          </p:val>
                                        </p:tav>
                                      </p:tavLst>
                                    </p:anim>
                                    <p:anim calcmode="lin" valueType="num">
                                      <p:cBhvr>
                                        <p:cTn id="231" dur="664" tmFilter="0.0,0.0; 0.25,0.07; 0.50,0.2; 0.75,0.467; 1.0,1.0">
                                          <p:stCondLst>
                                            <p:cond delay="0"/>
                                          </p:stCondLst>
                                        </p:cTn>
                                        <p:tgtEl>
                                          <p:spTgt spid="61"/>
                                        </p:tgtEl>
                                        <p:attrNameLst>
                                          <p:attrName>ppt_y</p:attrName>
                                        </p:attrNameLst>
                                      </p:cBhvr>
                                      <p:tavLst>
                                        <p:tav tm="0" fmla="#ppt_y-sin(pi*$)/3">
                                          <p:val>
                                            <p:fltVal val="0.5"/>
                                          </p:val>
                                        </p:tav>
                                        <p:tav tm="100000">
                                          <p:val>
                                            <p:fltVal val="1"/>
                                          </p:val>
                                        </p:tav>
                                      </p:tavLst>
                                    </p:anim>
                                    <p:anim calcmode="lin" valueType="num">
                                      <p:cBhvr>
                                        <p:cTn id="232" dur="664" tmFilter="0, 0; 0.125,0.2665; 0.25,0.4; 0.375,0.465; 0.5,0.5;  0.625,0.535; 0.75,0.6; 0.875,0.7335; 1,1">
                                          <p:stCondLst>
                                            <p:cond delay="664"/>
                                          </p:stCondLst>
                                        </p:cTn>
                                        <p:tgtEl>
                                          <p:spTgt spid="61"/>
                                        </p:tgtEl>
                                        <p:attrNameLst>
                                          <p:attrName>ppt_y</p:attrName>
                                        </p:attrNameLst>
                                      </p:cBhvr>
                                      <p:tavLst>
                                        <p:tav tm="0" fmla="#ppt_y-sin(pi*$)/9">
                                          <p:val>
                                            <p:fltVal val="0"/>
                                          </p:val>
                                        </p:tav>
                                        <p:tav tm="100000">
                                          <p:val>
                                            <p:fltVal val="1"/>
                                          </p:val>
                                        </p:tav>
                                      </p:tavLst>
                                    </p:anim>
                                    <p:anim calcmode="lin" valueType="num">
                                      <p:cBhvr>
                                        <p:cTn id="233" dur="332" tmFilter="0, 0; 0.125,0.2665; 0.25,0.4; 0.375,0.465; 0.5,0.5;  0.625,0.535; 0.75,0.6; 0.875,0.7335; 1,1">
                                          <p:stCondLst>
                                            <p:cond delay="1324"/>
                                          </p:stCondLst>
                                        </p:cTn>
                                        <p:tgtEl>
                                          <p:spTgt spid="61"/>
                                        </p:tgtEl>
                                        <p:attrNameLst>
                                          <p:attrName>ppt_y</p:attrName>
                                        </p:attrNameLst>
                                      </p:cBhvr>
                                      <p:tavLst>
                                        <p:tav tm="0" fmla="#ppt_y-sin(pi*$)/27">
                                          <p:val>
                                            <p:fltVal val="0"/>
                                          </p:val>
                                        </p:tav>
                                        <p:tav tm="100000">
                                          <p:val>
                                            <p:fltVal val="1"/>
                                          </p:val>
                                        </p:tav>
                                      </p:tavLst>
                                    </p:anim>
                                    <p:anim calcmode="lin" valueType="num">
                                      <p:cBhvr>
                                        <p:cTn id="234" dur="164" tmFilter="0, 0; 0.125,0.2665; 0.25,0.4; 0.375,0.465; 0.5,0.5;  0.625,0.535; 0.75,0.6; 0.875,0.7335; 1,1">
                                          <p:stCondLst>
                                            <p:cond delay="1656"/>
                                          </p:stCondLst>
                                        </p:cTn>
                                        <p:tgtEl>
                                          <p:spTgt spid="61"/>
                                        </p:tgtEl>
                                        <p:attrNameLst>
                                          <p:attrName>ppt_y</p:attrName>
                                        </p:attrNameLst>
                                      </p:cBhvr>
                                      <p:tavLst>
                                        <p:tav tm="0" fmla="#ppt_y-sin(pi*$)/81">
                                          <p:val>
                                            <p:fltVal val="0"/>
                                          </p:val>
                                        </p:tav>
                                        <p:tav tm="100000">
                                          <p:val>
                                            <p:fltVal val="1"/>
                                          </p:val>
                                        </p:tav>
                                      </p:tavLst>
                                    </p:anim>
                                    <p:animScale>
                                      <p:cBhvr>
                                        <p:cTn id="235" dur="26">
                                          <p:stCondLst>
                                            <p:cond delay="650"/>
                                          </p:stCondLst>
                                        </p:cTn>
                                        <p:tgtEl>
                                          <p:spTgt spid="61"/>
                                        </p:tgtEl>
                                      </p:cBhvr>
                                      <p:to x="100000" y="60000"/>
                                    </p:animScale>
                                    <p:animScale>
                                      <p:cBhvr>
                                        <p:cTn id="236" dur="166" decel="50000">
                                          <p:stCondLst>
                                            <p:cond delay="676"/>
                                          </p:stCondLst>
                                        </p:cTn>
                                        <p:tgtEl>
                                          <p:spTgt spid="61"/>
                                        </p:tgtEl>
                                      </p:cBhvr>
                                      <p:to x="100000" y="100000"/>
                                    </p:animScale>
                                    <p:animScale>
                                      <p:cBhvr>
                                        <p:cTn id="237" dur="26">
                                          <p:stCondLst>
                                            <p:cond delay="1312"/>
                                          </p:stCondLst>
                                        </p:cTn>
                                        <p:tgtEl>
                                          <p:spTgt spid="61"/>
                                        </p:tgtEl>
                                      </p:cBhvr>
                                      <p:to x="100000" y="80000"/>
                                    </p:animScale>
                                    <p:animScale>
                                      <p:cBhvr>
                                        <p:cTn id="238" dur="166" decel="50000">
                                          <p:stCondLst>
                                            <p:cond delay="1338"/>
                                          </p:stCondLst>
                                        </p:cTn>
                                        <p:tgtEl>
                                          <p:spTgt spid="61"/>
                                        </p:tgtEl>
                                      </p:cBhvr>
                                      <p:to x="100000" y="100000"/>
                                    </p:animScale>
                                    <p:animScale>
                                      <p:cBhvr>
                                        <p:cTn id="239" dur="26">
                                          <p:stCondLst>
                                            <p:cond delay="1642"/>
                                          </p:stCondLst>
                                        </p:cTn>
                                        <p:tgtEl>
                                          <p:spTgt spid="61"/>
                                        </p:tgtEl>
                                      </p:cBhvr>
                                      <p:to x="100000" y="90000"/>
                                    </p:animScale>
                                    <p:animScale>
                                      <p:cBhvr>
                                        <p:cTn id="240" dur="166" decel="50000">
                                          <p:stCondLst>
                                            <p:cond delay="1668"/>
                                          </p:stCondLst>
                                        </p:cTn>
                                        <p:tgtEl>
                                          <p:spTgt spid="61"/>
                                        </p:tgtEl>
                                      </p:cBhvr>
                                      <p:to x="100000" y="100000"/>
                                    </p:animScale>
                                    <p:animScale>
                                      <p:cBhvr>
                                        <p:cTn id="241" dur="26">
                                          <p:stCondLst>
                                            <p:cond delay="1808"/>
                                          </p:stCondLst>
                                        </p:cTn>
                                        <p:tgtEl>
                                          <p:spTgt spid="61"/>
                                        </p:tgtEl>
                                      </p:cBhvr>
                                      <p:to x="100000" y="95000"/>
                                    </p:animScale>
                                    <p:animScale>
                                      <p:cBhvr>
                                        <p:cTn id="242" dur="166" decel="50000">
                                          <p:stCondLst>
                                            <p:cond delay="1834"/>
                                          </p:stCondLst>
                                        </p:cTn>
                                        <p:tgtEl>
                                          <p:spTgt spid="61"/>
                                        </p:tgtEl>
                                      </p:cBhvr>
                                      <p:to x="100000" y="100000"/>
                                    </p:animScale>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grpId="0" nodeType="clickEffect">
                                  <p:stCondLst>
                                    <p:cond delay="0"/>
                                  </p:stCondLst>
                                  <p:childTnLst>
                                    <p:set>
                                      <p:cBhvr>
                                        <p:cTn id="246" dur="1" fill="hold">
                                          <p:stCondLst>
                                            <p:cond delay="0"/>
                                          </p:stCondLst>
                                        </p:cTn>
                                        <p:tgtEl>
                                          <p:spTgt spid="62"/>
                                        </p:tgtEl>
                                        <p:attrNameLst>
                                          <p:attrName>style.visibility</p:attrName>
                                        </p:attrNameLst>
                                      </p:cBhvr>
                                      <p:to>
                                        <p:strVal val="visible"/>
                                      </p:to>
                                    </p:set>
                                    <p:anim calcmode="lin" valueType="num">
                                      <p:cBhvr additive="base">
                                        <p:cTn id="247" dur="500" fill="hold"/>
                                        <p:tgtEl>
                                          <p:spTgt spid="62"/>
                                        </p:tgtEl>
                                        <p:attrNameLst>
                                          <p:attrName>ppt_x</p:attrName>
                                        </p:attrNameLst>
                                      </p:cBhvr>
                                      <p:tavLst>
                                        <p:tav tm="0">
                                          <p:val>
                                            <p:strVal val="#ppt_x"/>
                                          </p:val>
                                        </p:tav>
                                        <p:tav tm="100000">
                                          <p:val>
                                            <p:strVal val="#ppt_x"/>
                                          </p:val>
                                        </p:tav>
                                      </p:tavLst>
                                    </p:anim>
                                    <p:anim calcmode="lin" valueType="num">
                                      <p:cBhvr additive="base">
                                        <p:cTn id="248" dur="500" fill="hold"/>
                                        <p:tgtEl>
                                          <p:spTgt spid="62"/>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63"/>
                                        </p:tgtEl>
                                        <p:attrNameLst>
                                          <p:attrName>style.visibility</p:attrName>
                                        </p:attrNameLst>
                                      </p:cBhvr>
                                      <p:to>
                                        <p:strVal val="visible"/>
                                      </p:to>
                                    </p:set>
                                    <p:anim calcmode="lin" valueType="num">
                                      <p:cBhvr additive="base">
                                        <p:cTn id="251" dur="500" fill="hold"/>
                                        <p:tgtEl>
                                          <p:spTgt spid="63"/>
                                        </p:tgtEl>
                                        <p:attrNameLst>
                                          <p:attrName>ppt_x</p:attrName>
                                        </p:attrNameLst>
                                      </p:cBhvr>
                                      <p:tavLst>
                                        <p:tav tm="0">
                                          <p:val>
                                            <p:strVal val="#ppt_x"/>
                                          </p:val>
                                        </p:tav>
                                        <p:tav tm="100000">
                                          <p:val>
                                            <p:strVal val="#ppt_x"/>
                                          </p:val>
                                        </p:tav>
                                      </p:tavLst>
                                    </p:anim>
                                    <p:anim calcmode="lin" valueType="num">
                                      <p:cBhvr additive="base">
                                        <p:cTn id="25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2" presetClass="entr" presetSubtype="4" fill="hold" nodeType="clickEffect">
                                  <p:stCondLst>
                                    <p:cond delay="0"/>
                                  </p:stCondLst>
                                  <p:childTnLst>
                                    <p:set>
                                      <p:cBhvr>
                                        <p:cTn id="256" dur="1" fill="hold">
                                          <p:stCondLst>
                                            <p:cond delay="0"/>
                                          </p:stCondLst>
                                        </p:cTn>
                                        <p:tgtEl>
                                          <p:spTgt spid="65"/>
                                        </p:tgtEl>
                                        <p:attrNameLst>
                                          <p:attrName>style.visibility</p:attrName>
                                        </p:attrNameLst>
                                      </p:cBhvr>
                                      <p:to>
                                        <p:strVal val="visible"/>
                                      </p:to>
                                    </p:set>
                                    <p:anim calcmode="lin" valueType="num">
                                      <p:cBhvr additive="base">
                                        <p:cTn id="257" dur="500" fill="hold"/>
                                        <p:tgtEl>
                                          <p:spTgt spid="65"/>
                                        </p:tgtEl>
                                        <p:attrNameLst>
                                          <p:attrName>ppt_x</p:attrName>
                                        </p:attrNameLst>
                                      </p:cBhvr>
                                      <p:tavLst>
                                        <p:tav tm="0">
                                          <p:val>
                                            <p:strVal val="#ppt_x"/>
                                          </p:val>
                                        </p:tav>
                                        <p:tav tm="100000">
                                          <p:val>
                                            <p:strVal val="#ppt_x"/>
                                          </p:val>
                                        </p:tav>
                                      </p:tavLst>
                                    </p:anim>
                                    <p:anim calcmode="lin" valueType="num">
                                      <p:cBhvr additive="base">
                                        <p:cTn id="25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42" presetClass="entr" presetSubtype="0" fill="hold" grpId="0" nodeType="clickEffect">
                                  <p:stCondLst>
                                    <p:cond delay="0"/>
                                  </p:stCondLst>
                                  <p:childTnLst>
                                    <p:set>
                                      <p:cBhvr>
                                        <p:cTn id="262" dur="1" fill="hold">
                                          <p:stCondLst>
                                            <p:cond delay="0"/>
                                          </p:stCondLst>
                                        </p:cTn>
                                        <p:tgtEl>
                                          <p:spTgt spid="72"/>
                                        </p:tgtEl>
                                        <p:attrNameLst>
                                          <p:attrName>style.visibility</p:attrName>
                                        </p:attrNameLst>
                                      </p:cBhvr>
                                      <p:to>
                                        <p:strVal val="visible"/>
                                      </p:to>
                                    </p:set>
                                    <p:animEffect transition="in" filter="fade">
                                      <p:cBhvr>
                                        <p:cTn id="263" dur="1000"/>
                                        <p:tgtEl>
                                          <p:spTgt spid="72"/>
                                        </p:tgtEl>
                                      </p:cBhvr>
                                    </p:animEffect>
                                    <p:anim calcmode="lin" valueType="num">
                                      <p:cBhvr>
                                        <p:cTn id="264" dur="1000" fill="hold"/>
                                        <p:tgtEl>
                                          <p:spTgt spid="72"/>
                                        </p:tgtEl>
                                        <p:attrNameLst>
                                          <p:attrName>ppt_x</p:attrName>
                                        </p:attrNameLst>
                                      </p:cBhvr>
                                      <p:tavLst>
                                        <p:tav tm="0">
                                          <p:val>
                                            <p:strVal val="#ppt_x"/>
                                          </p:val>
                                        </p:tav>
                                        <p:tav tm="100000">
                                          <p:val>
                                            <p:strVal val="#ppt_x"/>
                                          </p:val>
                                        </p:tav>
                                      </p:tavLst>
                                    </p:anim>
                                    <p:anim calcmode="lin" valueType="num">
                                      <p:cBhvr>
                                        <p:cTn id="265"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266" fill="hold">
                      <p:stCondLst>
                        <p:cond delay="indefinite"/>
                      </p:stCondLst>
                      <p:childTnLst>
                        <p:par>
                          <p:cTn id="267" fill="hold">
                            <p:stCondLst>
                              <p:cond delay="0"/>
                            </p:stCondLst>
                            <p:childTnLst>
                              <p:par>
                                <p:cTn id="268" presetID="2" presetClass="entr" presetSubtype="4" fill="hold" grpId="0" nodeType="clickEffect">
                                  <p:stCondLst>
                                    <p:cond delay="0"/>
                                  </p:stCondLst>
                                  <p:childTnLst>
                                    <p:set>
                                      <p:cBhvr>
                                        <p:cTn id="269" dur="1" fill="hold">
                                          <p:stCondLst>
                                            <p:cond delay="0"/>
                                          </p:stCondLst>
                                        </p:cTn>
                                        <p:tgtEl>
                                          <p:spTgt spid="64"/>
                                        </p:tgtEl>
                                        <p:attrNameLst>
                                          <p:attrName>style.visibility</p:attrName>
                                        </p:attrNameLst>
                                      </p:cBhvr>
                                      <p:to>
                                        <p:strVal val="visible"/>
                                      </p:to>
                                    </p:set>
                                    <p:anim calcmode="lin" valueType="num">
                                      <p:cBhvr additive="base">
                                        <p:cTn id="270" dur="500" fill="hold"/>
                                        <p:tgtEl>
                                          <p:spTgt spid="64"/>
                                        </p:tgtEl>
                                        <p:attrNameLst>
                                          <p:attrName>ppt_x</p:attrName>
                                        </p:attrNameLst>
                                      </p:cBhvr>
                                      <p:tavLst>
                                        <p:tav tm="0">
                                          <p:val>
                                            <p:strVal val="#ppt_x"/>
                                          </p:val>
                                        </p:tav>
                                        <p:tav tm="100000">
                                          <p:val>
                                            <p:strVal val="#ppt_x"/>
                                          </p:val>
                                        </p:tav>
                                      </p:tavLst>
                                    </p:anim>
                                    <p:anim calcmode="lin" valueType="num">
                                      <p:cBhvr additive="base">
                                        <p:cTn id="271"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272" fill="hold">
                      <p:stCondLst>
                        <p:cond delay="indefinite"/>
                      </p:stCondLst>
                      <p:childTnLst>
                        <p:par>
                          <p:cTn id="273" fill="hold">
                            <p:stCondLst>
                              <p:cond delay="0"/>
                            </p:stCondLst>
                            <p:childTnLst>
                              <p:par>
                                <p:cTn id="274" presetID="2" presetClass="entr" presetSubtype="4" fill="hold" grpId="0" nodeType="clickEffect">
                                  <p:stCondLst>
                                    <p:cond delay="0"/>
                                  </p:stCondLst>
                                  <p:childTnLst>
                                    <p:set>
                                      <p:cBhvr>
                                        <p:cTn id="275" dur="1" fill="hold">
                                          <p:stCondLst>
                                            <p:cond delay="0"/>
                                          </p:stCondLst>
                                        </p:cTn>
                                        <p:tgtEl>
                                          <p:spTgt spid="70"/>
                                        </p:tgtEl>
                                        <p:attrNameLst>
                                          <p:attrName>style.visibility</p:attrName>
                                        </p:attrNameLst>
                                      </p:cBhvr>
                                      <p:to>
                                        <p:strVal val="visible"/>
                                      </p:to>
                                    </p:set>
                                    <p:anim calcmode="lin" valueType="num">
                                      <p:cBhvr additive="base">
                                        <p:cTn id="276" dur="500" fill="hold"/>
                                        <p:tgtEl>
                                          <p:spTgt spid="70"/>
                                        </p:tgtEl>
                                        <p:attrNameLst>
                                          <p:attrName>ppt_x</p:attrName>
                                        </p:attrNameLst>
                                      </p:cBhvr>
                                      <p:tavLst>
                                        <p:tav tm="0">
                                          <p:val>
                                            <p:strVal val="#ppt_x"/>
                                          </p:val>
                                        </p:tav>
                                        <p:tav tm="100000">
                                          <p:val>
                                            <p:strVal val="#ppt_x"/>
                                          </p:val>
                                        </p:tav>
                                      </p:tavLst>
                                    </p:anim>
                                    <p:anim calcmode="lin" valueType="num">
                                      <p:cBhvr additive="base">
                                        <p:cTn id="277"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78" fill="hold">
                      <p:stCondLst>
                        <p:cond delay="indefinite"/>
                      </p:stCondLst>
                      <p:childTnLst>
                        <p:par>
                          <p:cTn id="279" fill="hold">
                            <p:stCondLst>
                              <p:cond delay="0"/>
                            </p:stCondLst>
                            <p:childTnLst>
                              <p:par>
                                <p:cTn id="280" presetID="42" presetClass="entr" presetSubtype="0" fill="hold" grpId="0" nodeType="clickEffect">
                                  <p:stCondLst>
                                    <p:cond delay="0"/>
                                  </p:stCondLst>
                                  <p:childTnLst>
                                    <p:set>
                                      <p:cBhvr>
                                        <p:cTn id="281" dur="1" fill="hold">
                                          <p:stCondLst>
                                            <p:cond delay="0"/>
                                          </p:stCondLst>
                                        </p:cTn>
                                        <p:tgtEl>
                                          <p:spTgt spid="71"/>
                                        </p:tgtEl>
                                        <p:attrNameLst>
                                          <p:attrName>style.visibility</p:attrName>
                                        </p:attrNameLst>
                                      </p:cBhvr>
                                      <p:to>
                                        <p:strVal val="visible"/>
                                      </p:to>
                                    </p:set>
                                    <p:animEffect transition="in" filter="fade">
                                      <p:cBhvr>
                                        <p:cTn id="282" dur="1000"/>
                                        <p:tgtEl>
                                          <p:spTgt spid="71"/>
                                        </p:tgtEl>
                                      </p:cBhvr>
                                    </p:animEffect>
                                    <p:anim calcmode="lin" valueType="num">
                                      <p:cBhvr>
                                        <p:cTn id="283" dur="1000" fill="hold"/>
                                        <p:tgtEl>
                                          <p:spTgt spid="71"/>
                                        </p:tgtEl>
                                        <p:attrNameLst>
                                          <p:attrName>ppt_x</p:attrName>
                                        </p:attrNameLst>
                                      </p:cBhvr>
                                      <p:tavLst>
                                        <p:tav tm="0">
                                          <p:val>
                                            <p:strVal val="#ppt_x"/>
                                          </p:val>
                                        </p:tav>
                                        <p:tav tm="100000">
                                          <p:val>
                                            <p:strVal val="#ppt_x"/>
                                          </p:val>
                                        </p:tav>
                                      </p:tavLst>
                                    </p:anim>
                                    <p:anim calcmode="lin" valueType="num">
                                      <p:cBhvr>
                                        <p:cTn id="28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4" fill="hold" grpId="0" nodeType="clickEffect">
                                  <p:stCondLst>
                                    <p:cond delay="0"/>
                                  </p:stCondLst>
                                  <p:childTnLst>
                                    <p:set>
                                      <p:cBhvr>
                                        <p:cTn id="288" dur="1" fill="hold">
                                          <p:stCondLst>
                                            <p:cond delay="0"/>
                                          </p:stCondLst>
                                        </p:cTn>
                                        <p:tgtEl>
                                          <p:spTgt spid="73"/>
                                        </p:tgtEl>
                                        <p:attrNameLst>
                                          <p:attrName>style.visibility</p:attrName>
                                        </p:attrNameLst>
                                      </p:cBhvr>
                                      <p:to>
                                        <p:strVal val="visible"/>
                                      </p:to>
                                    </p:set>
                                    <p:anim calcmode="lin" valueType="num">
                                      <p:cBhvr additive="base">
                                        <p:cTn id="289" dur="500" fill="hold"/>
                                        <p:tgtEl>
                                          <p:spTgt spid="73"/>
                                        </p:tgtEl>
                                        <p:attrNameLst>
                                          <p:attrName>ppt_x</p:attrName>
                                        </p:attrNameLst>
                                      </p:cBhvr>
                                      <p:tavLst>
                                        <p:tav tm="0">
                                          <p:val>
                                            <p:strVal val="#ppt_x"/>
                                          </p:val>
                                        </p:tav>
                                        <p:tav tm="100000">
                                          <p:val>
                                            <p:strVal val="#ppt_x"/>
                                          </p:val>
                                        </p:tav>
                                      </p:tavLst>
                                    </p:anim>
                                    <p:anim calcmode="lin" valueType="num">
                                      <p:cBhvr additive="base">
                                        <p:cTn id="29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4" fill="hold" grpId="0" nodeType="clickEffect">
                                  <p:stCondLst>
                                    <p:cond delay="0"/>
                                  </p:stCondLst>
                                  <p:childTnLst>
                                    <p:set>
                                      <p:cBhvr>
                                        <p:cTn id="294" dur="1" fill="hold">
                                          <p:stCondLst>
                                            <p:cond delay="0"/>
                                          </p:stCondLst>
                                        </p:cTn>
                                        <p:tgtEl>
                                          <p:spTgt spid="74"/>
                                        </p:tgtEl>
                                        <p:attrNameLst>
                                          <p:attrName>style.visibility</p:attrName>
                                        </p:attrNameLst>
                                      </p:cBhvr>
                                      <p:to>
                                        <p:strVal val="visible"/>
                                      </p:to>
                                    </p:set>
                                    <p:anim calcmode="lin" valueType="num">
                                      <p:cBhvr additive="base">
                                        <p:cTn id="295" dur="500" fill="hold"/>
                                        <p:tgtEl>
                                          <p:spTgt spid="74"/>
                                        </p:tgtEl>
                                        <p:attrNameLst>
                                          <p:attrName>ppt_x</p:attrName>
                                        </p:attrNameLst>
                                      </p:cBhvr>
                                      <p:tavLst>
                                        <p:tav tm="0">
                                          <p:val>
                                            <p:strVal val="#ppt_x"/>
                                          </p:val>
                                        </p:tav>
                                        <p:tav tm="100000">
                                          <p:val>
                                            <p:strVal val="#ppt_x"/>
                                          </p:val>
                                        </p:tav>
                                      </p:tavLst>
                                    </p:anim>
                                    <p:anim calcmode="lin" valueType="num">
                                      <p:cBhvr additive="base">
                                        <p:cTn id="29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 presetClass="entr" presetSubtype="4" fill="hold" grpId="0" nodeType="clickEffect">
                                  <p:stCondLst>
                                    <p:cond delay="0"/>
                                  </p:stCondLst>
                                  <p:childTnLst>
                                    <p:set>
                                      <p:cBhvr>
                                        <p:cTn id="300" dur="1" fill="hold">
                                          <p:stCondLst>
                                            <p:cond delay="0"/>
                                          </p:stCondLst>
                                        </p:cTn>
                                        <p:tgtEl>
                                          <p:spTgt spid="75"/>
                                        </p:tgtEl>
                                        <p:attrNameLst>
                                          <p:attrName>style.visibility</p:attrName>
                                        </p:attrNameLst>
                                      </p:cBhvr>
                                      <p:to>
                                        <p:strVal val="visible"/>
                                      </p:to>
                                    </p:set>
                                    <p:anim calcmode="lin" valueType="num">
                                      <p:cBhvr additive="base">
                                        <p:cTn id="301" dur="500" fill="hold"/>
                                        <p:tgtEl>
                                          <p:spTgt spid="75"/>
                                        </p:tgtEl>
                                        <p:attrNameLst>
                                          <p:attrName>ppt_x</p:attrName>
                                        </p:attrNameLst>
                                      </p:cBhvr>
                                      <p:tavLst>
                                        <p:tav tm="0">
                                          <p:val>
                                            <p:strVal val="#ppt_x"/>
                                          </p:val>
                                        </p:tav>
                                        <p:tav tm="100000">
                                          <p:val>
                                            <p:strVal val="#ppt_x"/>
                                          </p:val>
                                        </p:tav>
                                      </p:tavLst>
                                    </p:anim>
                                    <p:anim calcmode="lin" valueType="num">
                                      <p:cBhvr additive="base">
                                        <p:cTn id="30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2" presetClass="entr" presetSubtype="4" fill="hold" grpId="0" nodeType="clickEffect">
                                  <p:stCondLst>
                                    <p:cond delay="0"/>
                                  </p:stCondLst>
                                  <p:childTnLst>
                                    <p:set>
                                      <p:cBhvr>
                                        <p:cTn id="306" dur="1" fill="hold">
                                          <p:stCondLst>
                                            <p:cond delay="0"/>
                                          </p:stCondLst>
                                        </p:cTn>
                                        <p:tgtEl>
                                          <p:spTgt spid="76"/>
                                        </p:tgtEl>
                                        <p:attrNameLst>
                                          <p:attrName>style.visibility</p:attrName>
                                        </p:attrNameLst>
                                      </p:cBhvr>
                                      <p:to>
                                        <p:strVal val="visible"/>
                                      </p:to>
                                    </p:set>
                                    <p:anim calcmode="lin" valueType="num">
                                      <p:cBhvr additive="base">
                                        <p:cTn id="307" dur="500" fill="hold"/>
                                        <p:tgtEl>
                                          <p:spTgt spid="76"/>
                                        </p:tgtEl>
                                        <p:attrNameLst>
                                          <p:attrName>ppt_x</p:attrName>
                                        </p:attrNameLst>
                                      </p:cBhvr>
                                      <p:tavLst>
                                        <p:tav tm="0">
                                          <p:val>
                                            <p:strVal val="#ppt_x"/>
                                          </p:val>
                                        </p:tav>
                                        <p:tav tm="100000">
                                          <p:val>
                                            <p:strVal val="#ppt_x"/>
                                          </p:val>
                                        </p:tav>
                                      </p:tavLst>
                                    </p:anim>
                                    <p:anim calcmode="lin" valueType="num">
                                      <p:cBhvr additive="base">
                                        <p:cTn id="308"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4" fill="hold" grpId="0" nodeType="clickEffect">
                                  <p:stCondLst>
                                    <p:cond delay="0"/>
                                  </p:stCondLst>
                                  <p:childTnLst>
                                    <p:set>
                                      <p:cBhvr>
                                        <p:cTn id="312" dur="1" fill="hold">
                                          <p:stCondLst>
                                            <p:cond delay="0"/>
                                          </p:stCondLst>
                                        </p:cTn>
                                        <p:tgtEl>
                                          <p:spTgt spid="77"/>
                                        </p:tgtEl>
                                        <p:attrNameLst>
                                          <p:attrName>style.visibility</p:attrName>
                                        </p:attrNameLst>
                                      </p:cBhvr>
                                      <p:to>
                                        <p:strVal val="visible"/>
                                      </p:to>
                                    </p:set>
                                    <p:anim calcmode="lin" valueType="num">
                                      <p:cBhvr additive="base">
                                        <p:cTn id="313" dur="500" fill="hold"/>
                                        <p:tgtEl>
                                          <p:spTgt spid="77"/>
                                        </p:tgtEl>
                                        <p:attrNameLst>
                                          <p:attrName>ppt_x</p:attrName>
                                        </p:attrNameLst>
                                      </p:cBhvr>
                                      <p:tavLst>
                                        <p:tav tm="0">
                                          <p:val>
                                            <p:strVal val="#ppt_x"/>
                                          </p:val>
                                        </p:tav>
                                        <p:tav tm="100000">
                                          <p:val>
                                            <p:strVal val="#ppt_x"/>
                                          </p:val>
                                        </p:tav>
                                      </p:tavLst>
                                    </p:anim>
                                    <p:anim calcmode="lin" valueType="num">
                                      <p:cBhvr additive="base">
                                        <p:cTn id="31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4" fill="hold" grpId="0" nodeType="clickEffect">
                                  <p:stCondLst>
                                    <p:cond delay="0"/>
                                  </p:stCondLst>
                                  <p:childTnLst>
                                    <p:set>
                                      <p:cBhvr>
                                        <p:cTn id="318" dur="1" fill="hold">
                                          <p:stCondLst>
                                            <p:cond delay="0"/>
                                          </p:stCondLst>
                                        </p:cTn>
                                        <p:tgtEl>
                                          <p:spTgt spid="78"/>
                                        </p:tgtEl>
                                        <p:attrNameLst>
                                          <p:attrName>style.visibility</p:attrName>
                                        </p:attrNameLst>
                                      </p:cBhvr>
                                      <p:to>
                                        <p:strVal val="visible"/>
                                      </p:to>
                                    </p:set>
                                    <p:anim calcmode="lin" valueType="num">
                                      <p:cBhvr additive="base">
                                        <p:cTn id="319" dur="500" fill="hold"/>
                                        <p:tgtEl>
                                          <p:spTgt spid="78"/>
                                        </p:tgtEl>
                                        <p:attrNameLst>
                                          <p:attrName>ppt_x</p:attrName>
                                        </p:attrNameLst>
                                      </p:cBhvr>
                                      <p:tavLst>
                                        <p:tav tm="0">
                                          <p:val>
                                            <p:strVal val="#ppt_x"/>
                                          </p:val>
                                        </p:tav>
                                        <p:tav tm="100000">
                                          <p:val>
                                            <p:strVal val="#ppt_x"/>
                                          </p:val>
                                        </p:tav>
                                      </p:tavLst>
                                    </p:anim>
                                    <p:anim calcmode="lin" valueType="num">
                                      <p:cBhvr additive="base">
                                        <p:cTn id="32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4" fill="hold" grpId="0" nodeType="clickEffect">
                                  <p:stCondLst>
                                    <p:cond delay="0"/>
                                  </p:stCondLst>
                                  <p:childTnLst>
                                    <p:set>
                                      <p:cBhvr>
                                        <p:cTn id="324" dur="1" fill="hold">
                                          <p:stCondLst>
                                            <p:cond delay="0"/>
                                          </p:stCondLst>
                                        </p:cTn>
                                        <p:tgtEl>
                                          <p:spTgt spid="79"/>
                                        </p:tgtEl>
                                        <p:attrNameLst>
                                          <p:attrName>style.visibility</p:attrName>
                                        </p:attrNameLst>
                                      </p:cBhvr>
                                      <p:to>
                                        <p:strVal val="visible"/>
                                      </p:to>
                                    </p:set>
                                    <p:anim calcmode="lin" valueType="num">
                                      <p:cBhvr additive="base">
                                        <p:cTn id="325" dur="500" fill="hold"/>
                                        <p:tgtEl>
                                          <p:spTgt spid="79"/>
                                        </p:tgtEl>
                                        <p:attrNameLst>
                                          <p:attrName>ppt_x</p:attrName>
                                        </p:attrNameLst>
                                      </p:cBhvr>
                                      <p:tavLst>
                                        <p:tav tm="0">
                                          <p:val>
                                            <p:strVal val="#ppt_x"/>
                                          </p:val>
                                        </p:tav>
                                        <p:tav tm="100000">
                                          <p:val>
                                            <p:strVal val="#ppt_x"/>
                                          </p:val>
                                        </p:tav>
                                      </p:tavLst>
                                    </p:anim>
                                    <p:anim calcmode="lin" valueType="num">
                                      <p:cBhvr additive="base">
                                        <p:cTn id="326"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327" fill="hold">
                      <p:stCondLst>
                        <p:cond delay="indefinite"/>
                      </p:stCondLst>
                      <p:childTnLst>
                        <p:par>
                          <p:cTn id="328" fill="hold">
                            <p:stCondLst>
                              <p:cond delay="0"/>
                            </p:stCondLst>
                            <p:childTnLst>
                              <p:par>
                                <p:cTn id="329" presetID="2" presetClass="entr" presetSubtype="4" fill="hold" grpId="0" nodeType="clickEffect">
                                  <p:stCondLst>
                                    <p:cond delay="0"/>
                                  </p:stCondLst>
                                  <p:childTnLst>
                                    <p:set>
                                      <p:cBhvr>
                                        <p:cTn id="330" dur="1" fill="hold">
                                          <p:stCondLst>
                                            <p:cond delay="0"/>
                                          </p:stCondLst>
                                        </p:cTn>
                                        <p:tgtEl>
                                          <p:spTgt spid="80"/>
                                        </p:tgtEl>
                                        <p:attrNameLst>
                                          <p:attrName>style.visibility</p:attrName>
                                        </p:attrNameLst>
                                      </p:cBhvr>
                                      <p:to>
                                        <p:strVal val="visible"/>
                                      </p:to>
                                    </p:set>
                                    <p:anim calcmode="lin" valueType="num">
                                      <p:cBhvr additive="base">
                                        <p:cTn id="331" dur="500" fill="hold"/>
                                        <p:tgtEl>
                                          <p:spTgt spid="80"/>
                                        </p:tgtEl>
                                        <p:attrNameLst>
                                          <p:attrName>ppt_x</p:attrName>
                                        </p:attrNameLst>
                                      </p:cBhvr>
                                      <p:tavLst>
                                        <p:tav tm="0">
                                          <p:val>
                                            <p:strVal val="#ppt_x"/>
                                          </p:val>
                                        </p:tav>
                                        <p:tav tm="100000">
                                          <p:val>
                                            <p:strVal val="#ppt_x"/>
                                          </p:val>
                                        </p:tav>
                                      </p:tavLst>
                                    </p:anim>
                                    <p:anim calcmode="lin" valueType="num">
                                      <p:cBhvr additive="base">
                                        <p:cTn id="332"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333" fill="hold">
                      <p:stCondLst>
                        <p:cond delay="indefinite"/>
                      </p:stCondLst>
                      <p:childTnLst>
                        <p:par>
                          <p:cTn id="334" fill="hold">
                            <p:stCondLst>
                              <p:cond delay="0"/>
                            </p:stCondLst>
                            <p:childTnLst>
                              <p:par>
                                <p:cTn id="335" presetID="2" presetClass="entr" presetSubtype="4" fill="hold" grpId="0" nodeType="clickEffect">
                                  <p:stCondLst>
                                    <p:cond delay="0"/>
                                  </p:stCondLst>
                                  <p:childTnLst>
                                    <p:set>
                                      <p:cBhvr>
                                        <p:cTn id="336" dur="1" fill="hold">
                                          <p:stCondLst>
                                            <p:cond delay="0"/>
                                          </p:stCondLst>
                                        </p:cTn>
                                        <p:tgtEl>
                                          <p:spTgt spid="81"/>
                                        </p:tgtEl>
                                        <p:attrNameLst>
                                          <p:attrName>style.visibility</p:attrName>
                                        </p:attrNameLst>
                                      </p:cBhvr>
                                      <p:to>
                                        <p:strVal val="visible"/>
                                      </p:to>
                                    </p:set>
                                    <p:anim calcmode="lin" valueType="num">
                                      <p:cBhvr additive="base">
                                        <p:cTn id="337" dur="500" fill="hold"/>
                                        <p:tgtEl>
                                          <p:spTgt spid="81"/>
                                        </p:tgtEl>
                                        <p:attrNameLst>
                                          <p:attrName>ppt_x</p:attrName>
                                        </p:attrNameLst>
                                      </p:cBhvr>
                                      <p:tavLst>
                                        <p:tav tm="0">
                                          <p:val>
                                            <p:strVal val="#ppt_x"/>
                                          </p:val>
                                        </p:tav>
                                        <p:tav tm="100000">
                                          <p:val>
                                            <p:strVal val="#ppt_x"/>
                                          </p:val>
                                        </p:tav>
                                      </p:tavLst>
                                    </p:anim>
                                    <p:anim calcmode="lin" valueType="num">
                                      <p:cBhvr additive="base">
                                        <p:cTn id="33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339" fill="hold">
                      <p:stCondLst>
                        <p:cond delay="indefinite"/>
                      </p:stCondLst>
                      <p:childTnLst>
                        <p:par>
                          <p:cTn id="340" fill="hold">
                            <p:stCondLst>
                              <p:cond delay="0"/>
                            </p:stCondLst>
                            <p:childTnLst>
                              <p:par>
                                <p:cTn id="341" presetID="2" presetClass="entr" presetSubtype="4" fill="hold" grpId="0" nodeType="clickEffect">
                                  <p:stCondLst>
                                    <p:cond delay="0"/>
                                  </p:stCondLst>
                                  <p:childTnLst>
                                    <p:set>
                                      <p:cBhvr>
                                        <p:cTn id="342" dur="1" fill="hold">
                                          <p:stCondLst>
                                            <p:cond delay="0"/>
                                          </p:stCondLst>
                                        </p:cTn>
                                        <p:tgtEl>
                                          <p:spTgt spid="82"/>
                                        </p:tgtEl>
                                        <p:attrNameLst>
                                          <p:attrName>style.visibility</p:attrName>
                                        </p:attrNameLst>
                                      </p:cBhvr>
                                      <p:to>
                                        <p:strVal val="visible"/>
                                      </p:to>
                                    </p:set>
                                    <p:anim calcmode="lin" valueType="num">
                                      <p:cBhvr additive="base">
                                        <p:cTn id="343" dur="500" fill="hold"/>
                                        <p:tgtEl>
                                          <p:spTgt spid="82"/>
                                        </p:tgtEl>
                                        <p:attrNameLst>
                                          <p:attrName>ppt_x</p:attrName>
                                        </p:attrNameLst>
                                      </p:cBhvr>
                                      <p:tavLst>
                                        <p:tav tm="0">
                                          <p:val>
                                            <p:strVal val="#ppt_x"/>
                                          </p:val>
                                        </p:tav>
                                        <p:tav tm="100000">
                                          <p:val>
                                            <p:strVal val="#ppt_x"/>
                                          </p:val>
                                        </p:tav>
                                      </p:tavLst>
                                    </p:anim>
                                    <p:anim calcmode="lin" valueType="num">
                                      <p:cBhvr additive="base">
                                        <p:cTn id="34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345" fill="hold">
                      <p:stCondLst>
                        <p:cond delay="indefinite"/>
                      </p:stCondLst>
                      <p:childTnLst>
                        <p:par>
                          <p:cTn id="346" fill="hold">
                            <p:stCondLst>
                              <p:cond delay="0"/>
                            </p:stCondLst>
                            <p:childTnLst>
                              <p:par>
                                <p:cTn id="347" presetID="2" presetClass="entr" presetSubtype="4" fill="hold" grpId="0" nodeType="clickEffect">
                                  <p:stCondLst>
                                    <p:cond delay="0"/>
                                  </p:stCondLst>
                                  <p:childTnLst>
                                    <p:set>
                                      <p:cBhvr>
                                        <p:cTn id="348" dur="1" fill="hold">
                                          <p:stCondLst>
                                            <p:cond delay="0"/>
                                          </p:stCondLst>
                                        </p:cTn>
                                        <p:tgtEl>
                                          <p:spTgt spid="83"/>
                                        </p:tgtEl>
                                        <p:attrNameLst>
                                          <p:attrName>style.visibility</p:attrName>
                                        </p:attrNameLst>
                                      </p:cBhvr>
                                      <p:to>
                                        <p:strVal val="visible"/>
                                      </p:to>
                                    </p:set>
                                    <p:anim calcmode="lin" valueType="num">
                                      <p:cBhvr additive="base">
                                        <p:cTn id="349" dur="500" fill="hold"/>
                                        <p:tgtEl>
                                          <p:spTgt spid="83"/>
                                        </p:tgtEl>
                                        <p:attrNameLst>
                                          <p:attrName>ppt_x</p:attrName>
                                        </p:attrNameLst>
                                      </p:cBhvr>
                                      <p:tavLst>
                                        <p:tav tm="0">
                                          <p:val>
                                            <p:strVal val="#ppt_x"/>
                                          </p:val>
                                        </p:tav>
                                        <p:tav tm="100000">
                                          <p:val>
                                            <p:strVal val="#ppt_x"/>
                                          </p:val>
                                        </p:tav>
                                      </p:tavLst>
                                    </p:anim>
                                    <p:anim calcmode="lin" valueType="num">
                                      <p:cBhvr additive="base">
                                        <p:cTn id="35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2" presetClass="entr" presetSubtype="4" fill="hold" grpId="0" nodeType="clickEffect">
                                  <p:stCondLst>
                                    <p:cond delay="0"/>
                                  </p:stCondLst>
                                  <p:childTnLst>
                                    <p:set>
                                      <p:cBhvr>
                                        <p:cTn id="354" dur="1" fill="hold">
                                          <p:stCondLst>
                                            <p:cond delay="0"/>
                                          </p:stCondLst>
                                        </p:cTn>
                                        <p:tgtEl>
                                          <p:spTgt spid="84"/>
                                        </p:tgtEl>
                                        <p:attrNameLst>
                                          <p:attrName>style.visibility</p:attrName>
                                        </p:attrNameLst>
                                      </p:cBhvr>
                                      <p:to>
                                        <p:strVal val="visible"/>
                                      </p:to>
                                    </p:set>
                                    <p:anim calcmode="lin" valueType="num">
                                      <p:cBhvr additive="base">
                                        <p:cTn id="355" dur="500" fill="hold"/>
                                        <p:tgtEl>
                                          <p:spTgt spid="84"/>
                                        </p:tgtEl>
                                        <p:attrNameLst>
                                          <p:attrName>ppt_x</p:attrName>
                                        </p:attrNameLst>
                                      </p:cBhvr>
                                      <p:tavLst>
                                        <p:tav tm="0">
                                          <p:val>
                                            <p:strVal val="#ppt_x"/>
                                          </p:val>
                                        </p:tav>
                                        <p:tav tm="100000">
                                          <p:val>
                                            <p:strVal val="#ppt_x"/>
                                          </p:val>
                                        </p:tav>
                                      </p:tavLst>
                                    </p:anim>
                                    <p:anim calcmode="lin" valueType="num">
                                      <p:cBhvr additive="base">
                                        <p:cTn id="356"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357" fill="hold">
                      <p:stCondLst>
                        <p:cond delay="indefinite"/>
                      </p:stCondLst>
                      <p:childTnLst>
                        <p:par>
                          <p:cTn id="358" fill="hold">
                            <p:stCondLst>
                              <p:cond delay="0"/>
                            </p:stCondLst>
                            <p:childTnLst>
                              <p:par>
                                <p:cTn id="359" presetID="2" presetClass="entr" presetSubtype="4" fill="hold" grpId="0" nodeType="clickEffect">
                                  <p:stCondLst>
                                    <p:cond delay="0"/>
                                  </p:stCondLst>
                                  <p:childTnLst>
                                    <p:set>
                                      <p:cBhvr>
                                        <p:cTn id="360" dur="1" fill="hold">
                                          <p:stCondLst>
                                            <p:cond delay="0"/>
                                          </p:stCondLst>
                                        </p:cTn>
                                        <p:tgtEl>
                                          <p:spTgt spid="85"/>
                                        </p:tgtEl>
                                        <p:attrNameLst>
                                          <p:attrName>style.visibility</p:attrName>
                                        </p:attrNameLst>
                                      </p:cBhvr>
                                      <p:to>
                                        <p:strVal val="visible"/>
                                      </p:to>
                                    </p:set>
                                    <p:anim calcmode="lin" valueType="num">
                                      <p:cBhvr additive="base">
                                        <p:cTn id="361" dur="500" fill="hold"/>
                                        <p:tgtEl>
                                          <p:spTgt spid="85"/>
                                        </p:tgtEl>
                                        <p:attrNameLst>
                                          <p:attrName>ppt_x</p:attrName>
                                        </p:attrNameLst>
                                      </p:cBhvr>
                                      <p:tavLst>
                                        <p:tav tm="0">
                                          <p:val>
                                            <p:strVal val="#ppt_x"/>
                                          </p:val>
                                        </p:tav>
                                        <p:tav tm="100000">
                                          <p:val>
                                            <p:strVal val="#ppt_x"/>
                                          </p:val>
                                        </p:tav>
                                      </p:tavLst>
                                    </p:anim>
                                    <p:anim calcmode="lin" valueType="num">
                                      <p:cBhvr additive="base">
                                        <p:cTn id="36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363" fill="hold">
                      <p:stCondLst>
                        <p:cond delay="indefinite"/>
                      </p:stCondLst>
                      <p:childTnLst>
                        <p:par>
                          <p:cTn id="364" fill="hold">
                            <p:stCondLst>
                              <p:cond delay="0"/>
                            </p:stCondLst>
                            <p:childTnLst>
                              <p:par>
                                <p:cTn id="365" presetID="2" presetClass="entr" presetSubtype="4" fill="hold" grpId="0" nodeType="clickEffect">
                                  <p:stCondLst>
                                    <p:cond delay="0"/>
                                  </p:stCondLst>
                                  <p:childTnLst>
                                    <p:set>
                                      <p:cBhvr>
                                        <p:cTn id="366" dur="1" fill="hold">
                                          <p:stCondLst>
                                            <p:cond delay="0"/>
                                          </p:stCondLst>
                                        </p:cTn>
                                        <p:tgtEl>
                                          <p:spTgt spid="86"/>
                                        </p:tgtEl>
                                        <p:attrNameLst>
                                          <p:attrName>style.visibility</p:attrName>
                                        </p:attrNameLst>
                                      </p:cBhvr>
                                      <p:to>
                                        <p:strVal val="visible"/>
                                      </p:to>
                                    </p:set>
                                    <p:anim calcmode="lin" valueType="num">
                                      <p:cBhvr additive="base">
                                        <p:cTn id="367" dur="500" fill="hold"/>
                                        <p:tgtEl>
                                          <p:spTgt spid="86"/>
                                        </p:tgtEl>
                                        <p:attrNameLst>
                                          <p:attrName>ppt_x</p:attrName>
                                        </p:attrNameLst>
                                      </p:cBhvr>
                                      <p:tavLst>
                                        <p:tav tm="0">
                                          <p:val>
                                            <p:strVal val="#ppt_x"/>
                                          </p:val>
                                        </p:tav>
                                        <p:tav tm="100000">
                                          <p:val>
                                            <p:strVal val="#ppt_x"/>
                                          </p:val>
                                        </p:tav>
                                      </p:tavLst>
                                    </p:anim>
                                    <p:anim calcmode="lin" valueType="num">
                                      <p:cBhvr additive="base">
                                        <p:cTn id="36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369" fill="hold">
                      <p:stCondLst>
                        <p:cond delay="indefinite"/>
                      </p:stCondLst>
                      <p:childTnLst>
                        <p:par>
                          <p:cTn id="370" fill="hold">
                            <p:stCondLst>
                              <p:cond delay="0"/>
                            </p:stCondLst>
                            <p:childTnLst>
                              <p:par>
                                <p:cTn id="371" presetID="2" presetClass="entr" presetSubtype="4" fill="hold" grpId="0" nodeType="clickEffect">
                                  <p:stCondLst>
                                    <p:cond delay="0"/>
                                  </p:stCondLst>
                                  <p:childTnLst>
                                    <p:set>
                                      <p:cBhvr>
                                        <p:cTn id="372" dur="1" fill="hold">
                                          <p:stCondLst>
                                            <p:cond delay="0"/>
                                          </p:stCondLst>
                                        </p:cTn>
                                        <p:tgtEl>
                                          <p:spTgt spid="87"/>
                                        </p:tgtEl>
                                        <p:attrNameLst>
                                          <p:attrName>style.visibility</p:attrName>
                                        </p:attrNameLst>
                                      </p:cBhvr>
                                      <p:to>
                                        <p:strVal val="visible"/>
                                      </p:to>
                                    </p:set>
                                    <p:anim calcmode="lin" valueType="num">
                                      <p:cBhvr additive="base">
                                        <p:cTn id="373" dur="500" fill="hold"/>
                                        <p:tgtEl>
                                          <p:spTgt spid="87"/>
                                        </p:tgtEl>
                                        <p:attrNameLst>
                                          <p:attrName>ppt_x</p:attrName>
                                        </p:attrNameLst>
                                      </p:cBhvr>
                                      <p:tavLst>
                                        <p:tav tm="0">
                                          <p:val>
                                            <p:strVal val="#ppt_x"/>
                                          </p:val>
                                        </p:tav>
                                        <p:tav tm="100000">
                                          <p:val>
                                            <p:strVal val="#ppt_x"/>
                                          </p:val>
                                        </p:tav>
                                      </p:tavLst>
                                    </p:anim>
                                    <p:anim calcmode="lin" valueType="num">
                                      <p:cBhvr additive="base">
                                        <p:cTn id="374"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presetID="2" presetClass="entr" presetSubtype="4" fill="hold" grpId="0" nodeType="clickEffect">
                                  <p:stCondLst>
                                    <p:cond delay="0"/>
                                  </p:stCondLst>
                                  <p:childTnLst>
                                    <p:set>
                                      <p:cBhvr>
                                        <p:cTn id="378" dur="1" fill="hold">
                                          <p:stCondLst>
                                            <p:cond delay="0"/>
                                          </p:stCondLst>
                                        </p:cTn>
                                        <p:tgtEl>
                                          <p:spTgt spid="88"/>
                                        </p:tgtEl>
                                        <p:attrNameLst>
                                          <p:attrName>style.visibility</p:attrName>
                                        </p:attrNameLst>
                                      </p:cBhvr>
                                      <p:to>
                                        <p:strVal val="visible"/>
                                      </p:to>
                                    </p:set>
                                    <p:anim calcmode="lin" valueType="num">
                                      <p:cBhvr additive="base">
                                        <p:cTn id="379" dur="500" fill="hold"/>
                                        <p:tgtEl>
                                          <p:spTgt spid="88"/>
                                        </p:tgtEl>
                                        <p:attrNameLst>
                                          <p:attrName>ppt_x</p:attrName>
                                        </p:attrNameLst>
                                      </p:cBhvr>
                                      <p:tavLst>
                                        <p:tav tm="0">
                                          <p:val>
                                            <p:strVal val="#ppt_x"/>
                                          </p:val>
                                        </p:tav>
                                        <p:tav tm="100000">
                                          <p:val>
                                            <p:strVal val="#ppt_x"/>
                                          </p:val>
                                        </p:tav>
                                      </p:tavLst>
                                    </p:anim>
                                    <p:anim calcmode="lin" valueType="num">
                                      <p:cBhvr additive="base">
                                        <p:cTn id="380"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2" presetClass="entr" presetSubtype="4" fill="hold" grpId="0" nodeType="clickEffect">
                                  <p:stCondLst>
                                    <p:cond delay="0"/>
                                  </p:stCondLst>
                                  <p:childTnLst>
                                    <p:set>
                                      <p:cBhvr>
                                        <p:cTn id="384" dur="1" fill="hold">
                                          <p:stCondLst>
                                            <p:cond delay="0"/>
                                          </p:stCondLst>
                                        </p:cTn>
                                        <p:tgtEl>
                                          <p:spTgt spid="89"/>
                                        </p:tgtEl>
                                        <p:attrNameLst>
                                          <p:attrName>style.visibility</p:attrName>
                                        </p:attrNameLst>
                                      </p:cBhvr>
                                      <p:to>
                                        <p:strVal val="visible"/>
                                      </p:to>
                                    </p:set>
                                    <p:anim calcmode="lin" valueType="num">
                                      <p:cBhvr additive="base">
                                        <p:cTn id="385" dur="500" fill="hold"/>
                                        <p:tgtEl>
                                          <p:spTgt spid="89"/>
                                        </p:tgtEl>
                                        <p:attrNameLst>
                                          <p:attrName>ppt_x</p:attrName>
                                        </p:attrNameLst>
                                      </p:cBhvr>
                                      <p:tavLst>
                                        <p:tav tm="0">
                                          <p:val>
                                            <p:strVal val="#ppt_x"/>
                                          </p:val>
                                        </p:tav>
                                        <p:tav tm="100000">
                                          <p:val>
                                            <p:strVal val="#ppt_x"/>
                                          </p:val>
                                        </p:tav>
                                      </p:tavLst>
                                    </p:anim>
                                    <p:anim calcmode="lin" valueType="num">
                                      <p:cBhvr additive="base">
                                        <p:cTn id="386"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presetID="2" presetClass="entr" presetSubtype="4" fill="hold" grpId="0" nodeType="clickEffect">
                                  <p:stCondLst>
                                    <p:cond delay="0"/>
                                  </p:stCondLst>
                                  <p:childTnLst>
                                    <p:set>
                                      <p:cBhvr>
                                        <p:cTn id="390" dur="1" fill="hold">
                                          <p:stCondLst>
                                            <p:cond delay="0"/>
                                          </p:stCondLst>
                                        </p:cTn>
                                        <p:tgtEl>
                                          <p:spTgt spid="90"/>
                                        </p:tgtEl>
                                        <p:attrNameLst>
                                          <p:attrName>style.visibility</p:attrName>
                                        </p:attrNameLst>
                                      </p:cBhvr>
                                      <p:to>
                                        <p:strVal val="visible"/>
                                      </p:to>
                                    </p:set>
                                    <p:anim calcmode="lin" valueType="num">
                                      <p:cBhvr additive="base">
                                        <p:cTn id="391" dur="500" fill="hold"/>
                                        <p:tgtEl>
                                          <p:spTgt spid="90"/>
                                        </p:tgtEl>
                                        <p:attrNameLst>
                                          <p:attrName>ppt_x</p:attrName>
                                        </p:attrNameLst>
                                      </p:cBhvr>
                                      <p:tavLst>
                                        <p:tav tm="0">
                                          <p:val>
                                            <p:strVal val="#ppt_x"/>
                                          </p:val>
                                        </p:tav>
                                        <p:tav tm="100000">
                                          <p:val>
                                            <p:strVal val="#ppt_x"/>
                                          </p:val>
                                        </p:tav>
                                      </p:tavLst>
                                    </p:anim>
                                    <p:anim calcmode="lin" valueType="num">
                                      <p:cBhvr additive="base">
                                        <p:cTn id="392"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393" fill="hold">
                      <p:stCondLst>
                        <p:cond delay="indefinite"/>
                      </p:stCondLst>
                      <p:childTnLst>
                        <p:par>
                          <p:cTn id="394" fill="hold">
                            <p:stCondLst>
                              <p:cond delay="0"/>
                            </p:stCondLst>
                            <p:childTnLst>
                              <p:par>
                                <p:cTn id="395" presetID="2" presetClass="entr" presetSubtype="4" fill="hold" grpId="0" nodeType="clickEffect">
                                  <p:stCondLst>
                                    <p:cond delay="0"/>
                                  </p:stCondLst>
                                  <p:childTnLst>
                                    <p:set>
                                      <p:cBhvr>
                                        <p:cTn id="396" dur="1" fill="hold">
                                          <p:stCondLst>
                                            <p:cond delay="0"/>
                                          </p:stCondLst>
                                        </p:cTn>
                                        <p:tgtEl>
                                          <p:spTgt spid="91"/>
                                        </p:tgtEl>
                                        <p:attrNameLst>
                                          <p:attrName>style.visibility</p:attrName>
                                        </p:attrNameLst>
                                      </p:cBhvr>
                                      <p:to>
                                        <p:strVal val="visible"/>
                                      </p:to>
                                    </p:set>
                                    <p:anim calcmode="lin" valueType="num">
                                      <p:cBhvr additive="base">
                                        <p:cTn id="397" dur="500" fill="hold"/>
                                        <p:tgtEl>
                                          <p:spTgt spid="91"/>
                                        </p:tgtEl>
                                        <p:attrNameLst>
                                          <p:attrName>ppt_x</p:attrName>
                                        </p:attrNameLst>
                                      </p:cBhvr>
                                      <p:tavLst>
                                        <p:tav tm="0">
                                          <p:val>
                                            <p:strVal val="#ppt_x"/>
                                          </p:val>
                                        </p:tav>
                                        <p:tav tm="100000">
                                          <p:val>
                                            <p:strVal val="#ppt_x"/>
                                          </p:val>
                                        </p:tav>
                                      </p:tavLst>
                                    </p:anim>
                                    <p:anim calcmode="lin" valueType="num">
                                      <p:cBhvr additive="base">
                                        <p:cTn id="39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399" fill="hold">
                      <p:stCondLst>
                        <p:cond delay="indefinite"/>
                      </p:stCondLst>
                      <p:childTnLst>
                        <p:par>
                          <p:cTn id="400" fill="hold">
                            <p:stCondLst>
                              <p:cond delay="0"/>
                            </p:stCondLst>
                            <p:childTnLst>
                              <p:par>
                                <p:cTn id="401" presetID="2" presetClass="entr" presetSubtype="4" fill="hold" grpId="0" nodeType="clickEffect">
                                  <p:stCondLst>
                                    <p:cond delay="0"/>
                                  </p:stCondLst>
                                  <p:childTnLst>
                                    <p:set>
                                      <p:cBhvr>
                                        <p:cTn id="402" dur="1" fill="hold">
                                          <p:stCondLst>
                                            <p:cond delay="0"/>
                                          </p:stCondLst>
                                        </p:cTn>
                                        <p:tgtEl>
                                          <p:spTgt spid="92"/>
                                        </p:tgtEl>
                                        <p:attrNameLst>
                                          <p:attrName>style.visibility</p:attrName>
                                        </p:attrNameLst>
                                      </p:cBhvr>
                                      <p:to>
                                        <p:strVal val="visible"/>
                                      </p:to>
                                    </p:set>
                                    <p:anim calcmode="lin" valueType="num">
                                      <p:cBhvr additive="base">
                                        <p:cTn id="403" dur="500" fill="hold"/>
                                        <p:tgtEl>
                                          <p:spTgt spid="92"/>
                                        </p:tgtEl>
                                        <p:attrNameLst>
                                          <p:attrName>ppt_x</p:attrName>
                                        </p:attrNameLst>
                                      </p:cBhvr>
                                      <p:tavLst>
                                        <p:tav tm="0">
                                          <p:val>
                                            <p:strVal val="#ppt_x"/>
                                          </p:val>
                                        </p:tav>
                                        <p:tav tm="100000">
                                          <p:val>
                                            <p:strVal val="#ppt_x"/>
                                          </p:val>
                                        </p:tav>
                                      </p:tavLst>
                                    </p:anim>
                                    <p:anim calcmode="lin" valueType="num">
                                      <p:cBhvr additive="base">
                                        <p:cTn id="404"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405" fill="hold">
                      <p:stCondLst>
                        <p:cond delay="indefinite"/>
                      </p:stCondLst>
                      <p:childTnLst>
                        <p:par>
                          <p:cTn id="406" fill="hold">
                            <p:stCondLst>
                              <p:cond delay="0"/>
                            </p:stCondLst>
                            <p:childTnLst>
                              <p:par>
                                <p:cTn id="407" presetID="2" presetClass="entr" presetSubtype="4" fill="hold" grpId="0" nodeType="clickEffect">
                                  <p:stCondLst>
                                    <p:cond delay="0"/>
                                  </p:stCondLst>
                                  <p:childTnLst>
                                    <p:set>
                                      <p:cBhvr>
                                        <p:cTn id="408" dur="1" fill="hold">
                                          <p:stCondLst>
                                            <p:cond delay="0"/>
                                          </p:stCondLst>
                                        </p:cTn>
                                        <p:tgtEl>
                                          <p:spTgt spid="93"/>
                                        </p:tgtEl>
                                        <p:attrNameLst>
                                          <p:attrName>style.visibility</p:attrName>
                                        </p:attrNameLst>
                                      </p:cBhvr>
                                      <p:to>
                                        <p:strVal val="visible"/>
                                      </p:to>
                                    </p:set>
                                    <p:anim calcmode="lin" valueType="num">
                                      <p:cBhvr additive="base">
                                        <p:cTn id="409" dur="500" fill="hold"/>
                                        <p:tgtEl>
                                          <p:spTgt spid="93"/>
                                        </p:tgtEl>
                                        <p:attrNameLst>
                                          <p:attrName>ppt_x</p:attrName>
                                        </p:attrNameLst>
                                      </p:cBhvr>
                                      <p:tavLst>
                                        <p:tav tm="0">
                                          <p:val>
                                            <p:strVal val="#ppt_x"/>
                                          </p:val>
                                        </p:tav>
                                        <p:tav tm="100000">
                                          <p:val>
                                            <p:strVal val="#ppt_x"/>
                                          </p:val>
                                        </p:tav>
                                      </p:tavLst>
                                    </p:anim>
                                    <p:anim calcmode="lin" valueType="num">
                                      <p:cBhvr additive="base">
                                        <p:cTn id="410"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411" fill="hold">
                      <p:stCondLst>
                        <p:cond delay="indefinite"/>
                      </p:stCondLst>
                      <p:childTnLst>
                        <p:par>
                          <p:cTn id="412" fill="hold">
                            <p:stCondLst>
                              <p:cond delay="0"/>
                            </p:stCondLst>
                            <p:childTnLst>
                              <p:par>
                                <p:cTn id="413" presetID="2" presetClass="entr" presetSubtype="4" fill="hold" grpId="0" nodeType="clickEffect">
                                  <p:stCondLst>
                                    <p:cond delay="0"/>
                                  </p:stCondLst>
                                  <p:childTnLst>
                                    <p:set>
                                      <p:cBhvr>
                                        <p:cTn id="414" dur="1" fill="hold">
                                          <p:stCondLst>
                                            <p:cond delay="0"/>
                                          </p:stCondLst>
                                        </p:cTn>
                                        <p:tgtEl>
                                          <p:spTgt spid="94"/>
                                        </p:tgtEl>
                                        <p:attrNameLst>
                                          <p:attrName>style.visibility</p:attrName>
                                        </p:attrNameLst>
                                      </p:cBhvr>
                                      <p:to>
                                        <p:strVal val="visible"/>
                                      </p:to>
                                    </p:set>
                                    <p:anim calcmode="lin" valueType="num">
                                      <p:cBhvr additive="base">
                                        <p:cTn id="415" dur="500" fill="hold"/>
                                        <p:tgtEl>
                                          <p:spTgt spid="94"/>
                                        </p:tgtEl>
                                        <p:attrNameLst>
                                          <p:attrName>ppt_x</p:attrName>
                                        </p:attrNameLst>
                                      </p:cBhvr>
                                      <p:tavLst>
                                        <p:tav tm="0">
                                          <p:val>
                                            <p:strVal val="#ppt_x"/>
                                          </p:val>
                                        </p:tav>
                                        <p:tav tm="100000">
                                          <p:val>
                                            <p:strVal val="#ppt_x"/>
                                          </p:val>
                                        </p:tav>
                                      </p:tavLst>
                                    </p:anim>
                                    <p:anim calcmode="lin" valueType="num">
                                      <p:cBhvr additive="base">
                                        <p:cTn id="416"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417" fill="hold">
                      <p:stCondLst>
                        <p:cond delay="indefinite"/>
                      </p:stCondLst>
                      <p:childTnLst>
                        <p:par>
                          <p:cTn id="418" fill="hold">
                            <p:stCondLst>
                              <p:cond delay="0"/>
                            </p:stCondLst>
                            <p:childTnLst>
                              <p:par>
                                <p:cTn id="419" presetID="2" presetClass="entr" presetSubtype="4" fill="hold" grpId="0" nodeType="clickEffect">
                                  <p:stCondLst>
                                    <p:cond delay="0"/>
                                  </p:stCondLst>
                                  <p:childTnLst>
                                    <p:set>
                                      <p:cBhvr>
                                        <p:cTn id="420" dur="1" fill="hold">
                                          <p:stCondLst>
                                            <p:cond delay="0"/>
                                          </p:stCondLst>
                                        </p:cTn>
                                        <p:tgtEl>
                                          <p:spTgt spid="95"/>
                                        </p:tgtEl>
                                        <p:attrNameLst>
                                          <p:attrName>style.visibility</p:attrName>
                                        </p:attrNameLst>
                                      </p:cBhvr>
                                      <p:to>
                                        <p:strVal val="visible"/>
                                      </p:to>
                                    </p:set>
                                    <p:anim calcmode="lin" valueType="num">
                                      <p:cBhvr additive="base">
                                        <p:cTn id="421" dur="500" fill="hold"/>
                                        <p:tgtEl>
                                          <p:spTgt spid="95"/>
                                        </p:tgtEl>
                                        <p:attrNameLst>
                                          <p:attrName>ppt_x</p:attrName>
                                        </p:attrNameLst>
                                      </p:cBhvr>
                                      <p:tavLst>
                                        <p:tav tm="0">
                                          <p:val>
                                            <p:strVal val="#ppt_x"/>
                                          </p:val>
                                        </p:tav>
                                        <p:tav tm="100000">
                                          <p:val>
                                            <p:strVal val="#ppt_x"/>
                                          </p:val>
                                        </p:tav>
                                      </p:tavLst>
                                    </p:anim>
                                    <p:anim calcmode="lin" valueType="num">
                                      <p:cBhvr additive="base">
                                        <p:cTn id="422"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423" fill="hold">
                      <p:stCondLst>
                        <p:cond delay="indefinite"/>
                      </p:stCondLst>
                      <p:childTnLst>
                        <p:par>
                          <p:cTn id="424" fill="hold">
                            <p:stCondLst>
                              <p:cond delay="0"/>
                            </p:stCondLst>
                            <p:childTnLst>
                              <p:par>
                                <p:cTn id="425" presetID="42" presetClass="entr" presetSubtype="0" fill="hold" grpId="0" nodeType="clickEffect">
                                  <p:stCondLst>
                                    <p:cond delay="0"/>
                                  </p:stCondLst>
                                  <p:childTnLst>
                                    <p:set>
                                      <p:cBhvr>
                                        <p:cTn id="426" dur="1" fill="hold">
                                          <p:stCondLst>
                                            <p:cond delay="0"/>
                                          </p:stCondLst>
                                        </p:cTn>
                                        <p:tgtEl>
                                          <p:spTgt spid="96"/>
                                        </p:tgtEl>
                                        <p:attrNameLst>
                                          <p:attrName>style.visibility</p:attrName>
                                        </p:attrNameLst>
                                      </p:cBhvr>
                                      <p:to>
                                        <p:strVal val="visible"/>
                                      </p:to>
                                    </p:set>
                                    <p:animEffect transition="in" filter="fade">
                                      <p:cBhvr>
                                        <p:cTn id="427" dur="1000"/>
                                        <p:tgtEl>
                                          <p:spTgt spid="96"/>
                                        </p:tgtEl>
                                      </p:cBhvr>
                                    </p:animEffect>
                                    <p:anim calcmode="lin" valueType="num">
                                      <p:cBhvr>
                                        <p:cTn id="428" dur="1000" fill="hold"/>
                                        <p:tgtEl>
                                          <p:spTgt spid="96"/>
                                        </p:tgtEl>
                                        <p:attrNameLst>
                                          <p:attrName>ppt_x</p:attrName>
                                        </p:attrNameLst>
                                      </p:cBhvr>
                                      <p:tavLst>
                                        <p:tav tm="0">
                                          <p:val>
                                            <p:strVal val="#ppt_x"/>
                                          </p:val>
                                        </p:tav>
                                        <p:tav tm="100000">
                                          <p:val>
                                            <p:strVal val="#ppt_x"/>
                                          </p:val>
                                        </p:tav>
                                      </p:tavLst>
                                    </p:anim>
                                    <p:anim calcmode="lin" valueType="num">
                                      <p:cBhvr>
                                        <p:cTn id="429"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P spid="16" grpId="0"/>
      <p:bldP spid="17" grpId="0" animBg="1"/>
      <p:bldP spid="23" grpId="0" animBg="1"/>
      <p:bldP spid="24" grpId="0"/>
      <p:bldP spid="25" grpId="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62" grpId="0" animBg="1"/>
      <p:bldP spid="63" grpId="0"/>
      <p:bldP spid="64" grpId="0" animBg="1"/>
      <p:bldP spid="70" grpId="0" animBg="1"/>
      <p:bldP spid="71" grpId="0"/>
      <p:bldP spid="72" grpId="0"/>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56850" y="184940"/>
            <a:ext cx="6183367" cy="584775"/>
          </a:xfrm>
          <a:prstGeom prst="rect">
            <a:avLst/>
          </a:prstGeom>
        </p:spPr>
        <p:txBody>
          <a:bodyPr wrap="square">
            <a:spAutoFit/>
          </a:bodyPr>
          <a:lstStyle/>
          <a:p>
            <a:pPr marL="342900" indent="-342900" algn="just">
              <a:spcBef>
                <a:spcPct val="20000"/>
              </a:spcBef>
              <a:buClr>
                <a:srgbClr val="FFFF00"/>
              </a:buClr>
              <a:defRPr/>
            </a:pPr>
            <a:r>
              <a:rPr lang="zh-CN" altLang="en-US" sz="3200" kern="0" dirty="0">
                <a:solidFill>
                  <a:srgbClr val="CC3300"/>
                </a:solidFill>
                <a:latin typeface="宋体" pitchFamily="2" charset="-122"/>
              </a:rPr>
              <a:t>部分偏振光和椭圆偏振光的区别</a:t>
            </a:r>
            <a:endParaRPr lang="en-US" altLang="zh-CN" sz="3200" kern="0" dirty="0">
              <a:solidFill>
                <a:srgbClr val="CC3300"/>
              </a:solidFill>
              <a:latin typeface="宋体" pitchFamily="2" charset="-122"/>
            </a:endParaRPr>
          </a:p>
        </p:txBody>
      </p:sp>
      <p:sp>
        <p:nvSpPr>
          <p:cNvPr id="69" name="Text Box 3"/>
          <p:cNvSpPr txBox="1">
            <a:spLocks noChangeArrowheads="1"/>
          </p:cNvSpPr>
          <p:nvPr/>
        </p:nvSpPr>
        <p:spPr bwMode="auto">
          <a:xfrm>
            <a:off x="1856850" y="717481"/>
            <a:ext cx="880667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dirty="0">
                <a:solidFill>
                  <a:srgbClr val="CC3300"/>
                </a:solidFill>
              </a:rPr>
              <a:t>椭</a:t>
            </a:r>
            <a:r>
              <a:rPr lang="zh-CN" altLang="en-US" sz="2800" dirty="0">
                <a:solidFill>
                  <a:srgbClr val="FF0000"/>
                </a:solidFill>
                <a:latin typeface="宋体" panose="02010600030101010101" pitchFamily="2" charset="-122"/>
              </a:rPr>
              <a:t>圆偏振光</a:t>
            </a:r>
            <a:r>
              <a:rPr lang="zh-CN" altLang="en-US" sz="2800" dirty="0">
                <a:solidFill>
                  <a:srgbClr val="009900"/>
                </a:solidFill>
                <a:latin typeface="宋体" panose="02010600030101010101" pitchFamily="2" charset="-122"/>
              </a:rPr>
              <a:t>：</a:t>
            </a:r>
            <a:r>
              <a:rPr lang="zh-CN" altLang="en-US" sz="2800" dirty="0">
                <a:solidFill>
                  <a:srgbClr val="009900"/>
                </a:solidFill>
                <a:latin typeface="Book Antiqua" panose="02040602050305030304" pitchFamily="18" charset="0"/>
              </a:rPr>
              <a:t>光矢量绕着光的传播方向旋转，其旋转角速度等于光的角频率；光矢量端点的轨迹是一个</a:t>
            </a:r>
            <a:r>
              <a:rPr lang="zh-CN" altLang="en-US" sz="2800" dirty="0">
                <a:solidFill>
                  <a:srgbClr val="009900"/>
                </a:solidFill>
              </a:rPr>
              <a:t>椭</a:t>
            </a:r>
            <a:r>
              <a:rPr lang="zh-CN" altLang="en-US" sz="2800" dirty="0">
                <a:solidFill>
                  <a:srgbClr val="009900"/>
                </a:solidFill>
                <a:latin typeface="Book Antiqua" panose="02040602050305030304" pitchFamily="18" charset="0"/>
              </a:rPr>
              <a:t>圆。</a:t>
            </a:r>
          </a:p>
        </p:txBody>
      </p:sp>
      <p:sp>
        <p:nvSpPr>
          <p:cNvPr id="92" name="Oval 36"/>
          <p:cNvSpPr>
            <a:spLocks noChangeArrowheads="1"/>
          </p:cNvSpPr>
          <p:nvPr/>
        </p:nvSpPr>
        <p:spPr bwMode="auto">
          <a:xfrm>
            <a:off x="4061266" y="2498545"/>
            <a:ext cx="2378670" cy="1524000"/>
          </a:xfrm>
          <a:prstGeom prst="ellipse">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600"/>
          </a:p>
        </p:txBody>
      </p:sp>
      <p:grpSp>
        <p:nvGrpSpPr>
          <p:cNvPr id="93" name="Group 61"/>
          <p:cNvGrpSpPr>
            <a:grpSpLocks/>
          </p:cNvGrpSpPr>
          <p:nvPr/>
        </p:nvGrpSpPr>
        <p:grpSpPr bwMode="auto">
          <a:xfrm>
            <a:off x="3718824" y="1930296"/>
            <a:ext cx="3209927" cy="2479675"/>
            <a:chOff x="3261" y="910"/>
            <a:chExt cx="2022" cy="1562"/>
          </a:xfrm>
        </p:grpSpPr>
        <p:sp>
          <p:nvSpPr>
            <p:cNvPr id="94" name="Line 62"/>
            <p:cNvSpPr>
              <a:spLocks noChangeShapeType="1"/>
            </p:cNvSpPr>
            <p:nvPr/>
          </p:nvSpPr>
          <p:spPr bwMode="auto">
            <a:xfrm flipH="1">
              <a:off x="3261" y="1730"/>
              <a:ext cx="2022" cy="0"/>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95" name="Line 63"/>
            <p:cNvSpPr>
              <a:spLocks noChangeShapeType="1"/>
            </p:cNvSpPr>
            <p:nvPr/>
          </p:nvSpPr>
          <p:spPr bwMode="auto">
            <a:xfrm rot="16200000" flipV="1">
              <a:off x="3493" y="1724"/>
              <a:ext cx="1484" cy="11"/>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6" name="Rectangle 64"/>
            <p:cNvSpPr>
              <a:spLocks noChangeArrowheads="1"/>
            </p:cNvSpPr>
            <p:nvPr/>
          </p:nvSpPr>
          <p:spPr bwMode="auto">
            <a:xfrm>
              <a:off x="3890" y="910"/>
              <a:ext cx="18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dirty="0"/>
                <a:t> </a:t>
              </a:r>
              <a:r>
                <a:rPr lang="en-US" altLang="zh-CN" sz="2000" i="1" dirty="0"/>
                <a:t>y</a:t>
              </a:r>
              <a:endParaRPr lang="en-US" altLang="zh-CN" sz="2000" dirty="0"/>
            </a:p>
          </p:txBody>
        </p:sp>
        <p:sp>
          <p:nvSpPr>
            <p:cNvPr id="97" name="Rectangle 65"/>
            <p:cNvSpPr>
              <a:spLocks noChangeArrowheads="1"/>
            </p:cNvSpPr>
            <p:nvPr/>
          </p:nvSpPr>
          <p:spPr bwMode="auto">
            <a:xfrm>
              <a:off x="3456" y="178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p>
          </p:txBody>
        </p:sp>
      </p:grpSp>
      <p:sp>
        <p:nvSpPr>
          <p:cNvPr id="98" name="Arc 97"/>
          <p:cNvSpPr>
            <a:spLocks/>
          </p:cNvSpPr>
          <p:nvPr/>
        </p:nvSpPr>
        <p:spPr bwMode="auto">
          <a:xfrm rot="20466291">
            <a:off x="5737603" y="2025373"/>
            <a:ext cx="783593" cy="7575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9" name="Text Box 104"/>
          <p:cNvSpPr txBox="1">
            <a:spLocks noChangeArrowheads="1"/>
          </p:cNvSpPr>
          <p:nvPr/>
        </p:nvSpPr>
        <p:spPr bwMode="auto">
          <a:xfrm>
            <a:off x="6301750" y="1869829"/>
            <a:ext cx="854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dirty="0">
                <a:solidFill>
                  <a:schemeClr val="accent2"/>
                </a:solidFill>
              </a:rPr>
              <a:t>右旋</a:t>
            </a:r>
          </a:p>
        </p:txBody>
      </p:sp>
      <p:sp>
        <p:nvSpPr>
          <p:cNvPr id="100" name="Rectangle 146"/>
          <p:cNvSpPr>
            <a:spLocks noChangeArrowheads="1"/>
          </p:cNvSpPr>
          <p:nvPr/>
        </p:nvSpPr>
        <p:spPr bwMode="auto">
          <a:xfrm>
            <a:off x="6768086" y="3276496"/>
            <a:ext cx="2127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i="1" dirty="0"/>
              <a:t>x</a:t>
            </a:r>
          </a:p>
        </p:txBody>
      </p:sp>
      <p:sp>
        <p:nvSpPr>
          <p:cNvPr id="101" name="Line 37"/>
          <p:cNvSpPr>
            <a:spLocks noChangeShapeType="1"/>
          </p:cNvSpPr>
          <p:nvPr/>
        </p:nvSpPr>
        <p:spPr bwMode="auto">
          <a:xfrm flipV="1">
            <a:off x="5249761" y="2473437"/>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2" name="Line 38"/>
          <p:cNvSpPr>
            <a:spLocks noChangeShapeType="1"/>
          </p:cNvSpPr>
          <p:nvPr/>
        </p:nvSpPr>
        <p:spPr bwMode="auto">
          <a:xfrm rot="900000" flipV="1">
            <a:off x="5345011" y="2487724"/>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3" name="Line 39"/>
          <p:cNvSpPr>
            <a:spLocks noChangeShapeType="1"/>
          </p:cNvSpPr>
          <p:nvPr/>
        </p:nvSpPr>
        <p:spPr bwMode="auto">
          <a:xfrm rot="1800000" flipV="1">
            <a:off x="5440261" y="252106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4" name="Line 40"/>
          <p:cNvSpPr>
            <a:spLocks noChangeShapeType="1"/>
          </p:cNvSpPr>
          <p:nvPr/>
        </p:nvSpPr>
        <p:spPr bwMode="auto">
          <a:xfrm rot="2700000" flipV="1">
            <a:off x="5553738" y="2492979"/>
            <a:ext cx="40212" cy="88409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5" name="Line 41"/>
          <p:cNvSpPr>
            <a:spLocks noChangeShapeType="1"/>
          </p:cNvSpPr>
          <p:nvPr/>
        </p:nvSpPr>
        <p:spPr bwMode="auto">
          <a:xfrm rot="3600000" flipV="1">
            <a:off x="5658480" y="2512176"/>
            <a:ext cx="18988" cy="96896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6" name="Line 42"/>
          <p:cNvSpPr>
            <a:spLocks noChangeShapeType="1"/>
          </p:cNvSpPr>
          <p:nvPr/>
        </p:nvSpPr>
        <p:spPr bwMode="auto">
          <a:xfrm rot="4500000" flipV="1">
            <a:off x="5794370" y="2517823"/>
            <a:ext cx="15926" cy="1142565"/>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7" name="Line 43"/>
          <p:cNvSpPr>
            <a:spLocks noChangeShapeType="1"/>
          </p:cNvSpPr>
          <p:nvPr/>
        </p:nvSpPr>
        <p:spPr bwMode="auto">
          <a:xfrm rot="5400000" flipV="1">
            <a:off x="5863471" y="2612202"/>
            <a:ext cx="10830" cy="1247775"/>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8" name="Line 44"/>
          <p:cNvSpPr>
            <a:spLocks noChangeShapeType="1"/>
          </p:cNvSpPr>
          <p:nvPr/>
        </p:nvSpPr>
        <p:spPr bwMode="auto">
          <a:xfrm rot="6300000" flipV="1">
            <a:off x="5798415" y="2814840"/>
            <a:ext cx="7837" cy="114893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9" name="Line 45"/>
          <p:cNvSpPr>
            <a:spLocks noChangeShapeType="1"/>
          </p:cNvSpPr>
          <p:nvPr/>
        </p:nvSpPr>
        <p:spPr bwMode="auto">
          <a:xfrm rot="7200000" flipH="1" flipV="1">
            <a:off x="5732668" y="2954415"/>
            <a:ext cx="10742" cy="112453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0" name="Line 46"/>
          <p:cNvSpPr>
            <a:spLocks noChangeShapeType="1"/>
          </p:cNvSpPr>
          <p:nvPr/>
        </p:nvSpPr>
        <p:spPr bwMode="auto">
          <a:xfrm rot="8100000" flipH="1" flipV="1">
            <a:off x="5592808" y="3073221"/>
            <a:ext cx="62328" cy="100376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1" name="Line 47"/>
          <p:cNvSpPr>
            <a:spLocks noChangeShapeType="1"/>
          </p:cNvSpPr>
          <p:nvPr/>
        </p:nvSpPr>
        <p:spPr bwMode="auto">
          <a:xfrm rot="9000000" flipH="1" flipV="1">
            <a:off x="5461634" y="3170795"/>
            <a:ext cx="19596" cy="87179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2" name="Line 48"/>
          <p:cNvSpPr>
            <a:spLocks noChangeShapeType="1"/>
          </p:cNvSpPr>
          <p:nvPr/>
        </p:nvSpPr>
        <p:spPr bwMode="auto">
          <a:xfrm rot="9900000" flipH="1" flipV="1">
            <a:off x="5359045" y="3223875"/>
            <a:ext cx="6206" cy="834459"/>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3" name="Line 49"/>
          <p:cNvSpPr>
            <a:spLocks noChangeShapeType="1"/>
          </p:cNvSpPr>
          <p:nvPr/>
        </p:nvSpPr>
        <p:spPr bwMode="auto">
          <a:xfrm rot="10800000" flipV="1">
            <a:off x="5249761" y="3244962"/>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4" name="Line 50"/>
          <p:cNvSpPr>
            <a:spLocks noChangeShapeType="1"/>
          </p:cNvSpPr>
          <p:nvPr/>
        </p:nvSpPr>
        <p:spPr bwMode="auto">
          <a:xfrm rot="20700000" flipH="1" flipV="1">
            <a:off x="5144986" y="2487724"/>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5" name="Line 51"/>
          <p:cNvSpPr>
            <a:spLocks noChangeShapeType="1"/>
          </p:cNvSpPr>
          <p:nvPr/>
        </p:nvSpPr>
        <p:spPr bwMode="auto">
          <a:xfrm rot="19800000" flipH="1" flipV="1">
            <a:off x="5004197" y="2496924"/>
            <a:ext cx="47320" cy="80565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6" name="Line 52"/>
          <p:cNvSpPr>
            <a:spLocks noChangeShapeType="1"/>
          </p:cNvSpPr>
          <p:nvPr/>
        </p:nvSpPr>
        <p:spPr bwMode="auto">
          <a:xfrm rot="18900000" flipH="1" flipV="1">
            <a:off x="4916032" y="2494092"/>
            <a:ext cx="33004" cy="885383"/>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7" name="Line 53"/>
          <p:cNvSpPr>
            <a:spLocks noChangeShapeType="1"/>
          </p:cNvSpPr>
          <p:nvPr/>
        </p:nvSpPr>
        <p:spPr bwMode="auto">
          <a:xfrm rot="18000000" flipH="1" flipV="1">
            <a:off x="4746704" y="2496414"/>
            <a:ext cx="85239" cy="1028227"/>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8" name="Line 54"/>
          <p:cNvSpPr>
            <a:spLocks noChangeShapeType="1"/>
          </p:cNvSpPr>
          <p:nvPr/>
        </p:nvSpPr>
        <p:spPr bwMode="auto">
          <a:xfrm rot="17100000" flipH="1" flipV="1">
            <a:off x="4660298" y="2564681"/>
            <a:ext cx="80810" cy="111790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 name="Line 55"/>
          <p:cNvSpPr>
            <a:spLocks noChangeShapeType="1"/>
          </p:cNvSpPr>
          <p:nvPr/>
        </p:nvSpPr>
        <p:spPr bwMode="auto">
          <a:xfrm rot="16200000" flipH="1" flipV="1">
            <a:off x="4641507" y="2648288"/>
            <a:ext cx="25868" cy="119064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0" name="Line 56"/>
          <p:cNvSpPr>
            <a:spLocks noChangeShapeType="1"/>
          </p:cNvSpPr>
          <p:nvPr/>
        </p:nvSpPr>
        <p:spPr bwMode="auto">
          <a:xfrm rot="15300000" flipH="1" flipV="1">
            <a:off x="4692171" y="2819613"/>
            <a:ext cx="16600" cy="1134624"/>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1" name="Line 57"/>
          <p:cNvSpPr>
            <a:spLocks noChangeShapeType="1"/>
          </p:cNvSpPr>
          <p:nvPr/>
        </p:nvSpPr>
        <p:spPr bwMode="auto">
          <a:xfrm rot="14400000" flipH="1" flipV="1">
            <a:off x="4796137" y="2980839"/>
            <a:ext cx="9230" cy="1034376"/>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2" name="Line 58"/>
          <p:cNvSpPr>
            <a:spLocks noChangeShapeType="1"/>
          </p:cNvSpPr>
          <p:nvPr/>
        </p:nvSpPr>
        <p:spPr bwMode="auto">
          <a:xfrm rot="13500000" flipV="1">
            <a:off x="4893268" y="3085916"/>
            <a:ext cx="19718" cy="954903"/>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3" name="Line 59"/>
          <p:cNvSpPr>
            <a:spLocks noChangeShapeType="1"/>
          </p:cNvSpPr>
          <p:nvPr/>
        </p:nvSpPr>
        <p:spPr bwMode="auto">
          <a:xfrm rot="12600000" flipV="1">
            <a:off x="5005117" y="3169817"/>
            <a:ext cx="24153" cy="869389"/>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4" name="Line 60"/>
          <p:cNvSpPr>
            <a:spLocks noChangeShapeType="1"/>
          </p:cNvSpPr>
          <p:nvPr/>
        </p:nvSpPr>
        <p:spPr bwMode="auto">
          <a:xfrm rot="11700000" flipV="1">
            <a:off x="5140992" y="3224759"/>
            <a:ext cx="2053" cy="81408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5" name="Oval 36"/>
          <p:cNvSpPr>
            <a:spLocks noChangeArrowheads="1"/>
          </p:cNvSpPr>
          <p:nvPr/>
        </p:nvSpPr>
        <p:spPr bwMode="auto">
          <a:xfrm>
            <a:off x="7544280" y="2470497"/>
            <a:ext cx="2378670" cy="1524000"/>
          </a:xfrm>
          <a:prstGeom prst="ellipse">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600"/>
          </a:p>
        </p:txBody>
      </p:sp>
      <p:grpSp>
        <p:nvGrpSpPr>
          <p:cNvPr id="126" name="Group 61"/>
          <p:cNvGrpSpPr>
            <a:grpSpLocks/>
          </p:cNvGrpSpPr>
          <p:nvPr/>
        </p:nvGrpSpPr>
        <p:grpSpPr bwMode="auto">
          <a:xfrm>
            <a:off x="7047036" y="1906450"/>
            <a:ext cx="3359151" cy="2619375"/>
            <a:chOff x="3456" y="901"/>
            <a:chExt cx="2116" cy="1650"/>
          </a:xfrm>
        </p:grpSpPr>
        <p:sp>
          <p:nvSpPr>
            <p:cNvPr id="127" name="Line 62"/>
            <p:cNvSpPr>
              <a:spLocks noChangeShapeType="1"/>
            </p:cNvSpPr>
            <p:nvPr/>
          </p:nvSpPr>
          <p:spPr bwMode="auto">
            <a:xfrm flipH="1">
              <a:off x="3507" y="1716"/>
              <a:ext cx="2065" cy="23"/>
            </a:xfrm>
            <a:prstGeom prst="line">
              <a:avLst/>
            </a:prstGeom>
            <a:noFill/>
            <a:ln w="38100">
              <a:solidFill>
                <a:srgbClr val="0099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28" name="Line 63"/>
            <p:cNvSpPr>
              <a:spLocks noChangeShapeType="1"/>
            </p:cNvSpPr>
            <p:nvPr/>
          </p:nvSpPr>
          <p:spPr bwMode="auto">
            <a:xfrm rot="16200000" flipV="1">
              <a:off x="3702" y="1722"/>
              <a:ext cx="1650" cy="8"/>
            </a:xfrm>
            <a:prstGeom prst="line">
              <a:avLst/>
            </a:prstGeom>
            <a:noFill/>
            <a:ln w="38100">
              <a:solidFill>
                <a:srgbClr val="0099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9" name="Rectangle 64"/>
            <p:cNvSpPr>
              <a:spLocks noChangeArrowheads="1"/>
            </p:cNvSpPr>
            <p:nvPr/>
          </p:nvSpPr>
          <p:spPr bwMode="auto">
            <a:xfrm>
              <a:off x="4291" y="911"/>
              <a:ext cx="18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dirty="0"/>
                <a:t> </a:t>
              </a:r>
              <a:r>
                <a:rPr lang="en-US" altLang="zh-CN" sz="2000" i="1" dirty="0"/>
                <a:t>y</a:t>
              </a:r>
              <a:endParaRPr lang="en-US" altLang="zh-CN" sz="2000" dirty="0"/>
            </a:p>
          </p:txBody>
        </p:sp>
        <p:sp>
          <p:nvSpPr>
            <p:cNvPr id="130" name="Rectangle 65"/>
            <p:cNvSpPr>
              <a:spLocks noChangeArrowheads="1"/>
            </p:cNvSpPr>
            <p:nvPr/>
          </p:nvSpPr>
          <p:spPr bwMode="auto">
            <a:xfrm>
              <a:off x="3456" y="178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a:t>  </a:t>
              </a:r>
            </a:p>
          </p:txBody>
        </p:sp>
      </p:grpSp>
      <p:sp>
        <p:nvSpPr>
          <p:cNvPr id="131" name="Arc 97"/>
          <p:cNvSpPr>
            <a:spLocks/>
          </p:cNvSpPr>
          <p:nvPr/>
        </p:nvSpPr>
        <p:spPr bwMode="auto">
          <a:xfrm rot="21318836">
            <a:off x="9197335" y="2016518"/>
            <a:ext cx="893404" cy="63369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FF"/>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2" name="Text Box 104"/>
          <p:cNvSpPr txBox="1">
            <a:spLocks noChangeArrowheads="1"/>
          </p:cNvSpPr>
          <p:nvPr/>
        </p:nvSpPr>
        <p:spPr bwMode="auto">
          <a:xfrm>
            <a:off x="9203539" y="1573131"/>
            <a:ext cx="854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dirty="0">
                <a:solidFill>
                  <a:schemeClr val="accent2"/>
                </a:solidFill>
              </a:rPr>
              <a:t>左旋</a:t>
            </a:r>
          </a:p>
        </p:txBody>
      </p:sp>
      <p:sp>
        <p:nvSpPr>
          <p:cNvPr id="133" name="Rectangle 146"/>
          <p:cNvSpPr>
            <a:spLocks noChangeArrowheads="1"/>
          </p:cNvSpPr>
          <p:nvPr/>
        </p:nvSpPr>
        <p:spPr bwMode="auto">
          <a:xfrm>
            <a:off x="10115133" y="3333057"/>
            <a:ext cx="2127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12700" tIns="12700" rIns="12700" bIns="127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000" i="1" dirty="0"/>
              <a:t>x</a:t>
            </a:r>
          </a:p>
        </p:txBody>
      </p:sp>
      <p:sp>
        <p:nvSpPr>
          <p:cNvPr id="134" name="Line 37"/>
          <p:cNvSpPr>
            <a:spLocks noChangeShapeType="1"/>
          </p:cNvSpPr>
          <p:nvPr/>
        </p:nvSpPr>
        <p:spPr bwMode="auto">
          <a:xfrm flipV="1">
            <a:off x="8732775" y="2445389"/>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5" name="Line 50"/>
          <p:cNvSpPr>
            <a:spLocks noChangeShapeType="1"/>
          </p:cNvSpPr>
          <p:nvPr/>
        </p:nvSpPr>
        <p:spPr bwMode="auto">
          <a:xfrm rot="20700000" flipH="1" flipV="1">
            <a:off x="8628000" y="2459676"/>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6" name="Line 51"/>
          <p:cNvSpPr>
            <a:spLocks noChangeShapeType="1"/>
          </p:cNvSpPr>
          <p:nvPr/>
        </p:nvSpPr>
        <p:spPr bwMode="auto">
          <a:xfrm rot="19800000" flipH="1" flipV="1">
            <a:off x="8487211" y="2468876"/>
            <a:ext cx="47320" cy="80565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7" name="Line 52"/>
          <p:cNvSpPr>
            <a:spLocks noChangeShapeType="1"/>
          </p:cNvSpPr>
          <p:nvPr/>
        </p:nvSpPr>
        <p:spPr bwMode="auto">
          <a:xfrm rot="18900000" flipH="1" flipV="1">
            <a:off x="8399046" y="2466044"/>
            <a:ext cx="33004" cy="885383"/>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8" name="Line 53"/>
          <p:cNvSpPr>
            <a:spLocks noChangeShapeType="1"/>
          </p:cNvSpPr>
          <p:nvPr/>
        </p:nvSpPr>
        <p:spPr bwMode="auto">
          <a:xfrm rot="18000000" flipH="1" flipV="1">
            <a:off x="8229718" y="2468366"/>
            <a:ext cx="85239" cy="1028227"/>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9" name="Line 54"/>
          <p:cNvSpPr>
            <a:spLocks noChangeShapeType="1"/>
          </p:cNvSpPr>
          <p:nvPr/>
        </p:nvSpPr>
        <p:spPr bwMode="auto">
          <a:xfrm rot="17100000" flipH="1" flipV="1">
            <a:off x="8143312" y="2536633"/>
            <a:ext cx="80810" cy="111790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0" name="Line 55"/>
          <p:cNvSpPr>
            <a:spLocks noChangeShapeType="1"/>
          </p:cNvSpPr>
          <p:nvPr/>
        </p:nvSpPr>
        <p:spPr bwMode="auto">
          <a:xfrm rot="16200000" flipH="1" flipV="1">
            <a:off x="8124521" y="2620240"/>
            <a:ext cx="25868" cy="119064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1" name="Line 56"/>
          <p:cNvSpPr>
            <a:spLocks noChangeShapeType="1"/>
          </p:cNvSpPr>
          <p:nvPr/>
        </p:nvSpPr>
        <p:spPr bwMode="auto">
          <a:xfrm rot="15300000" flipH="1" flipV="1">
            <a:off x="8175185" y="2791565"/>
            <a:ext cx="16600" cy="1134624"/>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2" name="Line 57"/>
          <p:cNvSpPr>
            <a:spLocks noChangeShapeType="1"/>
          </p:cNvSpPr>
          <p:nvPr/>
        </p:nvSpPr>
        <p:spPr bwMode="auto">
          <a:xfrm rot="14400000" flipH="1" flipV="1">
            <a:off x="8279151" y="2952791"/>
            <a:ext cx="9230" cy="1034376"/>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3" name="Line 58"/>
          <p:cNvSpPr>
            <a:spLocks noChangeShapeType="1"/>
          </p:cNvSpPr>
          <p:nvPr/>
        </p:nvSpPr>
        <p:spPr bwMode="auto">
          <a:xfrm rot="13500000" flipV="1">
            <a:off x="8376282" y="3057868"/>
            <a:ext cx="19718" cy="954903"/>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4" name="Line 59"/>
          <p:cNvSpPr>
            <a:spLocks noChangeShapeType="1"/>
          </p:cNvSpPr>
          <p:nvPr/>
        </p:nvSpPr>
        <p:spPr bwMode="auto">
          <a:xfrm rot="12600000" flipV="1">
            <a:off x="8488131" y="3141769"/>
            <a:ext cx="24153" cy="869389"/>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5" name="Line 60"/>
          <p:cNvSpPr>
            <a:spLocks noChangeShapeType="1"/>
          </p:cNvSpPr>
          <p:nvPr/>
        </p:nvSpPr>
        <p:spPr bwMode="auto">
          <a:xfrm rot="11700000" flipV="1">
            <a:off x="8624006" y="3196711"/>
            <a:ext cx="2053" cy="81408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6" name="Line 49"/>
          <p:cNvSpPr>
            <a:spLocks noChangeShapeType="1"/>
          </p:cNvSpPr>
          <p:nvPr/>
        </p:nvSpPr>
        <p:spPr bwMode="auto">
          <a:xfrm rot="10800000" flipV="1">
            <a:off x="8732775" y="3216914"/>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7" name="Line 48"/>
          <p:cNvSpPr>
            <a:spLocks noChangeShapeType="1"/>
          </p:cNvSpPr>
          <p:nvPr/>
        </p:nvSpPr>
        <p:spPr bwMode="auto">
          <a:xfrm rot="9900000" flipH="1" flipV="1">
            <a:off x="8842059" y="3195827"/>
            <a:ext cx="6206" cy="834459"/>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8" name="Line 47"/>
          <p:cNvSpPr>
            <a:spLocks noChangeShapeType="1"/>
          </p:cNvSpPr>
          <p:nvPr/>
        </p:nvSpPr>
        <p:spPr bwMode="auto">
          <a:xfrm rot="9000000" flipH="1" flipV="1">
            <a:off x="8944648" y="3142747"/>
            <a:ext cx="19596" cy="87179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9" name="Line 46"/>
          <p:cNvSpPr>
            <a:spLocks noChangeShapeType="1"/>
          </p:cNvSpPr>
          <p:nvPr/>
        </p:nvSpPr>
        <p:spPr bwMode="auto">
          <a:xfrm rot="8100000" flipH="1" flipV="1">
            <a:off x="9075822" y="3045173"/>
            <a:ext cx="62328" cy="100376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50" name="Line 45"/>
          <p:cNvSpPr>
            <a:spLocks noChangeShapeType="1"/>
          </p:cNvSpPr>
          <p:nvPr/>
        </p:nvSpPr>
        <p:spPr bwMode="auto">
          <a:xfrm rot="7200000" flipH="1" flipV="1">
            <a:off x="9215682" y="2926367"/>
            <a:ext cx="10742" cy="112453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51" name="Line 44"/>
          <p:cNvSpPr>
            <a:spLocks noChangeShapeType="1"/>
          </p:cNvSpPr>
          <p:nvPr/>
        </p:nvSpPr>
        <p:spPr bwMode="auto">
          <a:xfrm rot="6300000" flipV="1">
            <a:off x="9281429" y="2786792"/>
            <a:ext cx="7837" cy="114893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52" name="Line 43"/>
          <p:cNvSpPr>
            <a:spLocks noChangeShapeType="1"/>
          </p:cNvSpPr>
          <p:nvPr/>
        </p:nvSpPr>
        <p:spPr bwMode="auto">
          <a:xfrm rot="5400000" flipV="1">
            <a:off x="9346485" y="2584154"/>
            <a:ext cx="10830" cy="1247775"/>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53" name="Line 42"/>
          <p:cNvSpPr>
            <a:spLocks noChangeShapeType="1"/>
          </p:cNvSpPr>
          <p:nvPr/>
        </p:nvSpPr>
        <p:spPr bwMode="auto">
          <a:xfrm rot="4500000" flipV="1">
            <a:off x="9277384" y="2489775"/>
            <a:ext cx="15926" cy="1142565"/>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54" name="Line 41"/>
          <p:cNvSpPr>
            <a:spLocks noChangeShapeType="1"/>
          </p:cNvSpPr>
          <p:nvPr/>
        </p:nvSpPr>
        <p:spPr bwMode="auto">
          <a:xfrm rot="3600000" flipV="1">
            <a:off x="9141494" y="2484128"/>
            <a:ext cx="18988" cy="968961"/>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55" name="Line 40"/>
          <p:cNvSpPr>
            <a:spLocks noChangeShapeType="1"/>
          </p:cNvSpPr>
          <p:nvPr/>
        </p:nvSpPr>
        <p:spPr bwMode="auto">
          <a:xfrm rot="2700000" flipV="1">
            <a:off x="9036752" y="2464931"/>
            <a:ext cx="40212" cy="884092"/>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56" name="Line 39"/>
          <p:cNvSpPr>
            <a:spLocks noChangeShapeType="1"/>
          </p:cNvSpPr>
          <p:nvPr/>
        </p:nvSpPr>
        <p:spPr bwMode="auto">
          <a:xfrm rot="1800000" flipV="1">
            <a:off x="8923275" y="2493014"/>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57" name="Line 38"/>
          <p:cNvSpPr>
            <a:spLocks noChangeShapeType="1"/>
          </p:cNvSpPr>
          <p:nvPr/>
        </p:nvSpPr>
        <p:spPr bwMode="auto">
          <a:xfrm rot="900000" flipV="1">
            <a:off x="8828025" y="2459676"/>
            <a:ext cx="0" cy="762000"/>
          </a:xfrm>
          <a:prstGeom prst="line">
            <a:avLst/>
          </a:prstGeom>
          <a:noFill/>
          <a:ln w="38100">
            <a:solidFill>
              <a:srgbClr val="FF00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58" name="矩形 157"/>
          <p:cNvSpPr/>
          <p:nvPr/>
        </p:nvSpPr>
        <p:spPr>
          <a:xfrm>
            <a:off x="1759851" y="1790392"/>
            <a:ext cx="2043566" cy="2677656"/>
          </a:xfrm>
          <a:prstGeom prst="rect">
            <a:avLst/>
          </a:prstGeom>
        </p:spPr>
        <p:txBody>
          <a:bodyPr wrap="square">
            <a:spAutoFit/>
          </a:bodyPr>
          <a:lstStyle/>
          <a:p>
            <a:pPr eaLnBrk="1" hangingPunct="1"/>
            <a:r>
              <a:rPr lang="zh-CN" altLang="en-US" dirty="0">
                <a:solidFill>
                  <a:srgbClr val="3333FF"/>
                </a:solidFill>
              </a:rPr>
              <a:t>在与光传播方向垂直的平面内，在任意时刻，</a:t>
            </a:r>
            <a:r>
              <a:rPr lang="zh-CN" altLang="en-US" dirty="0">
                <a:solidFill>
                  <a:srgbClr val="3333FF"/>
                </a:solidFill>
                <a:sym typeface="Symbol" panose="05050102010706020507" pitchFamily="18" charset="2"/>
              </a:rPr>
              <a:t>只有一个光矢量存在</a:t>
            </a:r>
            <a:r>
              <a:rPr lang="zh-CN" altLang="en-US" dirty="0">
                <a:solidFill>
                  <a:srgbClr val="3333FF"/>
                </a:solidFill>
                <a:latin typeface="宋体" panose="02010600030101010101" pitchFamily="2" charset="-122"/>
              </a:rPr>
              <a:t>。</a:t>
            </a:r>
            <a:endParaRPr lang="zh-CN" altLang="en-US" sz="4000" dirty="0">
              <a:solidFill>
                <a:srgbClr val="3333FF"/>
              </a:solidFill>
            </a:endParaRPr>
          </a:p>
        </p:txBody>
      </p:sp>
      <p:sp>
        <p:nvSpPr>
          <p:cNvPr id="159" name="矩形 158"/>
          <p:cNvSpPr/>
          <p:nvPr/>
        </p:nvSpPr>
        <p:spPr>
          <a:xfrm>
            <a:off x="2694569" y="4424142"/>
            <a:ext cx="5854243" cy="1384995"/>
          </a:xfrm>
          <a:prstGeom prst="rect">
            <a:avLst/>
          </a:prstGeom>
        </p:spPr>
        <p:txBody>
          <a:bodyPr wrap="square">
            <a:spAutoFit/>
          </a:bodyPr>
          <a:lstStyle/>
          <a:p>
            <a:pPr eaLnBrk="1" hangingPunct="1"/>
            <a:r>
              <a:rPr lang="zh-CN" altLang="en-US" kern="0" dirty="0">
                <a:solidFill>
                  <a:srgbClr val="CC3300"/>
                </a:solidFill>
                <a:latin typeface="宋体" pitchFamily="2" charset="-122"/>
              </a:rPr>
              <a:t>部分偏振光</a:t>
            </a:r>
            <a:r>
              <a:rPr lang="zh-CN" altLang="en-US" dirty="0">
                <a:solidFill>
                  <a:srgbClr val="009900"/>
                </a:solidFill>
                <a:latin typeface="宋体" panose="02010600030101010101" pitchFamily="2" charset="-122"/>
              </a:rPr>
              <a:t>：</a:t>
            </a:r>
            <a:r>
              <a:rPr lang="zh-CN" altLang="en-US" dirty="0">
                <a:solidFill>
                  <a:srgbClr val="009900"/>
                </a:solidFill>
              </a:rPr>
              <a:t>在与光传播方向垂直的平面内，</a:t>
            </a:r>
            <a:r>
              <a:rPr lang="zh-CN" altLang="en-US" dirty="0">
                <a:solidFill>
                  <a:srgbClr val="009900"/>
                </a:solidFill>
                <a:sym typeface="Symbol" panose="05050102010706020507" pitchFamily="18" charset="2"/>
              </a:rPr>
              <a:t>光矢量</a:t>
            </a:r>
            <a:r>
              <a:rPr lang="zh-CN" altLang="en-US" dirty="0">
                <a:solidFill>
                  <a:srgbClr val="009900"/>
                </a:solidFill>
              </a:rPr>
              <a:t>沿各个方向取向的几率不相等</a:t>
            </a:r>
            <a:r>
              <a:rPr lang="zh-CN" altLang="en-US" dirty="0">
                <a:solidFill>
                  <a:srgbClr val="009900"/>
                </a:solidFill>
                <a:latin typeface="宋体" panose="02010600030101010101" pitchFamily="2" charset="-122"/>
              </a:rPr>
              <a:t>，</a:t>
            </a:r>
            <a:r>
              <a:rPr lang="zh-CN" altLang="en-US" dirty="0">
                <a:solidFill>
                  <a:srgbClr val="009900"/>
                </a:solidFill>
                <a:sym typeface="Symbol" panose="05050102010706020507" pitchFamily="18" charset="2"/>
              </a:rPr>
              <a:t>光矢量</a:t>
            </a:r>
            <a:r>
              <a:rPr lang="zh-CN" altLang="en-US" dirty="0">
                <a:solidFill>
                  <a:srgbClr val="009900"/>
                </a:solidFill>
                <a:latin typeface="宋体" panose="02010600030101010101" pitchFamily="2" charset="-122"/>
              </a:rPr>
              <a:t>大小不相等。</a:t>
            </a:r>
            <a:endParaRPr lang="zh-CN" altLang="en-US" sz="4000" dirty="0">
              <a:solidFill>
                <a:srgbClr val="009900"/>
              </a:solidFill>
            </a:endParaRPr>
          </a:p>
        </p:txBody>
      </p:sp>
      <p:grpSp>
        <p:nvGrpSpPr>
          <p:cNvPr id="167" name="Group 8"/>
          <p:cNvGrpSpPr>
            <a:grpSpLocks/>
          </p:cNvGrpSpPr>
          <p:nvPr/>
        </p:nvGrpSpPr>
        <p:grpSpPr bwMode="auto">
          <a:xfrm>
            <a:off x="8932943" y="4744523"/>
            <a:ext cx="1219200" cy="1549400"/>
            <a:chOff x="1563" y="520"/>
            <a:chExt cx="768" cy="976"/>
          </a:xfrm>
        </p:grpSpPr>
        <p:sp>
          <p:nvSpPr>
            <p:cNvPr id="168" name="Line 9"/>
            <p:cNvSpPr>
              <a:spLocks noChangeShapeType="1"/>
            </p:cNvSpPr>
            <p:nvPr/>
          </p:nvSpPr>
          <p:spPr bwMode="auto">
            <a:xfrm>
              <a:off x="1667" y="1023"/>
              <a:ext cx="543" cy="0"/>
            </a:xfrm>
            <a:prstGeom prst="line">
              <a:avLst/>
            </a:prstGeom>
            <a:noFill/>
            <a:ln w="3175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sz="2400"/>
            </a:p>
          </p:txBody>
        </p:sp>
        <p:sp>
          <p:nvSpPr>
            <p:cNvPr id="169" name="Line 10"/>
            <p:cNvSpPr>
              <a:spLocks noChangeShapeType="1"/>
            </p:cNvSpPr>
            <p:nvPr/>
          </p:nvSpPr>
          <p:spPr bwMode="auto">
            <a:xfrm>
              <a:off x="1943" y="617"/>
              <a:ext cx="0" cy="782"/>
            </a:xfrm>
            <a:prstGeom prst="line">
              <a:avLst/>
            </a:prstGeom>
            <a:noFill/>
            <a:ln w="3175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sz="2400"/>
            </a:p>
          </p:txBody>
        </p:sp>
        <p:sp>
          <p:nvSpPr>
            <p:cNvPr id="170" name="Line 11"/>
            <p:cNvSpPr>
              <a:spLocks noChangeShapeType="1"/>
            </p:cNvSpPr>
            <p:nvPr/>
          </p:nvSpPr>
          <p:spPr bwMode="auto">
            <a:xfrm flipV="1">
              <a:off x="1740" y="765"/>
              <a:ext cx="418" cy="498"/>
            </a:xfrm>
            <a:prstGeom prst="line">
              <a:avLst/>
            </a:prstGeom>
            <a:noFill/>
            <a:ln w="3175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sz="2400"/>
            </a:p>
          </p:txBody>
        </p:sp>
        <p:sp>
          <p:nvSpPr>
            <p:cNvPr id="171" name="Line 12"/>
            <p:cNvSpPr>
              <a:spLocks noChangeShapeType="1"/>
            </p:cNvSpPr>
            <p:nvPr/>
          </p:nvSpPr>
          <p:spPr bwMode="auto">
            <a:xfrm flipH="1" flipV="1">
              <a:off x="1733" y="766"/>
              <a:ext cx="417" cy="499"/>
            </a:xfrm>
            <a:prstGeom prst="line">
              <a:avLst/>
            </a:prstGeom>
            <a:noFill/>
            <a:ln w="31750">
              <a:solidFill>
                <a:srgbClr val="FF0000"/>
              </a:solidFill>
              <a:round/>
              <a:headEnd type="triangle" w="med" len="sm"/>
              <a:tailEnd type="triangle" w="med" len="sm"/>
            </a:ln>
            <a:extLst>
              <a:ext uri="{909E8E84-426E-40DD-AFC4-6F175D3DCCD1}">
                <a14:hiddenFill xmlns:a14="http://schemas.microsoft.com/office/drawing/2010/main">
                  <a:noFill/>
                </a14:hiddenFill>
              </a:ext>
            </a:extLst>
          </p:spPr>
          <p:txBody>
            <a:bodyPr/>
            <a:lstStyle/>
            <a:p>
              <a:endParaRPr lang="zh-CN" altLang="en-US" sz="2400"/>
            </a:p>
          </p:txBody>
        </p:sp>
        <p:sp>
          <p:nvSpPr>
            <p:cNvPr id="172" name="Oval 13"/>
            <p:cNvSpPr>
              <a:spLocks noChangeArrowheads="1"/>
            </p:cNvSpPr>
            <p:nvPr/>
          </p:nvSpPr>
          <p:spPr bwMode="auto">
            <a:xfrm>
              <a:off x="1563" y="520"/>
              <a:ext cx="768" cy="976"/>
            </a:xfrm>
            <a:prstGeom prst="ellipse">
              <a:avLst/>
            </a:pr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0000CC"/>
                </a:solidFill>
              </a:endParaRPr>
            </a:p>
          </p:txBody>
        </p:sp>
      </p:grpSp>
      <p:sp>
        <p:nvSpPr>
          <p:cNvPr id="173" name="矩形 172"/>
          <p:cNvSpPr/>
          <p:nvPr/>
        </p:nvSpPr>
        <p:spPr>
          <a:xfrm>
            <a:off x="2220966" y="5775224"/>
            <a:ext cx="6557848" cy="954107"/>
          </a:xfrm>
          <a:prstGeom prst="rect">
            <a:avLst/>
          </a:prstGeom>
        </p:spPr>
        <p:txBody>
          <a:bodyPr wrap="square">
            <a:spAutoFit/>
          </a:bodyPr>
          <a:lstStyle/>
          <a:p>
            <a:pPr eaLnBrk="1" hangingPunct="1"/>
            <a:r>
              <a:rPr lang="zh-CN" altLang="en-US" dirty="0">
                <a:solidFill>
                  <a:srgbClr val="FF0000"/>
                </a:solidFill>
              </a:rPr>
              <a:t>在与光传播方向垂直的平面内，在任意时刻，沿各个方向取向的</a:t>
            </a:r>
            <a:r>
              <a:rPr lang="zh-CN" altLang="en-US" dirty="0">
                <a:sym typeface="Symbol" panose="05050102010706020507" pitchFamily="18" charset="2"/>
              </a:rPr>
              <a:t>光矢量都存在</a:t>
            </a:r>
            <a:r>
              <a:rPr lang="zh-CN" altLang="en-US" dirty="0">
                <a:latin typeface="宋体" panose="02010600030101010101" pitchFamily="2" charset="-122"/>
              </a:rPr>
              <a:t>。</a:t>
            </a:r>
            <a:endParaRPr lang="zh-CN" altLang="en-US" sz="4000" dirty="0"/>
          </a:p>
        </p:txBody>
      </p:sp>
    </p:spTree>
    <p:extLst>
      <p:ext uri="{BB962C8B-B14F-4D97-AF65-F5344CB8AC3E}">
        <p14:creationId xmlns:p14="http://schemas.microsoft.com/office/powerpoint/2010/main" val="77147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69"/>
                                        </p:tgtEl>
                                        <p:attrNameLst>
                                          <p:attrName>style.visibility</p:attrName>
                                        </p:attrNameLst>
                                      </p:cBhvr>
                                      <p:to>
                                        <p:strVal val="visible"/>
                                      </p:to>
                                    </p:set>
                                    <p:animEffect transition="in" filter="wipe(left)">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 calcmode="lin" valueType="num">
                                      <p:cBhvr additive="base">
                                        <p:cTn id="17" dur="500" fill="hold"/>
                                        <p:tgtEl>
                                          <p:spTgt spid="93"/>
                                        </p:tgtEl>
                                        <p:attrNameLst>
                                          <p:attrName>ppt_x</p:attrName>
                                        </p:attrNameLst>
                                      </p:cBhvr>
                                      <p:tavLst>
                                        <p:tav tm="0">
                                          <p:val>
                                            <p:strVal val="#ppt_x"/>
                                          </p:val>
                                        </p:tav>
                                        <p:tav tm="100000">
                                          <p:val>
                                            <p:strVal val="#ppt_x"/>
                                          </p:val>
                                        </p:tav>
                                      </p:tavLst>
                                    </p:anim>
                                    <p:anim calcmode="lin" valueType="num">
                                      <p:cBhvr additive="base">
                                        <p:cTn id="1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0"/>
                                        </p:tgtEl>
                                        <p:attrNameLst>
                                          <p:attrName>style.visibility</p:attrName>
                                        </p:attrNameLst>
                                      </p:cBhvr>
                                      <p:to>
                                        <p:strVal val="visible"/>
                                      </p:to>
                                    </p:set>
                                    <p:animEffect transition="in" filter="fade">
                                      <p:cBhvr>
                                        <p:cTn id="23" dur="1000"/>
                                        <p:tgtEl>
                                          <p:spTgt spid="100"/>
                                        </p:tgtEl>
                                      </p:cBhvr>
                                    </p:animEffect>
                                    <p:anim calcmode="lin" valueType="num">
                                      <p:cBhvr>
                                        <p:cTn id="24" dur="1000" fill="hold"/>
                                        <p:tgtEl>
                                          <p:spTgt spid="100"/>
                                        </p:tgtEl>
                                        <p:attrNameLst>
                                          <p:attrName>ppt_x</p:attrName>
                                        </p:attrNameLst>
                                      </p:cBhvr>
                                      <p:tavLst>
                                        <p:tav tm="0">
                                          <p:val>
                                            <p:strVal val="#ppt_x"/>
                                          </p:val>
                                        </p:tav>
                                        <p:tav tm="100000">
                                          <p:val>
                                            <p:strVal val="#ppt_x"/>
                                          </p:val>
                                        </p:tav>
                                      </p:tavLst>
                                    </p:anim>
                                    <p:anim calcmode="lin" valueType="num">
                                      <p:cBhvr>
                                        <p:cTn id="25"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2"/>
                                        </p:tgtEl>
                                        <p:attrNameLst>
                                          <p:attrName>style.visibility</p:attrName>
                                        </p:attrNameLst>
                                      </p:cBhvr>
                                      <p:to>
                                        <p:strVal val="visible"/>
                                      </p:to>
                                    </p:set>
                                    <p:anim calcmode="lin" valueType="num">
                                      <p:cBhvr additive="base">
                                        <p:cTn id="30" dur="500" fill="hold"/>
                                        <p:tgtEl>
                                          <p:spTgt spid="92"/>
                                        </p:tgtEl>
                                        <p:attrNameLst>
                                          <p:attrName>ppt_x</p:attrName>
                                        </p:attrNameLst>
                                      </p:cBhvr>
                                      <p:tavLst>
                                        <p:tav tm="0">
                                          <p:val>
                                            <p:strVal val="#ppt_x"/>
                                          </p:val>
                                        </p:tav>
                                        <p:tav tm="100000">
                                          <p:val>
                                            <p:strVal val="#ppt_x"/>
                                          </p:val>
                                        </p:tav>
                                      </p:tavLst>
                                    </p:anim>
                                    <p:anim calcmode="lin" valueType="num">
                                      <p:cBhvr additive="base">
                                        <p:cTn id="31"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8"/>
                                        </p:tgtEl>
                                        <p:attrNameLst>
                                          <p:attrName>style.visibility</p:attrName>
                                        </p:attrNameLst>
                                      </p:cBhvr>
                                      <p:to>
                                        <p:strVal val="visible"/>
                                      </p:to>
                                    </p:set>
                                    <p:anim calcmode="lin" valueType="num">
                                      <p:cBhvr additive="base">
                                        <p:cTn id="36" dur="500" fill="hold"/>
                                        <p:tgtEl>
                                          <p:spTgt spid="98"/>
                                        </p:tgtEl>
                                        <p:attrNameLst>
                                          <p:attrName>ppt_x</p:attrName>
                                        </p:attrNameLst>
                                      </p:cBhvr>
                                      <p:tavLst>
                                        <p:tav tm="0">
                                          <p:val>
                                            <p:strVal val="#ppt_x"/>
                                          </p:val>
                                        </p:tav>
                                        <p:tav tm="100000">
                                          <p:val>
                                            <p:strVal val="#ppt_x"/>
                                          </p:val>
                                        </p:tav>
                                      </p:tavLst>
                                    </p:anim>
                                    <p:anim calcmode="lin" valueType="num">
                                      <p:cBhvr additive="base">
                                        <p:cTn id="37"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fade">
                                      <p:cBhvr>
                                        <p:cTn id="42" dur="1000"/>
                                        <p:tgtEl>
                                          <p:spTgt spid="99"/>
                                        </p:tgtEl>
                                      </p:cBhvr>
                                    </p:animEffect>
                                    <p:anim calcmode="lin" valueType="num">
                                      <p:cBhvr>
                                        <p:cTn id="43" dur="1000" fill="hold"/>
                                        <p:tgtEl>
                                          <p:spTgt spid="99"/>
                                        </p:tgtEl>
                                        <p:attrNameLst>
                                          <p:attrName>ppt_x</p:attrName>
                                        </p:attrNameLst>
                                      </p:cBhvr>
                                      <p:tavLst>
                                        <p:tav tm="0">
                                          <p:val>
                                            <p:strVal val="#ppt_x"/>
                                          </p:val>
                                        </p:tav>
                                        <p:tav tm="100000">
                                          <p:val>
                                            <p:strVal val="#ppt_x"/>
                                          </p:val>
                                        </p:tav>
                                      </p:tavLst>
                                    </p:anim>
                                    <p:anim calcmode="lin" valueType="num">
                                      <p:cBhvr>
                                        <p:cTn id="44"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1"/>
                                        </p:tgtEl>
                                        <p:attrNameLst>
                                          <p:attrName>style.visibility</p:attrName>
                                        </p:attrNameLst>
                                      </p:cBhvr>
                                      <p:to>
                                        <p:strVal val="visible"/>
                                      </p:to>
                                    </p:set>
                                    <p:anim calcmode="lin" valueType="num">
                                      <p:cBhvr additive="base">
                                        <p:cTn id="49" dur="500" fill="hold"/>
                                        <p:tgtEl>
                                          <p:spTgt spid="101"/>
                                        </p:tgtEl>
                                        <p:attrNameLst>
                                          <p:attrName>ppt_x</p:attrName>
                                        </p:attrNameLst>
                                      </p:cBhvr>
                                      <p:tavLst>
                                        <p:tav tm="0">
                                          <p:val>
                                            <p:strVal val="#ppt_x"/>
                                          </p:val>
                                        </p:tav>
                                        <p:tav tm="100000">
                                          <p:val>
                                            <p:strVal val="#ppt_x"/>
                                          </p:val>
                                        </p:tav>
                                      </p:tavLst>
                                    </p:anim>
                                    <p:anim calcmode="lin" valueType="num">
                                      <p:cBhvr additive="base">
                                        <p:cTn id="50"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02"/>
                                        </p:tgtEl>
                                        <p:attrNameLst>
                                          <p:attrName>style.visibility</p:attrName>
                                        </p:attrNameLst>
                                      </p:cBhvr>
                                      <p:to>
                                        <p:strVal val="visible"/>
                                      </p:to>
                                    </p:set>
                                    <p:animEffect transition="in" filter="fade">
                                      <p:cBhvr>
                                        <p:cTn id="55" dur="1000"/>
                                        <p:tgtEl>
                                          <p:spTgt spid="102"/>
                                        </p:tgtEl>
                                      </p:cBhvr>
                                    </p:animEffect>
                                    <p:anim calcmode="lin" valueType="num">
                                      <p:cBhvr>
                                        <p:cTn id="56" dur="1000" fill="hold"/>
                                        <p:tgtEl>
                                          <p:spTgt spid="102"/>
                                        </p:tgtEl>
                                        <p:attrNameLst>
                                          <p:attrName>ppt_x</p:attrName>
                                        </p:attrNameLst>
                                      </p:cBhvr>
                                      <p:tavLst>
                                        <p:tav tm="0">
                                          <p:val>
                                            <p:strVal val="#ppt_x"/>
                                          </p:val>
                                        </p:tav>
                                        <p:tav tm="100000">
                                          <p:val>
                                            <p:strVal val="#ppt_x"/>
                                          </p:val>
                                        </p:tav>
                                      </p:tavLst>
                                    </p:anim>
                                    <p:anim calcmode="lin" valueType="num">
                                      <p:cBhvr>
                                        <p:cTn id="57"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03"/>
                                        </p:tgtEl>
                                        <p:attrNameLst>
                                          <p:attrName>style.visibility</p:attrName>
                                        </p:attrNameLst>
                                      </p:cBhvr>
                                      <p:to>
                                        <p:strVal val="visible"/>
                                      </p:to>
                                    </p:set>
                                    <p:anim calcmode="lin" valueType="num">
                                      <p:cBhvr additive="base">
                                        <p:cTn id="62" dur="500" fill="hold"/>
                                        <p:tgtEl>
                                          <p:spTgt spid="103"/>
                                        </p:tgtEl>
                                        <p:attrNameLst>
                                          <p:attrName>ppt_x</p:attrName>
                                        </p:attrNameLst>
                                      </p:cBhvr>
                                      <p:tavLst>
                                        <p:tav tm="0">
                                          <p:val>
                                            <p:strVal val="#ppt_x"/>
                                          </p:val>
                                        </p:tav>
                                        <p:tav tm="100000">
                                          <p:val>
                                            <p:strVal val="#ppt_x"/>
                                          </p:val>
                                        </p:tav>
                                      </p:tavLst>
                                    </p:anim>
                                    <p:anim calcmode="lin" valueType="num">
                                      <p:cBhvr additive="base">
                                        <p:cTn id="63"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04"/>
                                        </p:tgtEl>
                                        <p:attrNameLst>
                                          <p:attrName>style.visibility</p:attrName>
                                        </p:attrNameLst>
                                      </p:cBhvr>
                                      <p:to>
                                        <p:strVal val="visible"/>
                                      </p:to>
                                    </p:set>
                                    <p:anim calcmode="lin" valueType="num">
                                      <p:cBhvr additive="base">
                                        <p:cTn id="68" dur="500" fill="hold"/>
                                        <p:tgtEl>
                                          <p:spTgt spid="104"/>
                                        </p:tgtEl>
                                        <p:attrNameLst>
                                          <p:attrName>ppt_x</p:attrName>
                                        </p:attrNameLst>
                                      </p:cBhvr>
                                      <p:tavLst>
                                        <p:tav tm="0">
                                          <p:val>
                                            <p:strVal val="#ppt_x"/>
                                          </p:val>
                                        </p:tav>
                                        <p:tav tm="100000">
                                          <p:val>
                                            <p:strVal val="#ppt_x"/>
                                          </p:val>
                                        </p:tav>
                                      </p:tavLst>
                                    </p:anim>
                                    <p:anim calcmode="lin" valueType="num">
                                      <p:cBhvr additive="base">
                                        <p:cTn id="69"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05"/>
                                        </p:tgtEl>
                                        <p:attrNameLst>
                                          <p:attrName>style.visibility</p:attrName>
                                        </p:attrNameLst>
                                      </p:cBhvr>
                                      <p:to>
                                        <p:strVal val="visible"/>
                                      </p:to>
                                    </p:set>
                                    <p:anim calcmode="lin" valueType="num">
                                      <p:cBhvr additive="base">
                                        <p:cTn id="74" dur="500" fill="hold"/>
                                        <p:tgtEl>
                                          <p:spTgt spid="105"/>
                                        </p:tgtEl>
                                        <p:attrNameLst>
                                          <p:attrName>ppt_x</p:attrName>
                                        </p:attrNameLst>
                                      </p:cBhvr>
                                      <p:tavLst>
                                        <p:tav tm="0">
                                          <p:val>
                                            <p:strVal val="#ppt_x"/>
                                          </p:val>
                                        </p:tav>
                                        <p:tav tm="100000">
                                          <p:val>
                                            <p:strVal val="#ppt_x"/>
                                          </p:val>
                                        </p:tav>
                                      </p:tavLst>
                                    </p:anim>
                                    <p:anim calcmode="lin" valueType="num">
                                      <p:cBhvr additive="base">
                                        <p:cTn id="75"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06"/>
                                        </p:tgtEl>
                                        <p:attrNameLst>
                                          <p:attrName>style.visibility</p:attrName>
                                        </p:attrNameLst>
                                      </p:cBhvr>
                                      <p:to>
                                        <p:strVal val="visible"/>
                                      </p:to>
                                    </p:set>
                                    <p:anim calcmode="lin" valueType="num">
                                      <p:cBhvr additive="base">
                                        <p:cTn id="80" dur="500" fill="hold"/>
                                        <p:tgtEl>
                                          <p:spTgt spid="106"/>
                                        </p:tgtEl>
                                        <p:attrNameLst>
                                          <p:attrName>ppt_x</p:attrName>
                                        </p:attrNameLst>
                                      </p:cBhvr>
                                      <p:tavLst>
                                        <p:tav tm="0">
                                          <p:val>
                                            <p:strVal val="#ppt_x"/>
                                          </p:val>
                                        </p:tav>
                                        <p:tav tm="100000">
                                          <p:val>
                                            <p:strVal val="#ppt_x"/>
                                          </p:val>
                                        </p:tav>
                                      </p:tavLst>
                                    </p:anim>
                                    <p:anim calcmode="lin" valueType="num">
                                      <p:cBhvr additive="base">
                                        <p:cTn id="81"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107"/>
                                        </p:tgtEl>
                                        <p:attrNameLst>
                                          <p:attrName>style.visibility</p:attrName>
                                        </p:attrNameLst>
                                      </p:cBhvr>
                                      <p:to>
                                        <p:strVal val="visible"/>
                                      </p:to>
                                    </p:set>
                                    <p:anim calcmode="lin" valueType="num">
                                      <p:cBhvr additive="base">
                                        <p:cTn id="86" dur="500" fill="hold"/>
                                        <p:tgtEl>
                                          <p:spTgt spid="107"/>
                                        </p:tgtEl>
                                        <p:attrNameLst>
                                          <p:attrName>ppt_x</p:attrName>
                                        </p:attrNameLst>
                                      </p:cBhvr>
                                      <p:tavLst>
                                        <p:tav tm="0">
                                          <p:val>
                                            <p:strVal val="#ppt_x"/>
                                          </p:val>
                                        </p:tav>
                                        <p:tav tm="100000">
                                          <p:val>
                                            <p:strVal val="#ppt_x"/>
                                          </p:val>
                                        </p:tav>
                                      </p:tavLst>
                                    </p:anim>
                                    <p:anim calcmode="lin" valueType="num">
                                      <p:cBhvr additive="base">
                                        <p:cTn id="87"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08"/>
                                        </p:tgtEl>
                                        <p:attrNameLst>
                                          <p:attrName>style.visibility</p:attrName>
                                        </p:attrNameLst>
                                      </p:cBhvr>
                                      <p:to>
                                        <p:strVal val="visible"/>
                                      </p:to>
                                    </p:set>
                                    <p:anim calcmode="lin" valueType="num">
                                      <p:cBhvr additive="base">
                                        <p:cTn id="92" dur="500" fill="hold"/>
                                        <p:tgtEl>
                                          <p:spTgt spid="108"/>
                                        </p:tgtEl>
                                        <p:attrNameLst>
                                          <p:attrName>ppt_x</p:attrName>
                                        </p:attrNameLst>
                                      </p:cBhvr>
                                      <p:tavLst>
                                        <p:tav tm="0">
                                          <p:val>
                                            <p:strVal val="#ppt_x"/>
                                          </p:val>
                                        </p:tav>
                                        <p:tav tm="100000">
                                          <p:val>
                                            <p:strVal val="#ppt_x"/>
                                          </p:val>
                                        </p:tav>
                                      </p:tavLst>
                                    </p:anim>
                                    <p:anim calcmode="lin" valueType="num">
                                      <p:cBhvr additive="base">
                                        <p:cTn id="93"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109"/>
                                        </p:tgtEl>
                                        <p:attrNameLst>
                                          <p:attrName>style.visibility</p:attrName>
                                        </p:attrNameLst>
                                      </p:cBhvr>
                                      <p:to>
                                        <p:strVal val="visible"/>
                                      </p:to>
                                    </p:set>
                                    <p:anim calcmode="lin" valueType="num">
                                      <p:cBhvr additive="base">
                                        <p:cTn id="98" dur="500" fill="hold"/>
                                        <p:tgtEl>
                                          <p:spTgt spid="109"/>
                                        </p:tgtEl>
                                        <p:attrNameLst>
                                          <p:attrName>ppt_x</p:attrName>
                                        </p:attrNameLst>
                                      </p:cBhvr>
                                      <p:tavLst>
                                        <p:tav tm="0">
                                          <p:val>
                                            <p:strVal val="#ppt_x"/>
                                          </p:val>
                                        </p:tav>
                                        <p:tav tm="100000">
                                          <p:val>
                                            <p:strVal val="#ppt_x"/>
                                          </p:val>
                                        </p:tav>
                                      </p:tavLst>
                                    </p:anim>
                                    <p:anim calcmode="lin" valueType="num">
                                      <p:cBhvr additive="base">
                                        <p:cTn id="99"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110"/>
                                        </p:tgtEl>
                                        <p:attrNameLst>
                                          <p:attrName>style.visibility</p:attrName>
                                        </p:attrNameLst>
                                      </p:cBhvr>
                                      <p:to>
                                        <p:strVal val="visible"/>
                                      </p:to>
                                    </p:set>
                                    <p:anim calcmode="lin" valueType="num">
                                      <p:cBhvr additive="base">
                                        <p:cTn id="104" dur="500" fill="hold"/>
                                        <p:tgtEl>
                                          <p:spTgt spid="110"/>
                                        </p:tgtEl>
                                        <p:attrNameLst>
                                          <p:attrName>ppt_x</p:attrName>
                                        </p:attrNameLst>
                                      </p:cBhvr>
                                      <p:tavLst>
                                        <p:tav tm="0">
                                          <p:val>
                                            <p:strVal val="#ppt_x"/>
                                          </p:val>
                                        </p:tav>
                                        <p:tav tm="100000">
                                          <p:val>
                                            <p:strVal val="#ppt_x"/>
                                          </p:val>
                                        </p:tav>
                                      </p:tavLst>
                                    </p:anim>
                                    <p:anim calcmode="lin" valueType="num">
                                      <p:cBhvr additive="base">
                                        <p:cTn id="105"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111"/>
                                        </p:tgtEl>
                                        <p:attrNameLst>
                                          <p:attrName>style.visibility</p:attrName>
                                        </p:attrNameLst>
                                      </p:cBhvr>
                                      <p:to>
                                        <p:strVal val="visible"/>
                                      </p:to>
                                    </p:set>
                                    <p:anim calcmode="lin" valueType="num">
                                      <p:cBhvr additive="base">
                                        <p:cTn id="110" dur="500" fill="hold"/>
                                        <p:tgtEl>
                                          <p:spTgt spid="111"/>
                                        </p:tgtEl>
                                        <p:attrNameLst>
                                          <p:attrName>ppt_x</p:attrName>
                                        </p:attrNameLst>
                                      </p:cBhvr>
                                      <p:tavLst>
                                        <p:tav tm="0">
                                          <p:val>
                                            <p:strVal val="#ppt_x"/>
                                          </p:val>
                                        </p:tav>
                                        <p:tav tm="100000">
                                          <p:val>
                                            <p:strVal val="#ppt_x"/>
                                          </p:val>
                                        </p:tav>
                                      </p:tavLst>
                                    </p:anim>
                                    <p:anim calcmode="lin" valueType="num">
                                      <p:cBhvr additive="base">
                                        <p:cTn id="111"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112"/>
                                        </p:tgtEl>
                                        <p:attrNameLst>
                                          <p:attrName>style.visibility</p:attrName>
                                        </p:attrNameLst>
                                      </p:cBhvr>
                                      <p:to>
                                        <p:strVal val="visible"/>
                                      </p:to>
                                    </p:set>
                                    <p:anim calcmode="lin" valueType="num">
                                      <p:cBhvr additive="base">
                                        <p:cTn id="116" dur="500" fill="hold"/>
                                        <p:tgtEl>
                                          <p:spTgt spid="112"/>
                                        </p:tgtEl>
                                        <p:attrNameLst>
                                          <p:attrName>ppt_x</p:attrName>
                                        </p:attrNameLst>
                                      </p:cBhvr>
                                      <p:tavLst>
                                        <p:tav tm="0">
                                          <p:val>
                                            <p:strVal val="#ppt_x"/>
                                          </p:val>
                                        </p:tav>
                                        <p:tav tm="100000">
                                          <p:val>
                                            <p:strVal val="#ppt_x"/>
                                          </p:val>
                                        </p:tav>
                                      </p:tavLst>
                                    </p:anim>
                                    <p:anim calcmode="lin" valueType="num">
                                      <p:cBhvr additive="base">
                                        <p:cTn id="117"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113"/>
                                        </p:tgtEl>
                                        <p:attrNameLst>
                                          <p:attrName>style.visibility</p:attrName>
                                        </p:attrNameLst>
                                      </p:cBhvr>
                                      <p:to>
                                        <p:strVal val="visible"/>
                                      </p:to>
                                    </p:set>
                                    <p:anim calcmode="lin" valueType="num">
                                      <p:cBhvr additive="base">
                                        <p:cTn id="122" dur="500" fill="hold"/>
                                        <p:tgtEl>
                                          <p:spTgt spid="113"/>
                                        </p:tgtEl>
                                        <p:attrNameLst>
                                          <p:attrName>ppt_x</p:attrName>
                                        </p:attrNameLst>
                                      </p:cBhvr>
                                      <p:tavLst>
                                        <p:tav tm="0">
                                          <p:val>
                                            <p:strVal val="#ppt_x"/>
                                          </p:val>
                                        </p:tav>
                                        <p:tav tm="100000">
                                          <p:val>
                                            <p:strVal val="#ppt_x"/>
                                          </p:val>
                                        </p:tav>
                                      </p:tavLst>
                                    </p:anim>
                                    <p:anim calcmode="lin" valueType="num">
                                      <p:cBhvr additive="base">
                                        <p:cTn id="123"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124"/>
                                        </p:tgtEl>
                                        <p:attrNameLst>
                                          <p:attrName>style.visibility</p:attrName>
                                        </p:attrNameLst>
                                      </p:cBhvr>
                                      <p:to>
                                        <p:strVal val="visible"/>
                                      </p:to>
                                    </p:set>
                                    <p:anim calcmode="lin" valueType="num">
                                      <p:cBhvr additive="base">
                                        <p:cTn id="128" dur="500" fill="hold"/>
                                        <p:tgtEl>
                                          <p:spTgt spid="124"/>
                                        </p:tgtEl>
                                        <p:attrNameLst>
                                          <p:attrName>ppt_x</p:attrName>
                                        </p:attrNameLst>
                                      </p:cBhvr>
                                      <p:tavLst>
                                        <p:tav tm="0">
                                          <p:val>
                                            <p:strVal val="#ppt_x"/>
                                          </p:val>
                                        </p:tav>
                                        <p:tav tm="100000">
                                          <p:val>
                                            <p:strVal val="#ppt_x"/>
                                          </p:val>
                                        </p:tav>
                                      </p:tavLst>
                                    </p:anim>
                                    <p:anim calcmode="lin" valueType="num">
                                      <p:cBhvr additive="base">
                                        <p:cTn id="129"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123"/>
                                        </p:tgtEl>
                                        <p:attrNameLst>
                                          <p:attrName>style.visibility</p:attrName>
                                        </p:attrNameLst>
                                      </p:cBhvr>
                                      <p:to>
                                        <p:strVal val="visible"/>
                                      </p:to>
                                    </p:set>
                                    <p:anim calcmode="lin" valueType="num">
                                      <p:cBhvr additive="base">
                                        <p:cTn id="134" dur="500" fill="hold"/>
                                        <p:tgtEl>
                                          <p:spTgt spid="123"/>
                                        </p:tgtEl>
                                        <p:attrNameLst>
                                          <p:attrName>ppt_x</p:attrName>
                                        </p:attrNameLst>
                                      </p:cBhvr>
                                      <p:tavLst>
                                        <p:tav tm="0">
                                          <p:val>
                                            <p:strVal val="#ppt_x"/>
                                          </p:val>
                                        </p:tav>
                                        <p:tav tm="100000">
                                          <p:val>
                                            <p:strVal val="#ppt_x"/>
                                          </p:val>
                                        </p:tav>
                                      </p:tavLst>
                                    </p:anim>
                                    <p:anim calcmode="lin" valueType="num">
                                      <p:cBhvr additive="base">
                                        <p:cTn id="135"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122"/>
                                        </p:tgtEl>
                                        <p:attrNameLst>
                                          <p:attrName>style.visibility</p:attrName>
                                        </p:attrNameLst>
                                      </p:cBhvr>
                                      <p:to>
                                        <p:strVal val="visible"/>
                                      </p:to>
                                    </p:set>
                                    <p:anim calcmode="lin" valueType="num">
                                      <p:cBhvr additive="base">
                                        <p:cTn id="140" dur="500" fill="hold"/>
                                        <p:tgtEl>
                                          <p:spTgt spid="122"/>
                                        </p:tgtEl>
                                        <p:attrNameLst>
                                          <p:attrName>ppt_x</p:attrName>
                                        </p:attrNameLst>
                                      </p:cBhvr>
                                      <p:tavLst>
                                        <p:tav tm="0">
                                          <p:val>
                                            <p:strVal val="#ppt_x"/>
                                          </p:val>
                                        </p:tav>
                                        <p:tav tm="100000">
                                          <p:val>
                                            <p:strVal val="#ppt_x"/>
                                          </p:val>
                                        </p:tav>
                                      </p:tavLst>
                                    </p:anim>
                                    <p:anim calcmode="lin" valueType="num">
                                      <p:cBhvr additive="base">
                                        <p:cTn id="141"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grpId="0" nodeType="clickEffect">
                                  <p:stCondLst>
                                    <p:cond delay="0"/>
                                  </p:stCondLst>
                                  <p:childTnLst>
                                    <p:set>
                                      <p:cBhvr>
                                        <p:cTn id="145" dur="1" fill="hold">
                                          <p:stCondLst>
                                            <p:cond delay="0"/>
                                          </p:stCondLst>
                                        </p:cTn>
                                        <p:tgtEl>
                                          <p:spTgt spid="121"/>
                                        </p:tgtEl>
                                        <p:attrNameLst>
                                          <p:attrName>style.visibility</p:attrName>
                                        </p:attrNameLst>
                                      </p:cBhvr>
                                      <p:to>
                                        <p:strVal val="visible"/>
                                      </p:to>
                                    </p:set>
                                    <p:anim calcmode="lin" valueType="num">
                                      <p:cBhvr additive="base">
                                        <p:cTn id="146" dur="500" fill="hold"/>
                                        <p:tgtEl>
                                          <p:spTgt spid="121"/>
                                        </p:tgtEl>
                                        <p:attrNameLst>
                                          <p:attrName>ppt_x</p:attrName>
                                        </p:attrNameLst>
                                      </p:cBhvr>
                                      <p:tavLst>
                                        <p:tav tm="0">
                                          <p:val>
                                            <p:strVal val="#ppt_x"/>
                                          </p:val>
                                        </p:tav>
                                        <p:tav tm="100000">
                                          <p:val>
                                            <p:strVal val="#ppt_x"/>
                                          </p:val>
                                        </p:tav>
                                      </p:tavLst>
                                    </p:anim>
                                    <p:anim calcmode="lin" valueType="num">
                                      <p:cBhvr additive="base">
                                        <p:cTn id="147"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4" fill="hold" grpId="0" nodeType="clickEffect">
                                  <p:stCondLst>
                                    <p:cond delay="0"/>
                                  </p:stCondLst>
                                  <p:childTnLst>
                                    <p:set>
                                      <p:cBhvr>
                                        <p:cTn id="151" dur="1" fill="hold">
                                          <p:stCondLst>
                                            <p:cond delay="0"/>
                                          </p:stCondLst>
                                        </p:cTn>
                                        <p:tgtEl>
                                          <p:spTgt spid="120"/>
                                        </p:tgtEl>
                                        <p:attrNameLst>
                                          <p:attrName>style.visibility</p:attrName>
                                        </p:attrNameLst>
                                      </p:cBhvr>
                                      <p:to>
                                        <p:strVal val="visible"/>
                                      </p:to>
                                    </p:set>
                                    <p:anim calcmode="lin" valueType="num">
                                      <p:cBhvr additive="base">
                                        <p:cTn id="152" dur="500" fill="hold"/>
                                        <p:tgtEl>
                                          <p:spTgt spid="120"/>
                                        </p:tgtEl>
                                        <p:attrNameLst>
                                          <p:attrName>ppt_x</p:attrName>
                                        </p:attrNameLst>
                                      </p:cBhvr>
                                      <p:tavLst>
                                        <p:tav tm="0">
                                          <p:val>
                                            <p:strVal val="#ppt_x"/>
                                          </p:val>
                                        </p:tav>
                                        <p:tav tm="100000">
                                          <p:val>
                                            <p:strVal val="#ppt_x"/>
                                          </p:val>
                                        </p:tav>
                                      </p:tavLst>
                                    </p:anim>
                                    <p:anim calcmode="lin" valueType="num">
                                      <p:cBhvr additive="base">
                                        <p:cTn id="153"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 presetClass="entr" presetSubtype="4" fill="hold" grpId="0" nodeType="clickEffect">
                                  <p:stCondLst>
                                    <p:cond delay="0"/>
                                  </p:stCondLst>
                                  <p:childTnLst>
                                    <p:set>
                                      <p:cBhvr>
                                        <p:cTn id="157" dur="1" fill="hold">
                                          <p:stCondLst>
                                            <p:cond delay="0"/>
                                          </p:stCondLst>
                                        </p:cTn>
                                        <p:tgtEl>
                                          <p:spTgt spid="119"/>
                                        </p:tgtEl>
                                        <p:attrNameLst>
                                          <p:attrName>style.visibility</p:attrName>
                                        </p:attrNameLst>
                                      </p:cBhvr>
                                      <p:to>
                                        <p:strVal val="visible"/>
                                      </p:to>
                                    </p:set>
                                    <p:anim calcmode="lin" valueType="num">
                                      <p:cBhvr additive="base">
                                        <p:cTn id="158" dur="500" fill="hold"/>
                                        <p:tgtEl>
                                          <p:spTgt spid="119"/>
                                        </p:tgtEl>
                                        <p:attrNameLst>
                                          <p:attrName>ppt_x</p:attrName>
                                        </p:attrNameLst>
                                      </p:cBhvr>
                                      <p:tavLst>
                                        <p:tav tm="0">
                                          <p:val>
                                            <p:strVal val="#ppt_x"/>
                                          </p:val>
                                        </p:tav>
                                        <p:tav tm="100000">
                                          <p:val>
                                            <p:strVal val="#ppt_x"/>
                                          </p:val>
                                        </p:tav>
                                      </p:tavLst>
                                    </p:anim>
                                    <p:anim calcmode="lin" valueType="num">
                                      <p:cBhvr additive="base">
                                        <p:cTn id="159"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118"/>
                                        </p:tgtEl>
                                        <p:attrNameLst>
                                          <p:attrName>style.visibility</p:attrName>
                                        </p:attrNameLst>
                                      </p:cBhvr>
                                      <p:to>
                                        <p:strVal val="visible"/>
                                      </p:to>
                                    </p:set>
                                    <p:anim calcmode="lin" valueType="num">
                                      <p:cBhvr additive="base">
                                        <p:cTn id="164" dur="500" fill="hold"/>
                                        <p:tgtEl>
                                          <p:spTgt spid="118"/>
                                        </p:tgtEl>
                                        <p:attrNameLst>
                                          <p:attrName>ppt_x</p:attrName>
                                        </p:attrNameLst>
                                      </p:cBhvr>
                                      <p:tavLst>
                                        <p:tav tm="0">
                                          <p:val>
                                            <p:strVal val="#ppt_x"/>
                                          </p:val>
                                        </p:tav>
                                        <p:tav tm="100000">
                                          <p:val>
                                            <p:strVal val="#ppt_x"/>
                                          </p:val>
                                        </p:tav>
                                      </p:tavLst>
                                    </p:anim>
                                    <p:anim calcmode="lin" valueType="num">
                                      <p:cBhvr additive="base">
                                        <p:cTn id="165"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4" fill="hold" grpId="0" nodeType="clickEffect">
                                  <p:stCondLst>
                                    <p:cond delay="0"/>
                                  </p:stCondLst>
                                  <p:childTnLst>
                                    <p:set>
                                      <p:cBhvr>
                                        <p:cTn id="169" dur="1" fill="hold">
                                          <p:stCondLst>
                                            <p:cond delay="0"/>
                                          </p:stCondLst>
                                        </p:cTn>
                                        <p:tgtEl>
                                          <p:spTgt spid="117"/>
                                        </p:tgtEl>
                                        <p:attrNameLst>
                                          <p:attrName>style.visibility</p:attrName>
                                        </p:attrNameLst>
                                      </p:cBhvr>
                                      <p:to>
                                        <p:strVal val="visible"/>
                                      </p:to>
                                    </p:set>
                                    <p:anim calcmode="lin" valueType="num">
                                      <p:cBhvr additive="base">
                                        <p:cTn id="170" dur="500" fill="hold"/>
                                        <p:tgtEl>
                                          <p:spTgt spid="117"/>
                                        </p:tgtEl>
                                        <p:attrNameLst>
                                          <p:attrName>ppt_x</p:attrName>
                                        </p:attrNameLst>
                                      </p:cBhvr>
                                      <p:tavLst>
                                        <p:tav tm="0">
                                          <p:val>
                                            <p:strVal val="#ppt_x"/>
                                          </p:val>
                                        </p:tav>
                                        <p:tav tm="100000">
                                          <p:val>
                                            <p:strVal val="#ppt_x"/>
                                          </p:val>
                                        </p:tav>
                                      </p:tavLst>
                                    </p:anim>
                                    <p:anim calcmode="lin" valueType="num">
                                      <p:cBhvr additive="base">
                                        <p:cTn id="171"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2" presetClass="entr" presetSubtype="4" fill="hold" grpId="0" nodeType="clickEffect">
                                  <p:stCondLst>
                                    <p:cond delay="0"/>
                                  </p:stCondLst>
                                  <p:childTnLst>
                                    <p:set>
                                      <p:cBhvr>
                                        <p:cTn id="175" dur="1" fill="hold">
                                          <p:stCondLst>
                                            <p:cond delay="0"/>
                                          </p:stCondLst>
                                        </p:cTn>
                                        <p:tgtEl>
                                          <p:spTgt spid="116"/>
                                        </p:tgtEl>
                                        <p:attrNameLst>
                                          <p:attrName>style.visibility</p:attrName>
                                        </p:attrNameLst>
                                      </p:cBhvr>
                                      <p:to>
                                        <p:strVal val="visible"/>
                                      </p:to>
                                    </p:set>
                                    <p:anim calcmode="lin" valueType="num">
                                      <p:cBhvr additive="base">
                                        <p:cTn id="176" dur="500" fill="hold"/>
                                        <p:tgtEl>
                                          <p:spTgt spid="116"/>
                                        </p:tgtEl>
                                        <p:attrNameLst>
                                          <p:attrName>ppt_x</p:attrName>
                                        </p:attrNameLst>
                                      </p:cBhvr>
                                      <p:tavLst>
                                        <p:tav tm="0">
                                          <p:val>
                                            <p:strVal val="#ppt_x"/>
                                          </p:val>
                                        </p:tav>
                                        <p:tav tm="100000">
                                          <p:val>
                                            <p:strVal val="#ppt_x"/>
                                          </p:val>
                                        </p:tav>
                                      </p:tavLst>
                                    </p:anim>
                                    <p:anim calcmode="lin" valueType="num">
                                      <p:cBhvr additive="base">
                                        <p:cTn id="177"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115"/>
                                        </p:tgtEl>
                                        <p:attrNameLst>
                                          <p:attrName>style.visibility</p:attrName>
                                        </p:attrNameLst>
                                      </p:cBhvr>
                                      <p:to>
                                        <p:strVal val="visible"/>
                                      </p:to>
                                    </p:set>
                                    <p:anim calcmode="lin" valueType="num">
                                      <p:cBhvr additive="base">
                                        <p:cTn id="182" dur="500" fill="hold"/>
                                        <p:tgtEl>
                                          <p:spTgt spid="115"/>
                                        </p:tgtEl>
                                        <p:attrNameLst>
                                          <p:attrName>ppt_x</p:attrName>
                                        </p:attrNameLst>
                                      </p:cBhvr>
                                      <p:tavLst>
                                        <p:tav tm="0">
                                          <p:val>
                                            <p:strVal val="#ppt_x"/>
                                          </p:val>
                                        </p:tav>
                                        <p:tav tm="100000">
                                          <p:val>
                                            <p:strVal val="#ppt_x"/>
                                          </p:val>
                                        </p:tav>
                                      </p:tavLst>
                                    </p:anim>
                                    <p:anim calcmode="lin" valueType="num">
                                      <p:cBhvr additive="base">
                                        <p:cTn id="183"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2" presetClass="entr" presetSubtype="4" fill="hold" grpId="0" nodeType="clickEffect">
                                  <p:stCondLst>
                                    <p:cond delay="0"/>
                                  </p:stCondLst>
                                  <p:childTnLst>
                                    <p:set>
                                      <p:cBhvr>
                                        <p:cTn id="187" dur="1" fill="hold">
                                          <p:stCondLst>
                                            <p:cond delay="0"/>
                                          </p:stCondLst>
                                        </p:cTn>
                                        <p:tgtEl>
                                          <p:spTgt spid="114"/>
                                        </p:tgtEl>
                                        <p:attrNameLst>
                                          <p:attrName>style.visibility</p:attrName>
                                        </p:attrNameLst>
                                      </p:cBhvr>
                                      <p:to>
                                        <p:strVal val="visible"/>
                                      </p:to>
                                    </p:set>
                                    <p:anim calcmode="lin" valueType="num">
                                      <p:cBhvr additive="base">
                                        <p:cTn id="188" dur="500" fill="hold"/>
                                        <p:tgtEl>
                                          <p:spTgt spid="114"/>
                                        </p:tgtEl>
                                        <p:attrNameLst>
                                          <p:attrName>ppt_x</p:attrName>
                                        </p:attrNameLst>
                                      </p:cBhvr>
                                      <p:tavLst>
                                        <p:tav tm="0">
                                          <p:val>
                                            <p:strVal val="#ppt_x"/>
                                          </p:val>
                                        </p:tav>
                                        <p:tav tm="100000">
                                          <p:val>
                                            <p:strVal val="#ppt_x"/>
                                          </p:val>
                                        </p:tav>
                                      </p:tavLst>
                                    </p:anim>
                                    <p:anim calcmode="lin" valueType="num">
                                      <p:cBhvr additive="base">
                                        <p:cTn id="189"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2" presetClass="entr" presetSubtype="4" fill="hold" nodeType="clickEffect">
                                  <p:stCondLst>
                                    <p:cond delay="0"/>
                                  </p:stCondLst>
                                  <p:childTnLst>
                                    <p:set>
                                      <p:cBhvr>
                                        <p:cTn id="193" dur="1" fill="hold">
                                          <p:stCondLst>
                                            <p:cond delay="0"/>
                                          </p:stCondLst>
                                        </p:cTn>
                                        <p:tgtEl>
                                          <p:spTgt spid="126"/>
                                        </p:tgtEl>
                                        <p:attrNameLst>
                                          <p:attrName>style.visibility</p:attrName>
                                        </p:attrNameLst>
                                      </p:cBhvr>
                                      <p:to>
                                        <p:strVal val="visible"/>
                                      </p:to>
                                    </p:set>
                                    <p:anim calcmode="lin" valueType="num">
                                      <p:cBhvr additive="base">
                                        <p:cTn id="194" dur="500" fill="hold"/>
                                        <p:tgtEl>
                                          <p:spTgt spid="126"/>
                                        </p:tgtEl>
                                        <p:attrNameLst>
                                          <p:attrName>ppt_x</p:attrName>
                                        </p:attrNameLst>
                                      </p:cBhvr>
                                      <p:tavLst>
                                        <p:tav tm="0">
                                          <p:val>
                                            <p:strVal val="#ppt_x"/>
                                          </p:val>
                                        </p:tav>
                                        <p:tav tm="100000">
                                          <p:val>
                                            <p:strVal val="#ppt_x"/>
                                          </p:val>
                                        </p:tav>
                                      </p:tavLst>
                                    </p:anim>
                                    <p:anim calcmode="lin" valueType="num">
                                      <p:cBhvr additive="base">
                                        <p:cTn id="195"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42" presetClass="entr" presetSubtype="0" fill="hold" grpId="0" nodeType="clickEffect">
                                  <p:stCondLst>
                                    <p:cond delay="0"/>
                                  </p:stCondLst>
                                  <p:childTnLst>
                                    <p:set>
                                      <p:cBhvr>
                                        <p:cTn id="199" dur="1" fill="hold">
                                          <p:stCondLst>
                                            <p:cond delay="0"/>
                                          </p:stCondLst>
                                        </p:cTn>
                                        <p:tgtEl>
                                          <p:spTgt spid="133"/>
                                        </p:tgtEl>
                                        <p:attrNameLst>
                                          <p:attrName>style.visibility</p:attrName>
                                        </p:attrNameLst>
                                      </p:cBhvr>
                                      <p:to>
                                        <p:strVal val="visible"/>
                                      </p:to>
                                    </p:set>
                                    <p:animEffect transition="in" filter="fade">
                                      <p:cBhvr>
                                        <p:cTn id="200" dur="1000"/>
                                        <p:tgtEl>
                                          <p:spTgt spid="133"/>
                                        </p:tgtEl>
                                      </p:cBhvr>
                                    </p:animEffect>
                                    <p:anim calcmode="lin" valueType="num">
                                      <p:cBhvr>
                                        <p:cTn id="201" dur="1000" fill="hold"/>
                                        <p:tgtEl>
                                          <p:spTgt spid="133"/>
                                        </p:tgtEl>
                                        <p:attrNameLst>
                                          <p:attrName>ppt_x</p:attrName>
                                        </p:attrNameLst>
                                      </p:cBhvr>
                                      <p:tavLst>
                                        <p:tav tm="0">
                                          <p:val>
                                            <p:strVal val="#ppt_x"/>
                                          </p:val>
                                        </p:tav>
                                        <p:tav tm="100000">
                                          <p:val>
                                            <p:strVal val="#ppt_x"/>
                                          </p:val>
                                        </p:tav>
                                      </p:tavLst>
                                    </p:anim>
                                    <p:anim calcmode="lin" valueType="num">
                                      <p:cBhvr>
                                        <p:cTn id="202" dur="1000" fill="hold"/>
                                        <p:tgtEl>
                                          <p:spTgt spid="133"/>
                                        </p:tgtEl>
                                        <p:attrNameLst>
                                          <p:attrName>ppt_y</p:attrName>
                                        </p:attrNameLst>
                                      </p:cBhvr>
                                      <p:tavLst>
                                        <p:tav tm="0">
                                          <p:val>
                                            <p:strVal val="#ppt_y+.1"/>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grpId="0" nodeType="clickEffect">
                                  <p:stCondLst>
                                    <p:cond delay="0"/>
                                  </p:stCondLst>
                                  <p:childTnLst>
                                    <p:set>
                                      <p:cBhvr>
                                        <p:cTn id="206" dur="1" fill="hold">
                                          <p:stCondLst>
                                            <p:cond delay="0"/>
                                          </p:stCondLst>
                                        </p:cTn>
                                        <p:tgtEl>
                                          <p:spTgt spid="125"/>
                                        </p:tgtEl>
                                        <p:attrNameLst>
                                          <p:attrName>style.visibility</p:attrName>
                                        </p:attrNameLst>
                                      </p:cBhvr>
                                      <p:to>
                                        <p:strVal val="visible"/>
                                      </p:to>
                                    </p:set>
                                    <p:anim calcmode="lin" valueType="num">
                                      <p:cBhvr additive="base">
                                        <p:cTn id="207" dur="500" fill="hold"/>
                                        <p:tgtEl>
                                          <p:spTgt spid="125"/>
                                        </p:tgtEl>
                                        <p:attrNameLst>
                                          <p:attrName>ppt_x</p:attrName>
                                        </p:attrNameLst>
                                      </p:cBhvr>
                                      <p:tavLst>
                                        <p:tav tm="0">
                                          <p:val>
                                            <p:strVal val="#ppt_x"/>
                                          </p:val>
                                        </p:tav>
                                        <p:tav tm="100000">
                                          <p:val>
                                            <p:strVal val="#ppt_x"/>
                                          </p:val>
                                        </p:tav>
                                      </p:tavLst>
                                    </p:anim>
                                    <p:anim calcmode="lin" valueType="num">
                                      <p:cBhvr additive="base">
                                        <p:cTn id="208"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2" presetClass="entr" presetSubtype="4" fill="hold" grpId="0" nodeType="clickEffect">
                                  <p:stCondLst>
                                    <p:cond delay="0"/>
                                  </p:stCondLst>
                                  <p:childTnLst>
                                    <p:set>
                                      <p:cBhvr>
                                        <p:cTn id="212" dur="1" fill="hold">
                                          <p:stCondLst>
                                            <p:cond delay="0"/>
                                          </p:stCondLst>
                                        </p:cTn>
                                        <p:tgtEl>
                                          <p:spTgt spid="131"/>
                                        </p:tgtEl>
                                        <p:attrNameLst>
                                          <p:attrName>style.visibility</p:attrName>
                                        </p:attrNameLst>
                                      </p:cBhvr>
                                      <p:to>
                                        <p:strVal val="visible"/>
                                      </p:to>
                                    </p:set>
                                    <p:anim calcmode="lin" valueType="num">
                                      <p:cBhvr additive="base">
                                        <p:cTn id="213" dur="500" fill="hold"/>
                                        <p:tgtEl>
                                          <p:spTgt spid="131"/>
                                        </p:tgtEl>
                                        <p:attrNameLst>
                                          <p:attrName>ppt_x</p:attrName>
                                        </p:attrNameLst>
                                      </p:cBhvr>
                                      <p:tavLst>
                                        <p:tav tm="0">
                                          <p:val>
                                            <p:strVal val="#ppt_x"/>
                                          </p:val>
                                        </p:tav>
                                        <p:tav tm="100000">
                                          <p:val>
                                            <p:strVal val="#ppt_x"/>
                                          </p:val>
                                        </p:tav>
                                      </p:tavLst>
                                    </p:anim>
                                    <p:anim calcmode="lin" valueType="num">
                                      <p:cBhvr additive="base">
                                        <p:cTn id="214"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42" presetClass="entr" presetSubtype="0" fill="hold" grpId="0" nodeType="clickEffect">
                                  <p:stCondLst>
                                    <p:cond delay="0"/>
                                  </p:stCondLst>
                                  <p:childTnLst>
                                    <p:set>
                                      <p:cBhvr>
                                        <p:cTn id="218" dur="1" fill="hold">
                                          <p:stCondLst>
                                            <p:cond delay="0"/>
                                          </p:stCondLst>
                                        </p:cTn>
                                        <p:tgtEl>
                                          <p:spTgt spid="132"/>
                                        </p:tgtEl>
                                        <p:attrNameLst>
                                          <p:attrName>style.visibility</p:attrName>
                                        </p:attrNameLst>
                                      </p:cBhvr>
                                      <p:to>
                                        <p:strVal val="visible"/>
                                      </p:to>
                                    </p:set>
                                    <p:animEffect transition="in" filter="fade">
                                      <p:cBhvr>
                                        <p:cTn id="219" dur="1000"/>
                                        <p:tgtEl>
                                          <p:spTgt spid="132"/>
                                        </p:tgtEl>
                                      </p:cBhvr>
                                    </p:animEffect>
                                    <p:anim calcmode="lin" valueType="num">
                                      <p:cBhvr>
                                        <p:cTn id="220" dur="1000" fill="hold"/>
                                        <p:tgtEl>
                                          <p:spTgt spid="132"/>
                                        </p:tgtEl>
                                        <p:attrNameLst>
                                          <p:attrName>ppt_x</p:attrName>
                                        </p:attrNameLst>
                                      </p:cBhvr>
                                      <p:tavLst>
                                        <p:tav tm="0">
                                          <p:val>
                                            <p:strVal val="#ppt_x"/>
                                          </p:val>
                                        </p:tav>
                                        <p:tav tm="100000">
                                          <p:val>
                                            <p:strVal val="#ppt_x"/>
                                          </p:val>
                                        </p:tav>
                                      </p:tavLst>
                                    </p:anim>
                                    <p:anim calcmode="lin" valueType="num">
                                      <p:cBhvr>
                                        <p:cTn id="221"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presetID="2" presetClass="entr" presetSubtype="4" fill="hold" grpId="0" nodeType="clickEffect">
                                  <p:stCondLst>
                                    <p:cond delay="0"/>
                                  </p:stCondLst>
                                  <p:childTnLst>
                                    <p:set>
                                      <p:cBhvr>
                                        <p:cTn id="225" dur="1" fill="hold">
                                          <p:stCondLst>
                                            <p:cond delay="0"/>
                                          </p:stCondLst>
                                        </p:cTn>
                                        <p:tgtEl>
                                          <p:spTgt spid="134"/>
                                        </p:tgtEl>
                                        <p:attrNameLst>
                                          <p:attrName>style.visibility</p:attrName>
                                        </p:attrNameLst>
                                      </p:cBhvr>
                                      <p:to>
                                        <p:strVal val="visible"/>
                                      </p:to>
                                    </p:set>
                                    <p:anim calcmode="lin" valueType="num">
                                      <p:cBhvr additive="base">
                                        <p:cTn id="226" dur="500" fill="hold"/>
                                        <p:tgtEl>
                                          <p:spTgt spid="134"/>
                                        </p:tgtEl>
                                        <p:attrNameLst>
                                          <p:attrName>ppt_x</p:attrName>
                                        </p:attrNameLst>
                                      </p:cBhvr>
                                      <p:tavLst>
                                        <p:tav tm="0">
                                          <p:val>
                                            <p:strVal val="#ppt_x"/>
                                          </p:val>
                                        </p:tav>
                                        <p:tav tm="100000">
                                          <p:val>
                                            <p:strVal val="#ppt_x"/>
                                          </p:val>
                                        </p:tav>
                                      </p:tavLst>
                                    </p:anim>
                                    <p:anim calcmode="lin" valueType="num">
                                      <p:cBhvr additive="base">
                                        <p:cTn id="227"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2" presetClass="entr" presetSubtype="4" fill="hold" grpId="0" nodeType="clickEffect">
                                  <p:stCondLst>
                                    <p:cond delay="0"/>
                                  </p:stCondLst>
                                  <p:childTnLst>
                                    <p:set>
                                      <p:cBhvr>
                                        <p:cTn id="231" dur="1" fill="hold">
                                          <p:stCondLst>
                                            <p:cond delay="0"/>
                                          </p:stCondLst>
                                        </p:cTn>
                                        <p:tgtEl>
                                          <p:spTgt spid="135"/>
                                        </p:tgtEl>
                                        <p:attrNameLst>
                                          <p:attrName>style.visibility</p:attrName>
                                        </p:attrNameLst>
                                      </p:cBhvr>
                                      <p:to>
                                        <p:strVal val="visible"/>
                                      </p:to>
                                    </p:set>
                                    <p:anim calcmode="lin" valueType="num">
                                      <p:cBhvr additive="base">
                                        <p:cTn id="232" dur="500" fill="hold"/>
                                        <p:tgtEl>
                                          <p:spTgt spid="135"/>
                                        </p:tgtEl>
                                        <p:attrNameLst>
                                          <p:attrName>ppt_x</p:attrName>
                                        </p:attrNameLst>
                                      </p:cBhvr>
                                      <p:tavLst>
                                        <p:tav tm="0">
                                          <p:val>
                                            <p:strVal val="#ppt_x"/>
                                          </p:val>
                                        </p:tav>
                                        <p:tav tm="100000">
                                          <p:val>
                                            <p:strVal val="#ppt_x"/>
                                          </p:val>
                                        </p:tav>
                                      </p:tavLst>
                                    </p:anim>
                                    <p:anim calcmode="lin" valueType="num">
                                      <p:cBhvr additive="base">
                                        <p:cTn id="233"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234" fill="hold">
                      <p:stCondLst>
                        <p:cond delay="indefinite"/>
                      </p:stCondLst>
                      <p:childTnLst>
                        <p:par>
                          <p:cTn id="235" fill="hold">
                            <p:stCondLst>
                              <p:cond delay="0"/>
                            </p:stCondLst>
                            <p:childTnLst>
                              <p:par>
                                <p:cTn id="236" presetID="2" presetClass="entr" presetSubtype="4" fill="hold" grpId="0" nodeType="clickEffect">
                                  <p:stCondLst>
                                    <p:cond delay="0"/>
                                  </p:stCondLst>
                                  <p:childTnLst>
                                    <p:set>
                                      <p:cBhvr>
                                        <p:cTn id="237" dur="1" fill="hold">
                                          <p:stCondLst>
                                            <p:cond delay="0"/>
                                          </p:stCondLst>
                                        </p:cTn>
                                        <p:tgtEl>
                                          <p:spTgt spid="136"/>
                                        </p:tgtEl>
                                        <p:attrNameLst>
                                          <p:attrName>style.visibility</p:attrName>
                                        </p:attrNameLst>
                                      </p:cBhvr>
                                      <p:to>
                                        <p:strVal val="visible"/>
                                      </p:to>
                                    </p:set>
                                    <p:anim calcmode="lin" valueType="num">
                                      <p:cBhvr additive="base">
                                        <p:cTn id="238" dur="500" fill="hold"/>
                                        <p:tgtEl>
                                          <p:spTgt spid="136"/>
                                        </p:tgtEl>
                                        <p:attrNameLst>
                                          <p:attrName>ppt_x</p:attrName>
                                        </p:attrNameLst>
                                      </p:cBhvr>
                                      <p:tavLst>
                                        <p:tav tm="0">
                                          <p:val>
                                            <p:strVal val="#ppt_x"/>
                                          </p:val>
                                        </p:tav>
                                        <p:tav tm="100000">
                                          <p:val>
                                            <p:strVal val="#ppt_x"/>
                                          </p:val>
                                        </p:tav>
                                      </p:tavLst>
                                    </p:anim>
                                    <p:anim calcmode="lin" valueType="num">
                                      <p:cBhvr additive="base">
                                        <p:cTn id="239"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presetID="2" presetClass="entr" presetSubtype="4" fill="hold" grpId="0" nodeType="clickEffect">
                                  <p:stCondLst>
                                    <p:cond delay="0"/>
                                  </p:stCondLst>
                                  <p:childTnLst>
                                    <p:set>
                                      <p:cBhvr>
                                        <p:cTn id="243" dur="1" fill="hold">
                                          <p:stCondLst>
                                            <p:cond delay="0"/>
                                          </p:stCondLst>
                                        </p:cTn>
                                        <p:tgtEl>
                                          <p:spTgt spid="137"/>
                                        </p:tgtEl>
                                        <p:attrNameLst>
                                          <p:attrName>style.visibility</p:attrName>
                                        </p:attrNameLst>
                                      </p:cBhvr>
                                      <p:to>
                                        <p:strVal val="visible"/>
                                      </p:to>
                                    </p:set>
                                    <p:anim calcmode="lin" valueType="num">
                                      <p:cBhvr additive="base">
                                        <p:cTn id="244" dur="500" fill="hold"/>
                                        <p:tgtEl>
                                          <p:spTgt spid="137"/>
                                        </p:tgtEl>
                                        <p:attrNameLst>
                                          <p:attrName>ppt_x</p:attrName>
                                        </p:attrNameLst>
                                      </p:cBhvr>
                                      <p:tavLst>
                                        <p:tav tm="0">
                                          <p:val>
                                            <p:strVal val="#ppt_x"/>
                                          </p:val>
                                        </p:tav>
                                        <p:tav tm="100000">
                                          <p:val>
                                            <p:strVal val="#ppt_x"/>
                                          </p:val>
                                        </p:tav>
                                      </p:tavLst>
                                    </p:anim>
                                    <p:anim calcmode="lin" valueType="num">
                                      <p:cBhvr additive="base">
                                        <p:cTn id="245"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246" fill="hold">
                      <p:stCondLst>
                        <p:cond delay="indefinite"/>
                      </p:stCondLst>
                      <p:childTnLst>
                        <p:par>
                          <p:cTn id="247" fill="hold">
                            <p:stCondLst>
                              <p:cond delay="0"/>
                            </p:stCondLst>
                            <p:childTnLst>
                              <p:par>
                                <p:cTn id="248" presetID="2" presetClass="entr" presetSubtype="4" fill="hold" grpId="0" nodeType="clickEffect">
                                  <p:stCondLst>
                                    <p:cond delay="0"/>
                                  </p:stCondLst>
                                  <p:childTnLst>
                                    <p:set>
                                      <p:cBhvr>
                                        <p:cTn id="249" dur="1" fill="hold">
                                          <p:stCondLst>
                                            <p:cond delay="0"/>
                                          </p:stCondLst>
                                        </p:cTn>
                                        <p:tgtEl>
                                          <p:spTgt spid="138"/>
                                        </p:tgtEl>
                                        <p:attrNameLst>
                                          <p:attrName>style.visibility</p:attrName>
                                        </p:attrNameLst>
                                      </p:cBhvr>
                                      <p:to>
                                        <p:strVal val="visible"/>
                                      </p:to>
                                    </p:set>
                                    <p:anim calcmode="lin" valueType="num">
                                      <p:cBhvr additive="base">
                                        <p:cTn id="250" dur="500" fill="hold"/>
                                        <p:tgtEl>
                                          <p:spTgt spid="138"/>
                                        </p:tgtEl>
                                        <p:attrNameLst>
                                          <p:attrName>ppt_x</p:attrName>
                                        </p:attrNameLst>
                                      </p:cBhvr>
                                      <p:tavLst>
                                        <p:tav tm="0">
                                          <p:val>
                                            <p:strVal val="#ppt_x"/>
                                          </p:val>
                                        </p:tav>
                                        <p:tav tm="100000">
                                          <p:val>
                                            <p:strVal val="#ppt_x"/>
                                          </p:val>
                                        </p:tav>
                                      </p:tavLst>
                                    </p:anim>
                                    <p:anim calcmode="lin" valueType="num">
                                      <p:cBhvr additive="base">
                                        <p:cTn id="251"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par>
                    <p:cTn id="252" fill="hold">
                      <p:stCondLst>
                        <p:cond delay="indefinite"/>
                      </p:stCondLst>
                      <p:childTnLst>
                        <p:par>
                          <p:cTn id="253" fill="hold">
                            <p:stCondLst>
                              <p:cond delay="0"/>
                            </p:stCondLst>
                            <p:childTnLst>
                              <p:par>
                                <p:cTn id="254" presetID="2" presetClass="entr" presetSubtype="4" fill="hold" grpId="0" nodeType="clickEffect">
                                  <p:stCondLst>
                                    <p:cond delay="0"/>
                                  </p:stCondLst>
                                  <p:childTnLst>
                                    <p:set>
                                      <p:cBhvr>
                                        <p:cTn id="255" dur="1" fill="hold">
                                          <p:stCondLst>
                                            <p:cond delay="0"/>
                                          </p:stCondLst>
                                        </p:cTn>
                                        <p:tgtEl>
                                          <p:spTgt spid="139"/>
                                        </p:tgtEl>
                                        <p:attrNameLst>
                                          <p:attrName>style.visibility</p:attrName>
                                        </p:attrNameLst>
                                      </p:cBhvr>
                                      <p:to>
                                        <p:strVal val="visible"/>
                                      </p:to>
                                    </p:set>
                                    <p:anim calcmode="lin" valueType="num">
                                      <p:cBhvr additive="base">
                                        <p:cTn id="256" dur="500" fill="hold"/>
                                        <p:tgtEl>
                                          <p:spTgt spid="139"/>
                                        </p:tgtEl>
                                        <p:attrNameLst>
                                          <p:attrName>ppt_x</p:attrName>
                                        </p:attrNameLst>
                                      </p:cBhvr>
                                      <p:tavLst>
                                        <p:tav tm="0">
                                          <p:val>
                                            <p:strVal val="#ppt_x"/>
                                          </p:val>
                                        </p:tav>
                                        <p:tav tm="100000">
                                          <p:val>
                                            <p:strVal val="#ppt_x"/>
                                          </p:val>
                                        </p:tav>
                                      </p:tavLst>
                                    </p:anim>
                                    <p:anim calcmode="lin" valueType="num">
                                      <p:cBhvr additive="base">
                                        <p:cTn id="257"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par>
                    <p:cTn id="258" fill="hold">
                      <p:stCondLst>
                        <p:cond delay="indefinite"/>
                      </p:stCondLst>
                      <p:childTnLst>
                        <p:par>
                          <p:cTn id="259" fill="hold">
                            <p:stCondLst>
                              <p:cond delay="0"/>
                            </p:stCondLst>
                            <p:childTnLst>
                              <p:par>
                                <p:cTn id="260" presetID="2" presetClass="entr" presetSubtype="4" fill="hold" grpId="0" nodeType="clickEffect">
                                  <p:stCondLst>
                                    <p:cond delay="0"/>
                                  </p:stCondLst>
                                  <p:childTnLst>
                                    <p:set>
                                      <p:cBhvr>
                                        <p:cTn id="261" dur="1" fill="hold">
                                          <p:stCondLst>
                                            <p:cond delay="0"/>
                                          </p:stCondLst>
                                        </p:cTn>
                                        <p:tgtEl>
                                          <p:spTgt spid="140"/>
                                        </p:tgtEl>
                                        <p:attrNameLst>
                                          <p:attrName>style.visibility</p:attrName>
                                        </p:attrNameLst>
                                      </p:cBhvr>
                                      <p:to>
                                        <p:strVal val="visible"/>
                                      </p:to>
                                    </p:set>
                                    <p:anim calcmode="lin" valueType="num">
                                      <p:cBhvr additive="base">
                                        <p:cTn id="262" dur="500" fill="hold"/>
                                        <p:tgtEl>
                                          <p:spTgt spid="140"/>
                                        </p:tgtEl>
                                        <p:attrNameLst>
                                          <p:attrName>ppt_x</p:attrName>
                                        </p:attrNameLst>
                                      </p:cBhvr>
                                      <p:tavLst>
                                        <p:tav tm="0">
                                          <p:val>
                                            <p:strVal val="#ppt_x"/>
                                          </p:val>
                                        </p:tav>
                                        <p:tav tm="100000">
                                          <p:val>
                                            <p:strVal val="#ppt_x"/>
                                          </p:val>
                                        </p:tav>
                                      </p:tavLst>
                                    </p:anim>
                                    <p:anim calcmode="lin" valueType="num">
                                      <p:cBhvr additive="base">
                                        <p:cTn id="263"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2" presetClass="entr" presetSubtype="4" fill="hold" grpId="0" nodeType="clickEffect">
                                  <p:stCondLst>
                                    <p:cond delay="0"/>
                                  </p:stCondLst>
                                  <p:childTnLst>
                                    <p:set>
                                      <p:cBhvr>
                                        <p:cTn id="267" dur="1" fill="hold">
                                          <p:stCondLst>
                                            <p:cond delay="0"/>
                                          </p:stCondLst>
                                        </p:cTn>
                                        <p:tgtEl>
                                          <p:spTgt spid="141"/>
                                        </p:tgtEl>
                                        <p:attrNameLst>
                                          <p:attrName>style.visibility</p:attrName>
                                        </p:attrNameLst>
                                      </p:cBhvr>
                                      <p:to>
                                        <p:strVal val="visible"/>
                                      </p:to>
                                    </p:set>
                                    <p:anim calcmode="lin" valueType="num">
                                      <p:cBhvr additive="base">
                                        <p:cTn id="268" dur="500" fill="hold"/>
                                        <p:tgtEl>
                                          <p:spTgt spid="141"/>
                                        </p:tgtEl>
                                        <p:attrNameLst>
                                          <p:attrName>ppt_x</p:attrName>
                                        </p:attrNameLst>
                                      </p:cBhvr>
                                      <p:tavLst>
                                        <p:tav tm="0">
                                          <p:val>
                                            <p:strVal val="#ppt_x"/>
                                          </p:val>
                                        </p:tav>
                                        <p:tav tm="100000">
                                          <p:val>
                                            <p:strVal val="#ppt_x"/>
                                          </p:val>
                                        </p:tav>
                                      </p:tavLst>
                                    </p:anim>
                                    <p:anim calcmode="lin" valueType="num">
                                      <p:cBhvr additive="base">
                                        <p:cTn id="269"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presetID="2" presetClass="entr" presetSubtype="4" fill="hold" grpId="0" nodeType="clickEffect">
                                  <p:stCondLst>
                                    <p:cond delay="0"/>
                                  </p:stCondLst>
                                  <p:childTnLst>
                                    <p:set>
                                      <p:cBhvr>
                                        <p:cTn id="273" dur="1" fill="hold">
                                          <p:stCondLst>
                                            <p:cond delay="0"/>
                                          </p:stCondLst>
                                        </p:cTn>
                                        <p:tgtEl>
                                          <p:spTgt spid="142"/>
                                        </p:tgtEl>
                                        <p:attrNameLst>
                                          <p:attrName>style.visibility</p:attrName>
                                        </p:attrNameLst>
                                      </p:cBhvr>
                                      <p:to>
                                        <p:strVal val="visible"/>
                                      </p:to>
                                    </p:set>
                                    <p:anim calcmode="lin" valueType="num">
                                      <p:cBhvr additive="base">
                                        <p:cTn id="274" dur="500" fill="hold"/>
                                        <p:tgtEl>
                                          <p:spTgt spid="142"/>
                                        </p:tgtEl>
                                        <p:attrNameLst>
                                          <p:attrName>ppt_x</p:attrName>
                                        </p:attrNameLst>
                                      </p:cBhvr>
                                      <p:tavLst>
                                        <p:tav tm="0">
                                          <p:val>
                                            <p:strVal val="#ppt_x"/>
                                          </p:val>
                                        </p:tav>
                                        <p:tav tm="100000">
                                          <p:val>
                                            <p:strVal val="#ppt_x"/>
                                          </p:val>
                                        </p:tav>
                                      </p:tavLst>
                                    </p:anim>
                                    <p:anim calcmode="lin" valueType="num">
                                      <p:cBhvr additive="base">
                                        <p:cTn id="275"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276" fill="hold">
                      <p:stCondLst>
                        <p:cond delay="indefinite"/>
                      </p:stCondLst>
                      <p:childTnLst>
                        <p:par>
                          <p:cTn id="277" fill="hold">
                            <p:stCondLst>
                              <p:cond delay="0"/>
                            </p:stCondLst>
                            <p:childTnLst>
                              <p:par>
                                <p:cTn id="278" presetID="2" presetClass="entr" presetSubtype="4" fill="hold" grpId="0" nodeType="clickEffect">
                                  <p:stCondLst>
                                    <p:cond delay="0"/>
                                  </p:stCondLst>
                                  <p:childTnLst>
                                    <p:set>
                                      <p:cBhvr>
                                        <p:cTn id="279" dur="1" fill="hold">
                                          <p:stCondLst>
                                            <p:cond delay="0"/>
                                          </p:stCondLst>
                                        </p:cTn>
                                        <p:tgtEl>
                                          <p:spTgt spid="143"/>
                                        </p:tgtEl>
                                        <p:attrNameLst>
                                          <p:attrName>style.visibility</p:attrName>
                                        </p:attrNameLst>
                                      </p:cBhvr>
                                      <p:to>
                                        <p:strVal val="visible"/>
                                      </p:to>
                                    </p:set>
                                    <p:anim calcmode="lin" valueType="num">
                                      <p:cBhvr additive="base">
                                        <p:cTn id="280" dur="500" fill="hold"/>
                                        <p:tgtEl>
                                          <p:spTgt spid="143"/>
                                        </p:tgtEl>
                                        <p:attrNameLst>
                                          <p:attrName>ppt_x</p:attrName>
                                        </p:attrNameLst>
                                      </p:cBhvr>
                                      <p:tavLst>
                                        <p:tav tm="0">
                                          <p:val>
                                            <p:strVal val="#ppt_x"/>
                                          </p:val>
                                        </p:tav>
                                        <p:tav tm="100000">
                                          <p:val>
                                            <p:strVal val="#ppt_x"/>
                                          </p:val>
                                        </p:tav>
                                      </p:tavLst>
                                    </p:anim>
                                    <p:anim calcmode="lin" valueType="num">
                                      <p:cBhvr additive="base">
                                        <p:cTn id="281"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par>
                    <p:cTn id="282" fill="hold">
                      <p:stCondLst>
                        <p:cond delay="indefinite"/>
                      </p:stCondLst>
                      <p:childTnLst>
                        <p:par>
                          <p:cTn id="283" fill="hold">
                            <p:stCondLst>
                              <p:cond delay="0"/>
                            </p:stCondLst>
                            <p:childTnLst>
                              <p:par>
                                <p:cTn id="284" presetID="2" presetClass="entr" presetSubtype="4" fill="hold" grpId="0" nodeType="clickEffect">
                                  <p:stCondLst>
                                    <p:cond delay="0"/>
                                  </p:stCondLst>
                                  <p:childTnLst>
                                    <p:set>
                                      <p:cBhvr>
                                        <p:cTn id="285" dur="1" fill="hold">
                                          <p:stCondLst>
                                            <p:cond delay="0"/>
                                          </p:stCondLst>
                                        </p:cTn>
                                        <p:tgtEl>
                                          <p:spTgt spid="144"/>
                                        </p:tgtEl>
                                        <p:attrNameLst>
                                          <p:attrName>style.visibility</p:attrName>
                                        </p:attrNameLst>
                                      </p:cBhvr>
                                      <p:to>
                                        <p:strVal val="visible"/>
                                      </p:to>
                                    </p:set>
                                    <p:anim calcmode="lin" valueType="num">
                                      <p:cBhvr additive="base">
                                        <p:cTn id="286" dur="500" fill="hold"/>
                                        <p:tgtEl>
                                          <p:spTgt spid="144"/>
                                        </p:tgtEl>
                                        <p:attrNameLst>
                                          <p:attrName>ppt_x</p:attrName>
                                        </p:attrNameLst>
                                      </p:cBhvr>
                                      <p:tavLst>
                                        <p:tav tm="0">
                                          <p:val>
                                            <p:strVal val="#ppt_x"/>
                                          </p:val>
                                        </p:tav>
                                        <p:tav tm="100000">
                                          <p:val>
                                            <p:strVal val="#ppt_x"/>
                                          </p:val>
                                        </p:tav>
                                      </p:tavLst>
                                    </p:anim>
                                    <p:anim calcmode="lin" valueType="num">
                                      <p:cBhvr additive="base">
                                        <p:cTn id="287" dur="500" fill="hold"/>
                                        <p:tgtEl>
                                          <p:spTgt spid="144"/>
                                        </p:tgtEl>
                                        <p:attrNameLst>
                                          <p:attrName>ppt_y</p:attrName>
                                        </p:attrNameLst>
                                      </p:cBhvr>
                                      <p:tavLst>
                                        <p:tav tm="0">
                                          <p:val>
                                            <p:strVal val="1+#ppt_h/2"/>
                                          </p:val>
                                        </p:tav>
                                        <p:tav tm="100000">
                                          <p:val>
                                            <p:strVal val="#ppt_y"/>
                                          </p:val>
                                        </p:tav>
                                      </p:tavLst>
                                    </p:anim>
                                  </p:childTnLst>
                                </p:cTn>
                              </p:par>
                            </p:childTnLst>
                          </p:cTn>
                        </p:par>
                      </p:childTnLst>
                    </p:cTn>
                  </p:par>
                  <p:par>
                    <p:cTn id="288" fill="hold">
                      <p:stCondLst>
                        <p:cond delay="indefinite"/>
                      </p:stCondLst>
                      <p:childTnLst>
                        <p:par>
                          <p:cTn id="289" fill="hold">
                            <p:stCondLst>
                              <p:cond delay="0"/>
                            </p:stCondLst>
                            <p:childTnLst>
                              <p:par>
                                <p:cTn id="290" presetID="2" presetClass="entr" presetSubtype="4" fill="hold" grpId="0" nodeType="clickEffect">
                                  <p:stCondLst>
                                    <p:cond delay="0"/>
                                  </p:stCondLst>
                                  <p:childTnLst>
                                    <p:set>
                                      <p:cBhvr>
                                        <p:cTn id="291" dur="1" fill="hold">
                                          <p:stCondLst>
                                            <p:cond delay="0"/>
                                          </p:stCondLst>
                                        </p:cTn>
                                        <p:tgtEl>
                                          <p:spTgt spid="145"/>
                                        </p:tgtEl>
                                        <p:attrNameLst>
                                          <p:attrName>style.visibility</p:attrName>
                                        </p:attrNameLst>
                                      </p:cBhvr>
                                      <p:to>
                                        <p:strVal val="visible"/>
                                      </p:to>
                                    </p:set>
                                    <p:anim calcmode="lin" valueType="num">
                                      <p:cBhvr additive="base">
                                        <p:cTn id="292" dur="500" fill="hold"/>
                                        <p:tgtEl>
                                          <p:spTgt spid="145"/>
                                        </p:tgtEl>
                                        <p:attrNameLst>
                                          <p:attrName>ppt_x</p:attrName>
                                        </p:attrNameLst>
                                      </p:cBhvr>
                                      <p:tavLst>
                                        <p:tav tm="0">
                                          <p:val>
                                            <p:strVal val="#ppt_x"/>
                                          </p:val>
                                        </p:tav>
                                        <p:tav tm="100000">
                                          <p:val>
                                            <p:strVal val="#ppt_x"/>
                                          </p:val>
                                        </p:tav>
                                      </p:tavLst>
                                    </p:anim>
                                    <p:anim calcmode="lin" valueType="num">
                                      <p:cBhvr additive="base">
                                        <p:cTn id="293"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294" fill="hold">
                      <p:stCondLst>
                        <p:cond delay="indefinite"/>
                      </p:stCondLst>
                      <p:childTnLst>
                        <p:par>
                          <p:cTn id="295" fill="hold">
                            <p:stCondLst>
                              <p:cond delay="0"/>
                            </p:stCondLst>
                            <p:childTnLst>
                              <p:par>
                                <p:cTn id="296" presetID="2" presetClass="entr" presetSubtype="4" fill="hold" grpId="0" nodeType="clickEffect">
                                  <p:stCondLst>
                                    <p:cond delay="0"/>
                                  </p:stCondLst>
                                  <p:childTnLst>
                                    <p:set>
                                      <p:cBhvr>
                                        <p:cTn id="297" dur="1" fill="hold">
                                          <p:stCondLst>
                                            <p:cond delay="0"/>
                                          </p:stCondLst>
                                        </p:cTn>
                                        <p:tgtEl>
                                          <p:spTgt spid="146"/>
                                        </p:tgtEl>
                                        <p:attrNameLst>
                                          <p:attrName>style.visibility</p:attrName>
                                        </p:attrNameLst>
                                      </p:cBhvr>
                                      <p:to>
                                        <p:strVal val="visible"/>
                                      </p:to>
                                    </p:set>
                                    <p:anim calcmode="lin" valueType="num">
                                      <p:cBhvr additive="base">
                                        <p:cTn id="298" dur="500" fill="hold"/>
                                        <p:tgtEl>
                                          <p:spTgt spid="146"/>
                                        </p:tgtEl>
                                        <p:attrNameLst>
                                          <p:attrName>ppt_x</p:attrName>
                                        </p:attrNameLst>
                                      </p:cBhvr>
                                      <p:tavLst>
                                        <p:tav tm="0">
                                          <p:val>
                                            <p:strVal val="#ppt_x"/>
                                          </p:val>
                                        </p:tav>
                                        <p:tav tm="100000">
                                          <p:val>
                                            <p:strVal val="#ppt_x"/>
                                          </p:val>
                                        </p:tav>
                                      </p:tavLst>
                                    </p:anim>
                                    <p:anim calcmode="lin" valueType="num">
                                      <p:cBhvr additive="base">
                                        <p:cTn id="299"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300" fill="hold">
                      <p:stCondLst>
                        <p:cond delay="indefinite"/>
                      </p:stCondLst>
                      <p:childTnLst>
                        <p:par>
                          <p:cTn id="301" fill="hold">
                            <p:stCondLst>
                              <p:cond delay="0"/>
                            </p:stCondLst>
                            <p:childTnLst>
                              <p:par>
                                <p:cTn id="302" presetID="2" presetClass="entr" presetSubtype="4" fill="hold" grpId="0" nodeType="clickEffect">
                                  <p:stCondLst>
                                    <p:cond delay="0"/>
                                  </p:stCondLst>
                                  <p:childTnLst>
                                    <p:set>
                                      <p:cBhvr>
                                        <p:cTn id="303" dur="1" fill="hold">
                                          <p:stCondLst>
                                            <p:cond delay="0"/>
                                          </p:stCondLst>
                                        </p:cTn>
                                        <p:tgtEl>
                                          <p:spTgt spid="147"/>
                                        </p:tgtEl>
                                        <p:attrNameLst>
                                          <p:attrName>style.visibility</p:attrName>
                                        </p:attrNameLst>
                                      </p:cBhvr>
                                      <p:to>
                                        <p:strVal val="visible"/>
                                      </p:to>
                                    </p:set>
                                    <p:anim calcmode="lin" valueType="num">
                                      <p:cBhvr additive="base">
                                        <p:cTn id="304" dur="500" fill="hold"/>
                                        <p:tgtEl>
                                          <p:spTgt spid="147"/>
                                        </p:tgtEl>
                                        <p:attrNameLst>
                                          <p:attrName>ppt_x</p:attrName>
                                        </p:attrNameLst>
                                      </p:cBhvr>
                                      <p:tavLst>
                                        <p:tav tm="0">
                                          <p:val>
                                            <p:strVal val="#ppt_x"/>
                                          </p:val>
                                        </p:tav>
                                        <p:tav tm="100000">
                                          <p:val>
                                            <p:strVal val="#ppt_x"/>
                                          </p:val>
                                        </p:tav>
                                      </p:tavLst>
                                    </p:anim>
                                    <p:anim calcmode="lin" valueType="num">
                                      <p:cBhvr additive="base">
                                        <p:cTn id="305"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306" fill="hold">
                      <p:stCondLst>
                        <p:cond delay="indefinite"/>
                      </p:stCondLst>
                      <p:childTnLst>
                        <p:par>
                          <p:cTn id="307" fill="hold">
                            <p:stCondLst>
                              <p:cond delay="0"/>
                            </p:stCondLst>
                            <p:childTnLst>
                              <p:par>
                                <p:cTn id="308" presetID="2" presetClass="entr" presetSubtype="4" fill="hold" grpId="0" nodeType="clickEffect">
                                  <p:stCondLst>
                                    <p:cond delay="0"/>
                                  </p:stCondLst>
                                  <p:childTnLst>
                                    <p:set>
                                      <p:cBhvr>
                                        <p:cTn id="309" dur="1" fill="hold">
                                          <p:stCondLst>
                                            <p:cond delay="0"/>
                                          </p:stCondLst>
                                        </p:cTn>
                                        <p:tgtEl>
                                          <p:spTgt spid="148"/>
                                        </p:tgtEl>
                                        <p:attrNameLst>
                                          <p:attrName>style.visibility</p:attrName>
                                        </p:attrNameLst>
                                      </p:cBhvr>
                                      <p:to>
                                        <p:strVal val="visible"/>
                                      </p:to>
                                    </p:set>
                                    <p:anim calcmode="lin" valueType="num">
                                      <p:cBhvr additive="base">
                                        <p:cTn id="310" dur="500" fill="hold"/>
                                        <p:tgtEl>
                                          <p:spTgt spid="148"/>
                                        </p:tgtEl>
                                        <p:attrNameLst>
                                          <p:attrName>ppt_x</p:attrName>
                                        </p:attrNameLst>
                                      </p:cBhvr>
                                      <p:tavLst>
                                        <p:tav tm="0">
                                          <p:val>
                                            <p:strVal val="#ppt_x"/>
                                          </p:val>
                                        </p:tav>
                                        <p:tav tm="100000">
                                          <p:val>
                                            <p:strVal val="#ppt_x"/>
                                          </p:val>
                                        </p:tav>
                                      </p:tavLst>
                                    </p:anim>
                                    <p:anim calcmode="lin" valueType="num">
                                      <p:cBhvr additive="base">
                                        <p:cTn id="311" dur="500" fill="hold"/>
                                        <p:tgtEl>
                                          <p:spTgt spid="148"/>
                                        </p:tgtEl>
                                        <p:attrNameLst>
                                          <p:attrName>ppt_y</p:attrName>
                                        </p:attrNameLst>
                                      </p:cBhvr>
                                      <p:tavLst>
                                        <p:tav tm="0">
                                          <p:val>
                                            <p:strVal val="1+#ppt_h/2"/>
                                          </p:val>
                                        </p:tav>
                                        <p:tav tm="100000">
                                          <p:val>
                                            <p:strVal val="#ppt_y"/>
                                          </p:val>
                                        </p:tav>
                                      </p:tavLst>
                                    </p:anim>
                                  </p:childTnLst>
                                </p:cTn>
                              </p:par>
                            </p:childTnLst>
                          </p:cTn>
                        </p:par>
                      </p:childTnLst>
                    </p:cTn>
                  </p:par>
                  <p:par>
                    <p:cTn id="312" fill="hold">
                      <p:stCondLst>
                        <p:cond delay="indefinite"/>
                      </p:stCondLst>
                      <p:childTnLst>
                        <p:par>
                          <p:cTn id="313" fill="hold">
                            <p:stCondLst>
                              <p:cond delay="0"/>
                            </p:stCondLst>
                            <p:childTnLst>
                              <p:par>
                                <p:cTn id="314" presetID="2" presetClass="entr" presetSubtype="4" fill="hold" grpId="0" nodeType="clickEffect">
                                  <p:stCondLst>
                                    <p:cond delay="0"/>
                                  </p:stCondLst>
                                  <p:childTnLst>
                                    <p:set>
                                      <p:cBhvr>
                                        <p:cTn id="315" dur="1" fill="hold">
                                          <p:stCondLst>
                                            <p:cond delay="0"/>
                                          </p:stCondLst>
                                        </p:cTn>
                                        <p:tgtEl>
                                          <p:spTgt spid="149"/>
                                        </p:tgtEl>
                                        <p:attrNameLst>
                                          <p:attrName>style.visibility</p:attrName>
                                        </p:attrNameLst>
                                      </p:cBhvr>
                                      <p:to>
                                        <p:strVal val="visible"/>
                                      </p:to>
                                    </p:set>
                                    <p:anim calcmode="lin" valueType="num">
                                      <p:cBhvr additive="base">
                                        <p:cTn id="316" dur="500" fill="hold"/>
                                        <p:tgtEl>
                                          <p:spTgt spid="149"/>
                                        </p:tgtEl>
                                        <p:attrNameLst>
                                          <p:attrName>ppt_x</p:attrName>
                                        </p:attrNameLst>
                                      </p:cBhvr>
                                      <p:tavLst>
                                        <p:tav tm="0">
                                          <p:val>
                                            <p:strVal val="#ppt_x"/>
                                          </p:val>
                                        </p:tav>
                                        <p:tav tm="100000">
                                          <p:val>
                                            <p:strVal val="#ppt_x"/>
                                          </p:val>
                                        </p:tav>
                                      </p:tavLst>
                                    </p:anim>
                                    <p:anim calcmode="lin" valueType="num">
                                      <p:cBhvr additive="base">
                                        <p:cTn id="317"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par>
                    <p:cTn id="318" fill="hold">
                      <p:stCondLst>
                        <p:cond delay="indefinite"/>
                      </p:stCondLst>
                      <p:childTnLst>
                        <p:par>
                          <p:cTn id="319" fill="hold">
                            <p:stCondLst>
                              <p:cond delay="0"/>
                            </p:stCondLst>
                            <p:childTnLst>
                              <p:par>
                                <p:cTn id="320" presetID="2" presetClass="entr" presetSubtype="4" fill="hold" grpId="0" nodeType="clickEffect">
                                  <p:stCondLst>
                                    <p:cond delay="0"/>
                                  </p:stCondLst>
                                  <p:childTnLst>
                                    <p:set>
                                      <p:cBhvr>
                                        <p:cTn id="321" dur="1" fill="hold">
                                          <p:stCondLst>
                                            <p:cond delay="0"/>
                                          </p:stCondLst>
                                        </p:cTn>
                                        <p:tgtEl>
                                          <p:spTgt spid="150"/>
                                        </p:tgtEl>
                                        <p:attrNameLst>
                                          <p:attrName>style.visibility</p:attrName>
                                        </p:attrNameLst>
                                      </p:cBhvr>
                                      <p:to>
                                        <p:strVal val="visible"/>
                                      </p:to>
                                    </p:set>
                                    <p:anim calcmode="lin" valueType="num">
                                      <p:cBhvr additive="base">
                                        <p:cTn id="322" dur="500" fill="hold"/>
                                        <p:tgtEl>
                                          <p:spTgt spid="150"/>
                                        </p:tgtEl>
                                        <p:attrNameLst>
                                          <p:attrName>ppt_x</p:attrName>
                                        </p:attrNameLst>
                                      </p:cBhvr>
                                      <p:tavLst>
                                        <p:tav tm="0">
                                          <p:val>
                                            <p:strVal val="#ppt_x"/>
                                          </p:val>
                                        </p:tav>
                                        <p:tav tm="100000">
                                          <p:val>
                                            <p:strVal val="#ppt_x"/>
                                          </p:val>
                                        </p:tav>
                                      </p:tavLst>
                                    </p:anim>
                                    <p:anim calcmode="lin" valueType="num">
                                      <p:cBhvr additive="base">
                                        <p:cTn id="323"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par>
                    <p:cTn id="324" fill="hold">
                      <p:stCondLst>
                        <p:cond delay="indefinite"/>
                      </p:stCondLst>
                      <p:childTnLst>
                        <p:par>
                          <p:cTn id="325" fill="hold">
                            <p:stCondLst>
                              <p:cond delay="0"/>
                            </p:stCondLst>
                            <p:childTnLst>
                              <p:par>
                                <p:cTn id="326" presetID="2" presetClass="entr" presetSubtype="4" fill="hold" grpId="0" nodeType="clickEffect">
                                  <p:stCondLst>
                                    <p:cond delay="0"/>
                                  </p:stCondLst>
                                  <p:childTnLst>
                                    <p:set>
                                      <p:cBhvr>
                                        <p:cTn id="327" dur="1" fill="hold">
                                          <p:stCondLst>
                                            <p:cond delay="0"/>
                                          </p:stCondLst>
                                        </p:cTn>
                                        <p:tgtEl>
                                          <p:spTgt spid="151"/>
                                        </p:tgtEl>
                                        <p:attrNameLst>
                                          <p:attrName>style.visibility</p:attrName>
                                        </p:attrNameLst>
                                      </p:cBhvr>
                                      <p:to>
                                        <p:strVal val="visible"/>
                                      </p:to>
                                    </p:set>
                                    <p:anim calcmode="lin" valueType="num">
                                      <p:cBhvr additive="base">
                                        <p:cTn id="328" dur="500" fill="hold"/>
                                        <p:tgtEl>
                                          <p:spTgt spid="151"/>
                                        </p:tgtEl>
                                        <p:attrNameLst>
                                          <p:attrName>ppt_x</p:attrName>
                                        </p:attrNameLst>
                                      </p:cBhvr>
                                      <p:tavLst>
                                        <p:tav tm="0">
                                          <p:val>
                                            <p:strVal val="#ppt_x"/>
                                          </p:val>
                                        </p:tav>
                                        <p:tav tm="100000">
                                          <p:val>
                                            <p:strVal val="#ppt_x"/>
                                          </p:val>
                                        </p:tav>
                                      </p:tavLst>
                                    </p:anim>
                                    <p:anim calcmode="lin" valueType="num">
                                      <p:cBhvr additive="base">
                                        <p:cTn id="329"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par>
                    <p:cTn id="330" fill="hold">
                      <p:stCondLst>
                        <p:cond delay="indefinite"/>
                      </p:stCondLst>
                      <p:childTnLst>
                        <p:par>
                          <p:cTn id="331" fill="hold">
                            <p:stCondLst>
                              <p:cond delay="0"/>
                            </p:stCondLst>
                            <p:childTnLst>
                              <p:par>
                                <p:cTn id="332" presetID="2" presetClass="entr" presetSubtype="4" fill="hold" grpId="0" nodeType="clickEffect">
                                  <p:stCondLst>
                                    <p:cond delay="0"/>
                                  </p:stCondLst>
                                  <p:childTnLst>
                                    <p:set>
                                      <p:cBhvr>
                                        <p:cTn id="333" dur="1" fill="hold">
                                          <p:stCondLst>
                                            <p:cond delay="0"/>
                                          </p:stCondLst>
                                        </p:cTn>
                                        <p:tgtEl>
                                          <p:spTgt spid="152"/>
                                        </p:tgtEl>
                                        <p:attrNameLst>
                                          <p:attrName>style.visibility</p:attrName>
                                        </p:attrNameLst>
                                      </p:cBhvr>
                                      <p:to>
                                        <p:strVal val="visible"/>
                                      </p:to>
                                    </p:set>
                                    <p:anim calcmode="lin" valueType="num">
                                      <p:cBhvr additive="base">
                                        <p:cTn id="334" dur="500" fill="hold"/>
                                        <p:tgtEl>
                                          <p:spTgt spid="152"/>
                                        </p:tgtEl>
                                        <p:attrNameLst>
                                          <p:attrName>ppt_x</p:attrName>
                                        </p:attrNameLst>
                                      </p:cBhvr>
                                      <p:tavLst>
                                        <p:tav tm="0">
                                          <p:val>
                                            <p:strVal val="#ppt_x"/>
                                          </p:val>
                                        </p:tav>
                                        <p:tav tm="100000">
                                          <p:val>
                                            <p:strVal val="#ppt_x"/>
                                          </p:val>
                                        </p:tav>
                                      </p:tavLst>
                                    </p:anim>
                                    <p:anim calcmode="lin" valueType="num">
                                      <p:cBhvr additive="base">
                                        <p:cTn id="335" dur="500" fill="hold"/>
                                        <p:tgtEl>
                                          <p:spTgt spid="152"/>
                                        </p:tgtEl>
                                        <p:attrNameLst>
                                          <p:attrName>ppt_y</p:attrName>
                                        </p:attrNameLst>
                                      </p:cBhvr>
                                      <p:tavLst>
                                        <p:tav tm="0">
                                          <p:val>
                                            <p:strVal val="1+#ppt_h/2"/>
                                          </p:val>
                                        </p:tav>
                                        <p:tav tm="100000">
                                          <p:val>
                                            <p:strVal val="#ppt_y"/>
                                          </p:val>
                                        </p:tav>
                                      </p:tavLst>
                                    </p:anim>
                                  </p:childTnLst>
                                </p:cTn>
                              </p:par>
                            </p:childTnLst>
                          </p:cTn>
                        </p:par>
                      </p:childTnLst>
                    </p:cTn>
                  </p:par>
                  <p:par>
                    <p:cTn id="336" fill="hold">
                      <p:stCondLst>
                        <p:cond delay="indefinite"/>
                      </p:stCondLst>
                      <p:childTnLst>
                        <p:par>
                          <p:cTn id="337" fill="hold">
                            <p:stCondLst>
                              <p:cond delay="0"/>
                            </p:stCondLst>
                            <p:childTnLst>
                              <p:par>
                                <p:cTn id="338" presetID="2" presetClass="entr" presetSubtype="4" fill="hold" grpId="0" nodeType="clickEffect">
                                  <p:stCondLst>
                                    <p:cond delay="0"/>
                                  </p:stCondLst>
                                  <p:childTnLst>
                                    <p:set>
                                      <p:cBhvr>
                                        <p:cTn id="339" dur="1" fill="hold">
                                          <p:stCondLst>
                                            <p:cond delay="0"/>
                                          </p:stCondLst>
                                        </p:cTn>
                                        <p:tgtEl>
                                          <p:spTgt spid="153"/>
                                        </p:tgtEl>
                                        <p:attrNameLst>
                                          <p:attrName>style.visibility</p:attrName>
                                        </p:attrNameLst>
                                      </p:cBhvr>
                                      <p:to>
                                        <p:strVal val="visible"/>
                                      </p:to>
                                    </p:set>
                                    <p:anim calcmode="lin" valueType="num">
                                      <p:cBhvr additive="base">
                                        <p:cTn id="340" dur="500" fill="hold"/>
                                        <p:tgtEl>
                                          <p:spTgt spid="153"/>
                                        </p:tgtEl>
                                        <p:attrNameLst>
                                          <p:attrName>ppt_x</p:attrName>
                                        </p:attrNameLst>
                                      </p:cBhvr>
                                      <p:tavLst>
                                        <p:tav tm="0">
                                          <p:val>
                                            <p:strVal val="#ppt_x"/>
                                          </p:val>
                                        </p:tav>
                                        <p:tav tm="100000">
                                          <p:val>
                                            <p:strVal val="#ppt_x"/>
                                          </p:val>
                                        </p:tav>
                                      </p:tavLst>
                                    </p:anim>
                                    <p:anim calcmode="lin" valueType="num">
                                      <p:cBhvr additive="base">
                                        <p:cTn id="341" dur="500" fill="hold"/>
                                        <p:tgtEl>
                                          <p:spTgt spid="153"/>
                                        </p:tgtEl>
                                        <p:attrNameLst>
                                          <p:attrName>ppt_y</p:attrName>
                                        </p:attrNameLst>
                                      </p:cBhvr>
                                      <p:tavLst>
                                        <p:tav tm="0">
                                          <p:val>
                                            <p:strVal val="1+#ppt_h/2"/>
                                          </p:val>
                                        </p:tav>
                                        <p:tav tm="100000">
                                          <p:val>
                                            <p:strVal val="#ppt_y"/>
                                          </p:val>
                                        </p:tav>
                                      </p:tavLst>
                                    </p:anim>
                                  </p:childTnLst>
                                </p:cTn>
                              </p:par>
                            </p:childTnLst>
                          </p:cTn>
                        </p:par>
                      </p:childTnLst>
                    </p:cTn>
                  </p:par>
                  <p:par>
                    <p:cTn id="342" fill="hold">
                      <p:stCondLst>
                        <p:cond delay="indefinite"/>
                      </p:stCondLst>
                      <p:childTnLst>
                        <p:par>
                          <p:cTn id="343" fill="hold">
                            <p:stCondLst>
                              <p:cond delay="0"/>
                            </p:stCondLst>
                            <p:childTnLst>
                              <p:par>
                                <p:cTn id="344" presetID="2" presetClass="entr" presetSubtype="4" fill="hold" grpId="0" nodeType="clickEffect">
                                  <p:stCondLst>
                                    <p:cond delay="0"/>
                                  </p:stCondLst>
                                  <p:childTnLst>
                                    <p:set>
                                      <p:cBhvr>
                                        <p:cTn id="345" dur="1" fill="hold">
                                          <p:stCondLst>
                                            <p:cond delay="0"/>
                                          </p:stCondLst>
                                        </p:cTn>
                                        <p:tgtEl>
                                          <p:spTgt spid="154"/>
                                        </p:tgtEl>
                                        <p:attrNameLst>
                                          <p:attrName>style.visibility</p:attrName>
                                        </p:attrNameLst>
                                      </p:cBhvr>
                                      <p:to>
                                        <p:strVal val="visible"/>
                                      </p:to>
                                    </p:set>
                                    <p:anim calcmode="lin" valueType="num">
                                      <p:cBhvr additive="base">
                                        <p:cTn id="346" dur="500" fill="hold"/>
                                        <p:tgtEl>
                                          <p:spTgt spid="154"/>
                                        </p:tgtEl>
                                        <p:attrNameLst>
                                          <p:attrName>ppt_x</p:attrName>
                                        </p:attrNameLst>
                                      </p:cBhvr>
                                      <p:tavLst>
                                        <p:tav tm="0">
                                          <p:val>
                                            <p:strVal val="#ppt_x"/>
                                          </p:val>
                                        </p:tav>
                                        <p:tav tm="100000">
                                          <p:val>
                                            <p:strVal val="#ppt_x"/>
                                          </p:val>
                                        </p:tav>
                                      </p:tavLst>
                                    </p:anim>
                                    <p:anim calcmode="lin" valueType="num">
                                      <p:cBhvr additive="base">
                                        <p:cTn id="347" dur="500" fill="hold"/>
                                        <p:tgtEl>
                                          <p:spTgt spid="154"/>
                                        </p:tgtEl>
                                        <p:attrNameLst>
                                          <p:attrName>ppt_y</p:attrName>
                                        </p:attrNameLst>
                                      </p:cBhvr>
                                      <p:tavLst>
                                        <p:tav tm="0">
                                          <p:val>
                                            <p:strVal val="1+#ppt_h/2"/>
                                          </p:val>
                                        </p:tav>
                                        <p:tav tm="100000">
                                          <p:val>
                                            <p:strVal val="#ppt_y"/>
                                          </p:val>
                                        </p:tav>
                                      </p:tavLst>
                                    </p:anim>
                                  </p:childTnLst>
                                </p:cTn>
                              </p:par>
                            </p:childTnLst>
                          </p:cTn>
                        </p:par>
                      </p:childTnLst>
                    </p:cTn>
                  </p:par>
                  <p:par>
                    <p:cTn id="348" fill="hold">
                      <p:stCondLst>
                        <p:cond delay="indefinite"/>
                      </p:stCondLst>
                      <p:childTnLst>
                        <p:par>
                          <p:cTn id="349" fill="hold">
                            <p:stCondLst>
                              <p:cond delay="0"/>
                            </p:stCondLst>
                            <p:childTnLst>
                              <p:par>
                                <p:cTn id="350" presetID="2" presetClass="entr" presetSubtype="4" fill="hold" grpId="0" nodeType="clickEffect">
                                  <p:stCondLst>
                                    <p:cond delay="0"/>
                                  </p:stCondLst>
                                  <p:childTnLst>
                                    <p:set>
                                      <p:cBhvr>
                                        <p:cTn id="351" dur="1" fill="hold">
                                          <p:stCondLst>
                                            <p:cond delay="0"/>
                                          </p:stCondLst>
                                        </p:cTn>
                                        <p:tgtEl>
                                          <p:spTgt spid="155"/>
                                        </p:tgtEl>
                                        <p:attrNameLst>
                                          <p:attrName>style.visibility</p:attrName>
                                        </p:attrNameLst>
                                      </p:cBhvr>
                                      <p:to>
                                        <p:strVal val="visible"/>
                                      </p:to>
                                    </p:set>
                                    <p:anim calcmode="lin" valueType="num">
                                      <p:cBhvr additive="base">
                                        <p:cTn id="352" dur="500" fill="hold"/>
                                        <p:tgtEl>
                                          <p:spTgt spid="155"/>
                                        </p:tgtEl>
                                        <p:attrNameLst>
                                          <p:attrName>ppt_x</p:attrName>
                                        </p:attrNameLst>
                                      </p:cBhvr>
                                      <p:tavLst>
                                        <p:tav tm="0">
                                          <p:val>
                                            <p:strVal val="#ppt_x"/>
                                          </p:val>
                                        </p:tav>
                                        <p:tav tm="100000">
                                          <p:val>
                                            <p:strVal val="#ppt_x"/>
                                          </p:val>
                                        </p:tav>
                                      </p:tavLst>
                                    </p:anim>
                                    <p:anim calcmode="lin" valueType="num">
                                      <p:cBhvr additive="base">
                                        <p:cTn id="353" dur="500" fill="hold"/>
                                        <p:tgtEl>
                                          <p:spTgt spid="155"/>
                                        </p:tgtEl>
                                        <p:attrNameLst>
                                          <p:attrName>ppt_y</p:attrName>
                                        </p:attrNameLst>
                                      </p:cBhvr>
                                      <p:tavLst>
                                        <p:tav tm="0">
                                          <p:val>
                                            <p:strVal val="1+#ppt_h/2"/>
                                          </p:val>
                                        </p:tav>
                                        <p:tav tm="100000">
                                          <p:val>
                                            <p:strVal val="#ppt_y"/>
                                          </p:val>
                                        </p:tav>
                                      </p:tavLst>
                                    </p:anim>
                                  </p:childTnLst>
                                </p:cTn>
                              </p:par>
                            </p:childTnLst>
                          </p:cTn>
                        </p:par>
                      </p:childTnLst>
                    </p:cTn>
                  </p:par>
                  <p:par>
                    <p:cTn id="354" fill="hold">
                      <p:stCondLst>
                        <p:cond delay="indefinite"/>
                      </p:stCondLst>
                      <p:childTnLst>
                        <p:par>
                          <p:cTn id="355" fill="hold">
                            <p:stCondLst>
                              <p:cond delay="0"/>
                            </p:stCondLst>
                            <p:childTnLst>
                              <p:par>
                                <p:cTn id="356" presetID="2" presetClass="entr" presetSubtype="4" fill="hold" grpId="0" nodeType="clickEffect">
                                  <p:stCondLst>
                                    <p:cond delay="0"/>
                                  </p:stCondLst>
                                  <p:childTnLst>
                                    <p:set>
                                      <p:cBhvr>
                                        <p:cTn id="357" dur="1" fill="hold">
                                          <p:stCondLst>
                                            <p:cond delay="0"/>
                                          </p:stCondLst>
                                        </p:cTn>
                                        <p:tgtEl>
                                          <p:spTgt spid="156"/>
                                        </p:tgtEl>
                                        <p:attrNameLst>
                                          <p:attrName>style.visibility</p:attrName>
                                        </p:attrNameLst>
                                      </p:cBhvr>
                                      <p:to>
                                        <p:strVal val="visible"/>
                                      </p:to>
                                    </p:set>
                                    <p:anim calcmode="lin" valueType="num">
                                      <p:cBhvr additive="base">
                                        <p:cTn id="358" dur="500" fill="hold"/>
                                        <p:tgtEl>
                                          <p:spTgt spid="156"/>
                                        </p:tgtEl>
                                        <p:attrNameLst>
                                          <p:attrName>ppt_x</p:attrName>
                                        </p:attrNameLst>
                                      </p:cBhvr>
                                      <p:tavLst>
                                        <p:tav tm="0">
                                          <p:val>
                                            <p:strVal val="#ppt_x"/>
                                          </p:val>
                                        </p:tav>
                                        <p:tav tm="100000">
                                          <p:val>
                                            <p:strVal val="#ppt_x"/>
                                          </p:val>
                                        </p:tav>
                                      </p:tavLst>
                                    </p:anim>
                                    <p:anim calcmode="lin" valueType="num">
                                      <p:cBhvr additive="base">
                                        <p:cTn id="359"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360" fill="hold">
                      <p:stCondLst>
                        <p:cond delay="indefinite"/>
                      </p:stCondLst>
                      <p:childTnLst>
                        <p:par>
                          <p:cTn id="361" fill="hold">
                            <p:stCondLst>
                              <p:cond delay="0"/>
                            </p:stCondLst>
                            <p:childTnLst>
                              <p:par>
                                <p:cTn id="362" presetID="42" presetClass="entr" presetSubtype="0" fill="hold" grpId="0" nodeType="clickEffect">
                                  <p:stCondLst>
                                    <p:cond delay="0"/>
                                  </p:stCondLst>
                                  <p:childTnLst>
                                    <p:set>
                                      <p:cBhvr>
                                        <p:cTn id="363" dur="1" fill="hold">
                                          <p:stCondLst>
                                            <p:cond delay="0"/>
                                          </p:stCondLst>
                                        </p:cTn>
                                        <p:tgtEl>
                                          <p:spTgt spid="157"/>
                                        </p:tgtEl>
                                        <p:attrNameLst>
                                          <p:attrName>style.visibility</p:attrName>
                                        </p:attrNameLst>
                                      </p:cBhvr>
                                      <p:to>
                                        <p:strVal val="visible"/>
                                      </p:to>
                                    </p:set>
                                    <p:animEffect transition="in" filter="fade">
                                      <p:cBhvr>
                                        <p:cTn id="364" dur="1000"/>
                                        <p:tgtEl>
                                          <p:spTgt spid="157"/>
                                        </p:tgtEl>
                                      </p:cBhvr>
                                    </p:animEffect>
                                    <p:anim calcmode="lin" valueType="num">
                                      <p:cBhvr>
                                        <p:cTn id="365" dur="1000" fill="hold"/>
                                        <p:tgtEl>
                                          <p:spTgt spid="157"/>
                                        </p:tgtEl>
                                        <p:attrNameLst>
                                          <p:attrName>ppt_x</p:attrName>
                                        </p:attrNameLst>
                                      </p:cBhvr>
                                      <p:tavLst>
                                        <p:tav tm="0">
                                          <p:val>
                                            <p:strVal val="#ppt_x"/>
                                          </p:val>
                                        </p:tav>
                                        <p:tav tm="100000">
                                          <p:val>
                                            <p:strVal val="#ppt_x"/>
                                          </p:val>
                                        </p:tav>
                                      </p:tavLst>
                                    </p:anim>
                                    <p:anim calcmode="lin" valueType="num">
                                      <p:cBhvr>
                                        <p:cTn id="366" dur="1000" fill="hold"/>
                                        <p:tgtEl>
                                          <p:spTgt spid="157"/>
                                        </p:tgtEl>
                                        <p:attrNameLst>
                                          <p:attrName>ppt_y</p:attrName>
                                        </p:attrNameLst>
                                      </p:cBhvr>
                                      <p:tavLst>
                                        <p:tav tm="0">
                                          <p:val>
                                            <p:strVal val="#ppt_y+.1"/>
                                          </p:val>
                                        </p:tav>
                                        <p:tav tm="100000">
                                          <p:val>
                                            <p:strVal val="#ppt_y"/>
                                          </p:val>
                                        </p:tav>
                                      </p:tavLst>
                                    </p:anim>
                                  </p:childTnLst>
                                </p:cTn>
                              </p:par>
                            </p:childTnLst>
                          </p:cTn>
                        </p:par>
                      </p:childTnLst>
                    </p:cTn>
                  </p:par>
                  <p:par>
                    <p:cTn id="367" fill="hold">
                      <p:stCondLst>
                        <p:cond delay="indefinite"/>
                      </p:stCondLst>
                      <p:childTnLst>
                        <p:par>
                          <p:cTn id="368" fill="hold">
                            <p:stCondLst>
                              <p:cond delay="0"/>
                            </p:stCondLst>
                            <p:childTnLst>
                              <p:par>
                                <p:cTn id="369" presetID="6" presetClass="entr" presetSubtype="16" fill="hold" grpId="0" nodeType="clickEffect">
                                  <p:stCondLst>
                                    <p:cond delay="0"/>
                                  </p:stCondLst>
                                  <p:childTnLst>
                                    <p:set>
                                      <p:cBhvr>
                                        <p:cTn id="370" dur="1" fill="hold">
                                          <p:stCondLst>
                                            <p:cond delay="0"/>
                                          </p:stCondLst>
                                        </p:cTn>
                                        <p:tgtEl>
                                          <p:spTgt spid="158"/>
                                        </p:tgtEl>
                                        <p:attrNameLst>
                                          <p:attrName>style.visibility</p:attrName>
                                        </p:attrNameLst>
                                      </p:cBhvr>
                                      <p:to>
                                        <p:strVal val="visible"/>
                                      </p:to>
                                    </p:set>
                                    <p:animEffect transition="in" filter="circle(in)">
                                      <p:cBhvr>
                                        <p:cTn id="371" dur="2000"/>
                                        <p:tgtEl>
                                          <p:spTgt spid="158"/>
                                        </p:tgtEl>
                                      </p:cBhvr>
                                    </p:animEffect>
                                  </p:childTnLst>
                                </p:cTn>
                              </p:par>
                            </p:childTnLst>
                          </p:cTn>
                        </p:par>
                      </p:childTnLst>
                    </p:cTn>
                  </p:par>
                  <p:par>
                    <p:cTn id="372" fill="hold">
                      <p:stCondLst>
                        <p:cond delay="indefinite"/>
                      </p:stCondLst>
                      <p:childTnLst>
                        <p:par>
                          <p:cTn id="373" fill="hold">
                            <p:stCondLst>
                              <p:cond delay="0"/>
                            </p:stCondLst>
                            <p:childTnLst>
                              <p:par>
                                <p:cTn id="374" presetID="6" presetClass="entr" presetSubtype="16" fill="hold" grpId="0" nodeType="clickEffect">
                                  <p:stCondLst>
                                    <p:cond delay="0"/>
                                  </p:stCondLst>
                                  <p:childTnLst>
                                    <p:set>
                                      <p:cBhvr>
                                        <p:cTn id="375" dur="1" fill="hold">
                                          <p:stCondLst>
                                            <p:cond delay="0"/>
                                          </p:stCondLst>
                                        </p:cTn>
                                        <p:tgtEl>
                                          <p:spTgt spid="159"/>
                                        </p:tgtEl>
                                        <p:attrNameLst>
                                          <p:attrName>style.visibility</p:attrName>
                                        </p:attrNameLst>
                                      </p:cBhvr>
                                      <p:to>
                                        <p:strVal val="visible"/>
                                      </p:to>
                                    </p:set>
                                    <p:animEffect transition="in" filter="circle(in)">
                                      <p:cBhvr>
                                        <p:cTn id="376" dur="2000"/>
                                        <p:tgtEl>
                                          <p:spTgt spid="159"/>
                                        </p:tgtEl>
                                      </p:cBhvr>
                                    </p:animEffect>
                                  </p:childTnLst>
                                </p:cTn>
                              </p:par>
                            </p:childTnLst>
                          </p:cTn>
                        </p:par>
                      </p:childTnLst>
                    </p:cTn>
                  </p:par>
                  <p:par>
                    <p:cTn id="377" fill="hold">
                      <p:stCondLst>
                        <p:cond delay="indefinite"/>
                      </p:stCondLst>
                      <p:childTnLst>
                        <p:par>
                          <p:cTn id="378" fill="hold">
                            <p:stCondLst>
                              <p:cond delay="0"/>
                            </p:stCondLst>
                            <p:childTnLst>
                              <p:par>
                                <p:cTn id="379" presetID="42" presetClass="entr" presetSubtype="0" fill="hold" nodeType="clickEffect">
                                  <p:stCondLst>
                                    <p:cond delay="0"/>
                                  </p:stCondLst>
                                  <p:childTnLst>
                                    <p:set>
                                      <p:cBhvr>
                                        <p:cTn id="380" dur="1" fill="hold">
                                          <p:stCondLst>
                                            <p:cond delay="0"/>
                                          </p:stCondLst>
                                        </p:cTn>
                                        <p:tgtEl>
                                          <p:spTgt spid="167"/>
                                        </p:tgtEl>
                                        <p:attrNameLst>
                                          <p:attrName>style.visibility</p:attrName>
                                        </p:attrNameLst>
                                      </p:cBhvr>
                                      <p:to>
                                        <p:strVal val="visible"/>
                                      </p:to>
                                    </p:set>
                                    <p:animEffect transition="in" filter="fade">
                                      <p:cBhvr>
                                        <p:cTn id="381" dur="1000"/>
                                        <p:tgtEl>
                                          <p:spTgt spid="167"/>
                                        </p:tgtEl>
                                      </p:cBhvr>
                                    </p:animEffect>
                                    <p:anim calcmode="lin" valueType="num">
                                      <p:cBhvr>
                                        <p:cTn id="382" dur="1000" fill="hold"/>
                                        <p:tgtEl>
                                          <p:spTgt spid="167"/>
                                        </p:tgtEl>
                                        <p:attrNameLst>
                                          <p:attrName>ppt_x</p:attrName>
                                        </p:attrNameLst>
                                      </p:cBhvr>
                                      <p:tavLst>
                                        <p:tav tm="0">
                                          <p:val>
                                            <p:strVal val="#ppt_x"/>
                                          </p:val>
                                        </p:tav>
                                        <p:tav tm="100000">
                                          <p:val>
                                            <p:strVal val="#ppt_x"/>
                                          </p:val>
                                        </p:tav>
                                      </p:tavLst>
                                    </p:anim>
                                    <p:anim calcmode="lin" valueType="num">
                                      <p:cBhvr>
                                        <p:cTn id="383" dur="1000" fill="hold"/>
                                        <p:tgtEl>
                                          <p:spTgt spid="167"/>
                                        </p:tgtEl>
                                        <p:attrNameLst>
                                          <p:attrName>ppt_y</p:attrName>
                                        </p:attrNameLst>
                                      </p:cBhvr>
                                      <p:tavLst>
                                        <p:tav tm="0">
                                          <p:val>
                                            <p:strVal val="#ppt_y+.1"/>
                                          </p:val>
                                        </p:tav>
                                        <p:tav tm="100000">
                                          <p:val>
                                            <p:strVal val="#ppt_y"/>
                                          </p:val>
                                        </p:tav>
                                      </p:tavLst>
                                    </p:anim>
                                  </p:childTnLst>
                                </p:cTn>
                              </p:par>
                            </p:childTnLst>
                          </p:cTn>
                        </p:par>
                      </p:childTnLst>
                    </p:cTn>
                  </p:par>
                  <p:par>
                    <p:cTn id="384" fill="hold">
                      <p:stCondLst>
                        <p:cond delay="indefinite"/>
                      </p:stCondLst>
                      <p:childTnLst>
                        <p:par>
                          <p:cTn id="385" fill="hold">
                            <p:stCondLst>
                              <p:cond delay="0"/>
                            </p:stCondLst>
                            <p:childTnLst>
                              <p:par>
                                <p:cTn id="386" presetID="21" presetClass="entr" presetSubtype="1" fill="hold" grpId="0" nodeType="clickEffect">
                                  <p:stCondLst>
                                    <p:cond delay="0"/>
                                  </p:stCondLst>
                                  <p:childTnLst>
                                    <p:set>
                                      <p:cBhvr>
                                        <p:cTn id="387" dur="1" fill="hold">
                                          <p:stCondLst>
                                            <p:cond delay="0"/>
                                          </p:stCondLst>
                                        </p:cTn>
                                        <p:tgtEl>
                                          <p:spTgt spid="173"/>
                                        </p:tgtEl>
                                        <p:attrNameLst>
                                          <p:attrName>style.visibility</p:attrName>
                                        </p:attrNameLst>
                                      </p:cBhvr>
                                      <p:to>
                                        <p:strVal val="visible"/>
                                      </p:to>
                                    </p:set>
                                    <p:animEffect transition="in" filter="wheel(1)">
                                      <p:cBhvr>
                                        <p:cTn id="388" dur="20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9" grpId="0" autoUpdateAnimBg="0"/>
      <p:bldP spid="92" grpId="0" animBg="1"/>
      <p:bldP spid="98" grpId="0" animBg="1"/>
      <p:bldP spid="99" grpId="0"/>
      <p:bldP spid="100" grpId="0"/>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31" grpId="0" animBg="1"/>
      <p:bldP spid="132" grpId="0"/>
      <p:bldP spid="133" grpId="0"/>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p:bldP spid="159" grpId="0"/>
      <p:bldP spid="17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descr="小虩实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0" y="2565401"/>
            <a:ext cx="2947988"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6" descr="slide0005_image0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2708276"/>
            <a:ext cx="5040312"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7"/>
          <p:cNvSpPr>
            <a:spLocks noChangeArrowheads="1"/>
          </p:cNvSpPr>
          <p:nvPr/>
        </p:nvSpPr>
        <p:spPr bwMode="auto">
          <a:xfrm>
            <a:off x="1952625" y="357188"/>
            <a:ext cx="82804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00CC"/>
                </a:solidFill>
                <a:latin typeface="宋体" panose="02010600030101010101" pitchFamily="2" charset="-122"/>
              </a:rPr>
              <a:t>    </a:t>
            </a:r>
            <a:r>
              <a:rPr lang="zh-CN" altLang="en-US" sz="2800">
                <a:solidFill>
                  <a:srgbClr val="0000CC"/>
                </a:solidFill>
                <a:latin typeface="宋体" panose="02010600030101010101" pitchFamily="2" charset="-122"/>
              </a:rPr>
              <a:t>赵友钦（宋末元初）：赵友钦实验在中国古代史上占有重要地位，其实验</a:t>
            </a:r>
            <a:r>
              <a:rPr lang="zh-CN" altLang="en-US" sz="2800">
                <a:solidFill>
                  <a:srgbClr val="A50021"/>
                </a:solidFill>
                <a:latin typeface="宋体" panose="02010600030101010101" pitchFamily="2" charset="-122"/>
              </a:rPr>
              <a:t>目的明确</a:t>
            </a:r>
            <a:r>
              <a:rPr lang="zh-CN" altLang="en-US" sz="2800">
                <a:solidFill>
                  <a:srgbClr val="0000CC"/>
                </a:solidFill>
                <a:latin typeface="宋体" panose="02010600030101010101" pitchFamily="2" charset="-122"/>
              </a:rPr>
              <a:t>，</a:t>
            </a:r>
            <a:r>
              <a:rPr lang="zh-CN" altLang="en-US" sz="2800">
                <a:solidFill>
                  <a:srgbClr val="A50021"/>
                </a:solidFill>
                <a:latin typeface="宋体" panose="02010600030101010101" pitchFamily="2" charset="-122"/>
              </a:rPr>
              <a:t>设计合理</a:t>
            </a:r>
            <a:r>
              <a:rPr lang="zh-CN" altLang="en-US" sz="2800">
                <a:solidFill>
                  <a:srgbClr val="0000CC"/>
                </a:solidFill>
                <a:latin typeface="宋体" panose="02010600030101010101" pitchFamily="2" charset="-122"/>
              </a:rPr>
              <a:t>，</a:t>
            </a:r>
            <a:r>
              <a:rPr lang="zh-CN" altLang="en-US" sz="2800">
                <a:solidFill>
                  <a:srgbClr val="A50021"/>
                </a:solidFill>
                <a:latin typeface="宋体" panose="02010600030101010101" pitchFamily="2" charset="-122"/>
              </a:rPr>
              <a:t>步骤清晰</a:t>
            </a:r>
            <a:r>
              <a:rPr lang="zh-CN" altLang="en-US" sz="2800">
                <a:solidFill>
                  <a:srgbClr val="0000CC"/>
                </a:solidFill>
                <a:latin typeface="宋体" panose="02010600030101010101" pitchFamily="2" charset="-122"/>
              </a:rPr>
              <a:t>，</a:t>
            </a:r>
            <a:r>
              <a:rPr lang="zh-CN" altLang="en-US" sz="2800">
                <a:solidFill>
                  <a:srgbClr val="A50021"/>
                </a:solidFill>
                <a:latin typeface="宋体" panose="02010600030101010101" pitchFamily="2" charset="-122"/>
              </a:rPr>
              <a:t>结果可靠</a:t>
            </a:r>
            <a:r>
              <a:rPr lang="zh-CN" altLang="en-US" sz="2800">
                <a:solidFill>
                  <a:srgbClr val="0000CC"/>
                </a:solidFill>
                <a:latin typeface="宋体" panose="02010600030101010101" pitchFamily="2" charset="-122"/>
              </a:rPr>
              <a:t>，是中国古代最接近近代物理实验思想和方法的大型实验，是世界物理学史上的一个首创。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randombar(horizontal)">
                                      <p:cBhvr>
                                        <p:cTn id="7" dur="500"/>
                                        <p:tgtEl>
                                          <p:spTgt spid="39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9939"/>
                                        </p:tgtEl>
                                        <p:attrNameLst>
                                          <p:attrName>style.visibility</p:attrName>
                                        </p:attrNameLst>
                                      </p:cBhvr>
                                      <p:to>
                                        <p:strVal val="visible"/>
                                      </p:to>
                                    </p:set>
                                    <p:animEffect transition="in" filter="fade">
                                      <p:cBhvr>
                                        <p:cTn id="12" dur="500"/>
                                        <p:tgtEl>
                                          <p:spTgt spid="399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39938"/>
                                        </p:tgtEl>
                                        <p:attrNameLst>
                                          <p:attrName>style.visibility</p:attrName>
                                        </p:attrNameLst>
                                      </p:cBhvr>
                                      <p:to>
                                        <p:strVal val="visible"/>
                                      </p:to>
                                    </p:set>
                                    <p:animEffect transition="in" filter="randombar(horizontal)">
                                      <p:cBhvr>
                                        <p:cTn id="17" dur="500"/>
                                        <p:tgtEl>
                                          <p:spTgt spid="39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2046289" y="3830638"/>
            <a:ext cx="8207375" cy="293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spcAft>
                <a:spcPct val="20000"/>
              </a:spcAft>
              <a:buFontTx/>
              <a:buNone/>
            </a:pPr>
            <a:r>
              <a:rPr lang="zh-CN" altLang="en-US" sz="2800">
                <a:solidFill>
                  <a:srgbClr val="0000CC"/>
                </a:solidFill>
                <a:latin typeface="宋体" panose="02010600030101010101" pitchFamily="2" charset="-122"/>
              </a:rPr>
              <a:t>凹面镜成像的情况：</a:t>
            </a:r>
            <a:r>
              <a:rPr lang="zh-CN" altLang="en-US" sz="2800">
                <a:solidFill>
                  <a:srgbClr val="FF00FF"/>
                </a:solidFill>
                <a:latin typeface="宋体" panose="02010600030101010101" pitchFamily="2" charset="-122"/>
              </a:rPr>
              <a:t>“鉴洼，景一小而易，一大而正，说在中之外、内。 </a:t>
            </a:r>
            <a:r>
              <a:rPr lang="en-US" altLang="zh-CN" sz="2800">
                <a:solidFill>
                  <a:srgbClr val="FF00FF"/>
                </a:solidFill>
                <a:latin typeface="宋体" panose="02010600030101010101" pitchFamily="2" charset="-122"/>
              </a:rPr>
              <a:t>…</a:t>
            </a:r>
            <a:r>
              <a:rPr lang="zh-CN" altLang="en-US" sz="2800">
                <a:solidFill>
                  <a:srgbClr val="FF00FF"/>
                </a:solidFill>
                <a:latin typeface="宋体" panose="02010600030101010101" pitchFamily="2" charset="-122"/>
              </a:rPr>
              <a:t>中之内，鉴者近中，则所鉴大，景亦大；远中，则所鉴小，景亦小，而必正，起于中缘正而长其直也。中之外，鉴者近中，则所鉴大，景亦大；远中，则所鉴小，景亦小而必易。合于中长直也。”    </a:t>
            </a:r>
          </a:p>
        </p:txBody>
      </p:sp>
      <p:sp>
        <p:nvSpPr>
          <p:cNvPr id="12291" name="矩形 1"/>
          <p:cNvSpPr>
            <a:spLocks noChangeArrowheads="1"/>
          </p:cNvSpPr>
          <p:nvPr/>
        </p:nvSpPr>
        <p:spPr bwMode="auto">
          <a:xfrm>
            <a:off x="3143251" y="233364"/>
            <a:ext cx="43338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spcAft>
                <a:spcPct val="20000"/>
              </a:spcAft>
              <a:buFontTx/>
              <a:buNone/>
            </a:pPr>
            <a:r>
              <a:rPr lang="zh-CN" altLang="en-US" sz="2800">
                <a:solidFill>
                  <a:srgbClr val="C00000"/>
                </a:solidFill>
                <a:latin typeface="宋体" panose="02010600030101010101" pitchFamily="2" charset="-122"/>
              </a:rPr>
              <a:t>（</a:t>
            </a:r>
            <a:r>
              <a:rPr lang="en-US" altLang="zh-CN" sz="2800">
                <a:solidFill>
                  <a:srgbClr val="C00000"/>
                </a:solidFill>
                <a:latin typeface="宋体" panose="02010600030101010101" pitchFamily="2" charset="-122"/>
              </a:rPr>
              <a:t>2</a:t>
            </a:r>
            <a:r>
              <a:rPr lang="zh-CN" altLang="en-US" sz="2800">
                <a:solidFill>
                  <a:srgbClr val="C00000"/>
                </a:solidFill>
                <a:latin typeface="宋体" panose="02010600030101010101" pitchFamily="2" charset="-122"/>
              </a:rPr>
              <a:t>）光的反射与镜面成像</a:t>
            </a:r>
          </a:p>
        </p:txBody>
      </p:sp>
      <p:sp>
        <p:nvSpPr>
          <p:cNvPr id="3" name="矩形 2"/>
          <p:cNvSpPr>
            <a:spLocks noChangeArrowheads="1"/>
          </p:cNvSpPr>
          <p:nvPr/>
        </p:nvSpPr>
        <p:spPr bwMode="auto">
          <a:xfrm>
            <a:off x="2063751" y="831851"/>
            <a:ext cx="8208963"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spcAft>
                <a:spcPct val="20000"/>
              </a:spcAft>
              <a:buFontTx/>
              <a:buNone/>
            </a:pP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墨经</a:t>
            </a: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中论述了光的反射，包括平面镜、凹面镜、凸面镜的反射情况。</a:t>
            </a:r>
          </a:p>
        </p:txBody>
      </p:sp>
      <p:sp>
        <p:nvSpPr>
          <p:cNvPr id="4" name="矩形 3"/>
          <p:cNvSpPr>
            <a:spLocks noChangeArrowheads="1"/>
          </p:cNvSpPr>
          <p:nvPr/>
        </p:nvSpPr>
        <p:spPr bwMode="auto">
          <a:xfrm>
            <a:off x="1847850" y="1868489"/>
            <a:ext cx="882015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spcAft>
                <a:spcPct val="20000"/>
              </a:spcAft>
              <a:buFontTx/>
              <a:buNone/>
            </a:pP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墨经</a:t>
            </a: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a:t>
            </a:r>
            <a:r>
              <a:rPr lang="zh-CN" altLang="en-US" sz="2800">
                <a:solidFill>
                  <a:srgbClr val="FF00FF"/>
                </a:solidFill>
                <a:latin typeface="宋体" panose="02010600030101010101" pitchFamily="2" charset="-122"/>
              </a:rPr>
              <a:t>“景，日之光反烛人，则景在日与人之间”。</a:t>
            </a:r>
          </a:p>
        </p:txBody>
      </p:sp>
      <p:sp>
        <p:nvSpPr>
          <p:cNvPr id="6" name="矩形 5"/>
          <p:cNvSpPr>
            <a:spLocks noChangeArrowheads="1"/>
          </p:cNvSpPr>
          <p:nvPr/>
        </p:nvSpPr>
        <p:spPr bwMode="auto">
          <a:xfrm>
            <a:off x="2063751" y="2474914"/>
            <a:ext cx="82089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经下</a:t>
            </a:r>
            <a:r>
              <a:rPr lang="en-US" altLang="zh-CN" sz="2800">
                <a:solidFill>
                  <a:srgbClr val="0000CC"/>
                </a:solidFill>
                <a:latin typeface="宋体" panose="02010600030101010101" pitchFamily="2" charset="-122"/>
              </a:rPr>
              <a:t>》</a:t>
            </a:r>
            <a:r>
              <a:rPr lang="zh-CN" altLang="en-US" sz="2800">
                <a:solidFill>
                  <a:srgbClr val="0000CC"/>
                </a:solidFill>
                <a:latin typeface="宋体" panose="02010600030101010101" pitchFamily="2" charset="-122"/>
              </a:rPr>
              <a:t>叙述了平面镜成像的情况：像的大小与物相等，并且相对于镜面与物体对称。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0962"/>
                                        </p:tgtEl>
                                        <p:attrNameLst>
                                          <p:attrName>style.visibility</p:attrName>
                                        </p:attrNameLst>
                                      </p:cBhvr>
                                      <p:to>
                                        <p:strVal val="visible"/>
                                      </p:to>
                                    </p:set>
                                    <p:animEffect transition="in" filter="wipe(down)">
                                      <p:cBhvr>
                                        <p:cTn id="23"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p:bldP spid="4" grpId="0"/>
      <p:bldP spid="6" grpId="0"/>
    </p:bldLst>
  </p:timing>
</p:sld>
</file>

<file path=ppt/theme/theme1.xml><?xml version="1.0" encoding="utf-8"?>
<a:theme xmlns:a="http://schemas.openxmlformats.org/drawingml/2006/main" name="默认设计模板">
  <a:themeElements>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rgbClr val="0000C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rgbClr val="0000CC"/>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13795</TotalTime>
  <Words>5534</Words>
  <Application>Microsoft Office PowerPoint</Application>
  <PresentationFormat>宽屏</PresentationFormat>
  <Paragraphs>622</Paragraphs>
  <Slides>79</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79</vt:i4>
      </vt:variant>
    </vt:vector>
  </HeadingPairs>
  <TitlesOfParts>
    <vt:vector size="98" baseType="lpstr">
      <vt:lpstr>方正书宋简体</vt:lpstr>
      <vt:lpstr>仿宋_GB2312</vt:lpstr>
      <vt:lpstr>黑体</vt:lpstr>
      <vt:lpstr>华文新魏</vt:lpstr>
      <vt:lpstr>楷体_GB2312</vt:lpstr>
      <vt:lpstr>宋体</vt:lpstr>
      <vt:lpstr>Book Antiqua</vt:lpstr>
      <vt:lpstr>Bookman Old Style</vt:lpstr>
      <vt:lpstr>Century Schoolbook</vt:lpstr>
      <vt:lpstr>Garamond</vt:lpstr>
      <vt:lpstr>Symbol</vt:lpstr>
      <vt:lpstr>Tahoma</vt:lpstr>
      <vt:lpstr>Times</vt:lpstr>
      <vt:lpstr>Times New Roman</vt:lpstr>
      <vt:lpstr>Wingdings</vt:lpstr>
      <vt:lpstr>默认设计模板</vt:lpstr>
      <vt:lpstr>Image</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大学物理A2电子教案</dc:title>
  <dc:subject>第十八九章光的传播和偏振</dc:subject>
  <dc:creator>王先智</dc:creator>
  <cp:lastModifiedBy>Wang XZ</cp:lastModifiedBy>
  <cp:revision>788</cp:revision>
  <dcterms:created xsi:type="dcterms:W3CDTF">1998-11-21T01:35:42Z</dcterms:created>
  <dcterms:modified xsi:type="dcterms:W3CDTF">2019-11-11T09:43:52Z</dcterms:modified>
</cp:coreProperties>
</file>