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341" r:id="rId2"/>
    <p:sldId id="471" r:id="rId3"/>
    <p:sldId id="459" r:id="rId4"/>
    <p:sldId id="460" r:id="rId5"/>
    <p:sldId id="461" r:id="rId6"/>
    <p:sldId id="336" r:id="rId7"/>
    <p:sldId id="435" r:id="rId8"/>
    <p:sldId id="344" r:id="rId9"/>
    <p:sldId id="463" r:id="rId10"/>
    <p:sldId id="470" r:id="rId11"/>
    <p:sldId id="468" r:id="rId12"/>
    <p:sldId id="469" r:id="rId13"/>
    <p:sldId id="345" r:id="rId14"/>
    <p:sldId id="346" r:id="rId15"/>
    <p:sldId id="347" r:id="rId16"/>
    <p:sldId id="348" r:id="rId17"/>
    <p:sldId id="350" r:id="rId18"/>
    <p:sldId id="472" r:id="rId19"/>
    <p:sldId id="474" r:id="rId20"/>
    <p:sldId id="475" r:id="rId21"/>
    <p:sldId id="425" r:id="rId22"/>
    <p:sldId id="351" r:id="rId23"/>
    <p:sldId id="352" r:id="rId24"/>
    <p:sldId id="354" r:id="rId25"/>
    <p:sldId id="355" r:id="rId26"/>
    <p:sldId id="356" r:id="rId27"/>
    <p:sldId id="357" r:id="rId28"/>
    <p:sldId id="359" r:id="rId29"/>
    <p:sldId id="434" r:id="rId30"/>
    <p:sldId id="360" r:id="rId31"/>
    <p:sldId id="476" r:id="rId32"/>
    <p:sldId id="361" r:id="rId33"/>
    <p:sldId id="362" r:id="rId34"/>
    <p:sldId id="363" r:id="rId35"/>
    <p:sldId id="364" r:id="rId36"/>
    <p:sldId id="365" r:id="rId37"/>
    <p:sldId id="366" r:id="rId38"/>
    <p:sldId id="367" r:id="rId39"/>
    <p:sldId id="478" r:id="rId40"/>
    <p:sldId id="479" r:id="rId41"/>
    <p:sldId id="480" r:id="rId42"/>
    <p:sldId id="482" r:id="rId43"/>
    <p:sldId id="483" r:id="rId44"/>
    <p:sldId id="481" r:id="rId45"/>
    <p:sldId id="486" r:id="rId46"/>
    <p:sldId id="487" r:id="rId47"/>
    <p:sldId id="484" r:id="rId48"/>
    <p:sldId id="373" r:id="rId49"/>
    <p:sldId id="374" r:id="rId50"/>
    <p:sldId id="380" r:id="rId51"/>
    <p:sldId id="381" r:id="rId52"/>
    <p:sldId id="382" r:id="rId53"/>
    <p:sldId id="383" r:id="rId54"/>
    <p:sldId id="384" r:id="rId55"/>
    <p:sldId id="458" r:id="rId56"/>
    <p:sldId id="385" r:id="rId57"/>
    <p:sldId id="386" r:id="rId58"/>
    <p:sldId id="438" r:id="rId59"/>
    <p:sldId id="439" r:id="rId60"/>
    <p:sldId id="388" r:id="rId61"/>
    <p:sldId id="389" r:id="rId62"/>
    <p:sldId id="390" r:id="rId63"/>
    <p:sldId id="391" r:id="rId64"/>
    <p:sldId id="392" r:id="rId65"/>
    <p:sldId id="393" r:id="rId66"/>
    <p:sldId id="394" r:id="rId67"/>
    <p:sldId id="399" r:id="rId68"/>
    <p:sldId id="442" r:id="rId69"/>
    <p:sldId id="462" r:id="rId70"/>
    <p:sldId id="443" r:id="rId71"/>
    <p:sldId id="488" r:id="rId72"/>
    <p:sldId id="489" r:id="rId73"/>
    <p:sldId id="490" r:id="rId74"/>
    <p:sldId id="491" r:id="rId75"/>
    <p:sldId id="492" r:id="rId76"/>
    <p:sldId id="493" r:id="rId77"/>
    <p:sldId id="494" r:id="rId78"/>
    <p:sldId id="495" r:id="rId79"/>
    <p:sldId id="496" r:id="rId80"/>
    <p:sldId id="497" r:id="rId81"/>
    <p:sldId id="498" r:id="rId82"/>
    <p:sldId id="499" r:id="rId8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66"/>
    <a:srgbClr val="0000FF"/>
    <a:srgbClr val="CC3300"/>
    <a:srgbClr val="009900"/>
    <a:srgbClr val="00FF00"/>
    <a:srgbClr val="00FFFF"/>
    <a:srgbClr val="FF00FF"/>
    <a:srgbClr val="008000"/>
    <a:srgbClr val="CCFF66"/>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15" d="100"/>
          <a:sy n="115" d="100"/>
        </p:scale>
        <p:origin x="432"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6" Type="http://schemas.openxmlformats.org/officeDocument/2006/relationships/image" Target="../media/image16.emf"/><Relationship Id="rId1" Type="http://schemas.openxmlformats.org/officeDocument/2006/relationships/image" Target="../media/image1.e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8.wmf"/><Relationship Id="rId4" Type="http://schemas.openxmlformats.org/officeDocument/2006/relationships/image" Target="../media/image6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image" Target="../media/image10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 Id="rId6" Type="http://schemas.openxmlformats.org/officeDocument/2006/relationships/image" Target="../media/image61.wmf"/><Relationship Id="rId5" Type="http://schemas.openxmlformats.org/officeDocument/2006/relationships/image" Target="../media/image128.wmf"/><Relationship Id="rId4" Type="http://schemas.openxmlformats.org/officeDocument/2006/relationships/image" Target="../media/image12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6.wmf"/><Relationship Id="rId7" Type="http://schemas.openxmlformats.org/officeDocument/2006/relationships/image" Target="../media/image140.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43.wmf"/><Relationship Id="rId1" Type="http://schemas.openxmlformats.org/officeDocument/2006/relationships/image" Target="../media/image142.wmf"/><Relationship Id="rId5" Type="http://schemas.openxmlformats.org/officeDocument/2006/relationships/image" Target="../media/image122.wmf"/><Relationship Id="rId4" Type="http://schemas.openxmlformats.org/officeDocument/2006/relationships/image" Target="../media/image1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146.emf"/><Relationship Id="rId1" Type="http://schemas.openxmlformats.org/officeDocument/2006/relationships/image" Target="../media/image145.emf"/><Relationship Id="rId4" Type="http://schemas.openxmlformats.org/officeDocument/2006/relationships/image" Target="../media/image14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image" Target="../media/image149.emf"/><Relationship Id="rId4" Type="http://schemas.openxmlformats.org/officeDocument/2006/relationships/image" Target="../media/image15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154.emf"/><Relationship Id="rId1" Type="http://schemas.openxmlformats.org/officeDocument/2006/relationships/image" Target="../media/image153.emf"/><Relationship Id="rId5" Type="http://schemas.openxmlformats.org/officeDocument/2006/relationships/image" Target="../media/image157.emf"/><Relationship Id="rId4" Type="http://schemas.openxmlformats.org/officeDocument/2006/relationships/image" Target="../media/image15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5" Type="http://schemas.openxmlformats.org/officeDocument/2006/relationships/image" Target="../media/image162.wmf"/><Relationship Id="rId4" Type="http://schemas.openxmlformats.org/officeDocument/2006/relationships/image" Target="../media/image16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5.emf"/><Relationship Id="rId2" Type="http://schemas.openxmlformats.org/officeDocument/2006/relationships/image" Target="../media/image164.emf"/><Relationship Id="rId1" Type="http://schemas.openxmlformats.org/officeDocument/2006/relationships/image" Target="../media/image163.emf"/><Relationship Id="rId6" Type="http://schemas.openxmlformats.org/officeDocument/2006/relationships/image" Target="../media/image168.wmf"/><Relationship Id="rId5" Type="http://schemas.openxmlformats.org/officeDocument/2006/relationships/image" Target="../media/image167.emf"/><Relationship Id="rId4" Type="http://schemas.openxmlformats.org/officeDocument/2006/relationships/image" Target="../media/image166.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72.w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10" Type="http://schemas.openxmlformats.org/officeDocument/2006/relationships/image" Target="../media/image179.wmf"/><Relationship Id="rId4" Type="http://schemas.openxmlformats.org/officeDocument/2006/relationships/image" Target="../media/image173.wmf"/><Relationship Id="rId9" Type="http://schemas.openxmlformats.org/officeDocument/2006/relationships/image" Target="../media/image17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82.emf"/><Relationship Id="rId7" Type="http://schemas.openxmlformats.org/officeDocument/2006/relationships/image" Target="../media/image186.wmf"/><Relationship Id="rId2" Type="http://schemas.openxmlformats.org/officeDocument/2006/relationships/image" Target="../media/image181.emf"/><Relationship Id="rId1" Type="http://schemas.openxmlformats.org/officeDocument/2006/relationships/image" Target="../media/image180.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7.wmf"/><Relationship Id="rId4" Type="http://schemas.openxmlformats.org/officeDocument/2006/relationships/image" Target="../media/image185.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image" Target="../media/image190.wmf"/><Relationship Id="rId7" Type="http://schemas.openxmlformats.org/officeDocument/2006/relationships/image" Target="../media/image194.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emf"/><Relationship Id="rId7" Type="http://schemas.openxmlformats.org/officeDocument/2006/relationships/image" Target="../media/image30.wmf"/><Relationship Id="rId12" Type="http://schemas.openxmlformats.org/officeDocument/2006/relationships/image" Target="../media/image35.wmf"/><Relationship Id="rId2" Type="http://schemas.openxmlformats.org/officeDocument/2006/relationships/image" Target="../media/image25.wmf"/><Relationship Id="rId1" Type="http://schemas.openxmlformats.org/officeDocument/2006/relationships/image" Target="../media/image24.emf"/><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emf"/><Relationship Id="rId10" Type="http://schemas.openxmlformats.org/officeDocument/2006/relationships/image" Target="../media/image33.wmf"/><Relationship Id="rId4" Type="http://schemas.openxmlformats.org/officeDocument/2006/relationships/image" Target="../media/image27.emf"/><Relationship Id="rId9" Type="http://schemas.openxmlformats.org/officeDocument/2006/relationships/image" Target="../media/image3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98.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01.emf"/><Relationship Id="rId2" Type="http://schemas.openxmlformats.org/officeDocument/2006/relationships/image" Target="../media/image200.emf"/><Relationship Id="rId1" Type="http://schemas.openxmlformats.org/officeDocument/2006/relationships/image" Target="../media/image199.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206.wmf"/><Relationship Id="rId4" Type="http://schemas.openxmlformats.org/officeDocument/2006/relationships/image" Target="../media/image20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09.wmf"/><Relationship Id="rId7" Type="http://schemas.openxmlformats.org/officeDocument/2006/relationships/image" Target="../media/image213.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5.wmf"/><Relationship Id="rId7" Type="http://schemas.openxmlformats.org/officeDocument/2006/relationships/image" Target="../media/image218.wmf"/><Relationship Id="rId2" Type="http://schemas.openxmlformats.org/officeDocument/2006/relationships/image" Target="../media/image214.wmf"/><Relationship Id="rId1" Type="http://schemas.openxmlformats.org/officeDocument/2006/relationships/image" Target="../media/image207.wmf"/><Relationship Id="rId6" Type="http://schemas.openxmlformats.org/officeDocument/2006/relationships/image" Target="../media/image217.wmf"/><Relationship Id="rId5" Type="http://schemas.openxmlformats.org/officeDocument/2006/relationships/image" Target="../media/image211.wmf"/><Relationship Id="rId4" Type="http://schemas.openxmlformats.org/officeDocument/2006/relationships/image" Target="../media/image216.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image" Target="../media/image221.wmf"/><Relationship Id="rId7" Type="http://schemas.openxmlformats.org/officeDocument/2006/relationships/image" Target="../media/image225.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4.wmf"/><Relationship Id="rId5" Type="http://schemas.openxmlformats.org/officeDocument/2006/relationships/image" Target="../media/image223.wmf"/><Relationship Id="rId10" Type="http://schemas.openxmlformats.org/officeDocument/2006/relationships/image" Target="../media/image228.wmf"/><Relationship Id="rId4" Type="http://schemas.openxmlformats.org/officeDocument/2006/relationships/image" Target="../media/image222.wmf"/><Relationship Id="rId9" Type="http://schemas.openxmlformats.org/officeDocument/2006/relationships/image" Target="../media/image227.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image" Target="../media/image235.wmf"/><Relationship Id="rId3" Type="http://schemas.openxmlformats.org/officeDocument/2006/relationships/image" Target="../media/image223.wmf"/><Relationship Id="rId7" Type="http://schemas.openxmlformats.org/officeDocument/2006/relationships/image" Target="../media/image229.wmf"/><Relationship Id="rId12" Type="http://schemas.openxmlformats.org/officeDocument/2006/relationships/image" Target="../media/image234.wmf"/><Relationship Id="rId2" Type="http://schemas.openxmlformats.org/officeDocument/2006/relationships/image" Target="../media/image220.wmf"/><Relationship Id="rId16" Type="http://schemas.openxmlformats.org/officeDocument/2006/relationships/image" Target="../media/image228.wmf"/><Relationship Id="rId1" Type="http://schemas.openxmlformats.org/officeDocument/2006/relationships/image" Target="../media/image219.wmf"/><Relationship Id="rId6" Type="http://schemas.openxmlformats.org/officeDocument/2006/relationships/image" Target="../media/image226.wmf"/><Relationship Id="rId11" Type="http://schemas.openxmlformats.org/officeDocument/2006/relationships/image" Target="../media/image233.wmf"/><Relationship Id="rId5" Type="http://schemas.openxmlformats.org/officeDocument/2006/relationships/image" Target="../media/image225.wmf"/><Relationship Id="rId15" Type="http://schemas.openxmlformats.org/officeDocument/2006/relationships/image" Target="../media/image227.wmf"/><Relationship Id="rId10" Type="http://schemas.openxmlformats.org/officeDocument/2006/relationships/image" Target="../media/image232.wmf"/><Relationship Id="rId4" Type="http://schemas.openxmlformats.org/officeDocument/2006/relationships/image" Target="../media/image224.wmf"/><Relationship Id="rId9" Type="http://schemas.openxmlformats.org/officeDocument/2006/relationships/image" Target="../media/image231.wmf"/><Relationship Id="rId14" Type="http://schemas.openxmlformats.org/officeDocument/2006/relationships/image" Target="../media/image236.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image" Target="../media/image223.wmf"/><Relationship Id="rId7" Type="http://schemas.openxmlformats.org/officeDocument/2006/relationships/image" Target="../media/image227.wmf"/><Relationship Id="rId12" Type="http://schemas.openxmlformats.org/officeDocument/2006/relationships/image" Target="../media/image240.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6.wmf"/><Relationship Id="rId11" Type="http://schemas.openxmlformats.org/officeDocument/2006/relationships/image" Target="../media/image239.wmf"/><Relationship Id="rId5" Type="http://schemas.openxmlformats.org/officeDocument/2006/relationships/image" Target="../media/image225.wmf"/><Relationship Id="rId10" Type="http://schemas.openxmlformats.org/officeDocument/2006/relationships/image" Target="../media/image238.wmf"/><Relationship Id="rId4" Type="http://schemas.openxmlformats.org/officeDocument/2006/relationships/image" Target="../media/image224.wmf"/><Relationship Id="rId9" Type="http://schemas.openxmlformats.org/officeDocument/2006/relationships/image" Target="../media/image23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40.wmf"/><Relationship Id="rId13" Type="http://schemas.openxmlformats.org/officeDocument/2006/relationships/image" Target="../media/image249.wmf"/><Relationship Id="rId3" Type="http://schemas.openxmlformats.org/officeDocument/2006/relationships/image" Target="../media/image223.wmf"/><Relationship Id="rId7" Type="http://schemas.openxmlformats.org/officeDocument/2006/relationships/image" Target="../media/image244.wmf"/><Relationship Id="rId12" Type="http://schemas.openxmlformats.org/officeDocument/2006/relationships/image" Target="../media/image248.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43.wmf"/><Relationship Id="rId11" Type="http://schemas.openxmlformats.org/officeDocument/2006/relationships/image" Target="../media/image247.wmf"/><Relationship Id="rId5" Type="http://schemas.openxmlformats.org/officeDocument/2006/relationships/image" Target="../media/image242.wmf"/><Relationship Id="rId10" Type="http://schemas.openxmlformats.org/officeDocument/2006/relationships/image" Target="../media/image246.wmf"/><Relationship Id="rId4" Type="http://schemas.openxmlformats.org/officeDocument/2006/relationships/image" Target="../media/image241.wmf"/><Relationship Id="rId9" Type="http://schemas.openxmlformats.org/officeDocument/2006/relationships/image" Target="../media/image245.wmf"/><Relationship Id="rId14" Type="http://schemas.openxmlformats.org/officeDocument/2006/relationships/image" Target="../media/image25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8.wmf"/><Relationship Id="rId7" Type="http://schemas.openxmlformats.org/officeDocument/2006/relationships/image" Target="../media/image29.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 Id="rId9" Type="http://schemas.openxmlformats.org/officeDocument/2006/relationships/image" Target="../media/image4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53.emf"/><Relationship Id="rId2" Type="http://schemas.openxmlformats.org/officeDocument/2006/relationships/image" Target="../media/image252.emf"/><Relationship Id="rId1" Type="http://schemas.openxmlformats.org/officeDocument/2006/relationships/image" Target="../media/image251.emf"/><Relationship Id="rId4" Type="http://schemas.openxmlformats.org/officeDocument/2006/relationships/image" Target="../media/image25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5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59.emf"/><Relationship Id="rId2" Type="http://schemas.openxmlformats.org/officeDocument/2006/relationships/image" Target="../media/image258.emf"/><Relationship Id="rId1" Type="http://schemas.openxmlformats.org/officeDocument/2006/relationships/image" Target="../media/image257.emf"/><Relationship Id="rId5" Type="http://schemas.openxmlformats.org/officeDocument/2006/relationships/image" Target="../media/image261.wmf"/><Relationship Id="rId4" Type="http://schemas.openxmlformats.org/officeDocument/2006/relationships/image" Target="../media/image260.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6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63.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71.emf"/><Relationship Id="rId3" Type="http://schemas.openxmlformats.org/officeDocument/2006/relationships/image" Target="../media/image266.wmf"/><Relationship Id="rId7" Type="http://schemas.openxmlformats.org/officeDocument/2006/relationships/image" Target="../media/image270.wmf"/><Relationship Id="rId2" Type="http://schemas.openxmlformats.org/officeDocument/2006/relationships/image" Target="../media/image265.wmf"/><Relationship Id="rId1" Type="http://schemas.openxmlformats.org/officeDocument/2006/relationships/image" Target="../media/image264.w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 Id="rId9" Type="http://schemas.openxmlformats.org/officeDocument/2006/relationships/image" Target="../media/image27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73.wmf"/><Relationship Id="rId7" Type="http://schemas.openxmlformats.org/officeDocument/2006/relationships/image" Target="../media/image276.wmf"/><Relationship Id="rId2" Type="http://schemas.openxmlformats.org/officeDocument/2006/relationships/image" Target="../media/image267.wmf"/><Relationship Id="rId1" Type="http://schemas.openxmlformats.org/officeDocument/2006/relationships/image" Target="../media/image266.wmf"/><Relationship Id="rId6" Type="http://schemas.openxmlformats.org/officeDocument/2006/relationships/image" Target="../media/image264.wmf"/><Relationship Id="rId5" Type="http://schemas.openxmlformats.org/officeDocument/2006/relationships/image" Target="../media/image275.wmf"/><Relationship Id="rId4" Type="http://schemas.openxmlformats.org/officeDocument/2006/relationships/image" Target="../media/image274.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75.wmf"/><Relationship Id="rId7" Type="http://schemas.openxmlformats.org/officeDocument/2006/relationships/image" Target="../media/image280.emf"/><Relationship Id="rId2" Type="http://schemas.openxmlformats.org/officeDocument/2006/relationships/image" Target="../media/image265.wmf"/><Relationship Id="rId1" Type="http://schemas.openxmlformats.org/officeDocument/2006/relationships/image" Target="../media/image264.wmf"/><Relationship Id="rId6" Type="http://schemas.openxmlformats.org/officeDocument/2006/relationships/image" Target="../media/image279.wmf"/><Relationship Id="rId5" Type="http://schemas.openxmlformats.org/officeDocument/2006/relationships/image" Target="../media/image278.wmf"/><Relationship Id="rId4" Type="http://schemas.openxmlformats.org/officeDocument/2006/relationships/image" Target="../media/image27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image" Target="../media/image274.emf"/><Relationship Id="rId1" Type="http://schemas.openxmlformats.org/officeDocument/2006/relationships/image" Target="../media/image271.emf"/><Relationship Id="rId5" Type="http://schemas.openxmlformats.org/officeDocument/2006/relationships/image" Target="../media/image283.wmf"/><Relationship Id="rId4" Type="http://schemas.openxmlformats.org/officeDocument/2006/relationships/image" Target="../media/image282.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85.wmf"/><Relationship Id="rId7" Type="http://schemas.openxmlformats.org/officeDocument/2006/relationships/image" Target="../media/image281.wmf"/><Relationship Id="rId2" Type="http://schemas.openxmlformats.org/officeDocument/2006/relationships/image" Target="../media/image284.wmf"/><Relationship Id="rId1" Type="http://schemas.openxmlformats.org/officeDocument/2006/relationships/image" Target="../media/image271.emf"/><Relationship Id="rId6" Type="http://schemas.openxmlformats.org/officeDocument/2006/relationships/image" Target="../media/image288.wmf"/><Relationship Id="rId5" Type="http://schemas.openxmlformats.org/officeDocument/2006/relationships/image" Target="../media/image287.emf"/><Relationship Id="rId4" Type="http://schemas.openxmlformats.org/officeDocument/2006/relationships/image" Target="../media/image28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50.emf"/><Relationship Id="rId18" Type="http://schemas.openxmlformats.org/officeDocument/2006/relationships/image" Target="../media/image55.wmf"/><Relationship Id="rId3" Type="http://schemas.openxmlformats.org/officeDocument/2006/relationships/image" Target="../media/image38.wmf"/><Relationship Id="rId21" Type="http://schemas.openxmlformats.org/officeDocument/2006/relationships/image" Target="../media/image58.wmf"/><Relationship Id="rId7" Type="http://schemas.openxmlformats.org/officeDocument/2006/relationships/image" Target="../media/image46.wmf"/><Relationship Id="rId12" Type="http://schemas.openxmlformats.org/officeDocument/2006/relationships/image" Target="../media/image49.emf"/><Relationship Id="rId17" Type="http://schemas.openxmlformats.org/officeDocument/2006/relationships/image" Target="../media/image54.wmf"/><Relationship Id="rId2" Type="http://schemas.openxmlformats.org/officeDocument/2006/relationships/image" Target="../media/image37.wmf"/><Relationship Id="rId16" Type="http://schemas.openxmlformats.org/officeDocument/2006/relationships/image" Target="../media/image53.wmf"/><Relationship Id="rId20" Type="http://schemas.openxmlformats.org/officeDocument/2006/relationships/image" Target="../media/image57.wmf"/><Relationship Id="rId1" Type="http://schemas.openxmlformats.org/officeDocument/2006/relationships/image" Target="../media/image36.wmf"/><Relationship Id="rId6" Type="http://schemas.openxmlformats.org/officeDocument/2006/relationships/image" Target="../media/image45.wmf"/><Relationship Id="rId11" Type="http://schemas.openxmlformats.org/officeDocument/2006/relationships/image" Target="../media/image48.wmf"/><Relationship Id="rId5" Type="http://schemas.openxmlformats.org/officeDocument/2006/relationships/image" Target="../media/image39.wmf"/><Relationship Id="rId15" Type="http://schemas.openxmlformats.org/officeDocument/2006/relationships/image" Target="../media/image52.wmf"/><Relationship Id="rId10" Type="http://schemas.openxmlformats.org/officeDocument/2006/relationships/image" Target="../media/image43.wmf"/><Relationship Id="rId19" Type="http://schemas.openxmlformats.org/officeDocument/2006/relationships/image" Target="../media/image56.wmf"/><Relationship Id="rId4" Type="http://schemas.openxmlformats.org/officeDocument/2006/relationships/image" Target="../media/image29.wmf"/><Relationship Id="rId9" Type="http://schemas.openxmlformats.org/officeDocument/2006/relationships/image" Target="../media/image42.wmf"/><Relationship Id="rId14" Type="http://schemas.openxmlformats.org/officeDocument/2006/relationships/image" Target="../media/image51.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74.emf"/><Relationship Id="rId1" Type="http://schemas.openxmlformats.org/officeDocument/2006/relationships/image" Target="../media/image271.emf"/><Relationship Id="rId6" Type="http://schemas.openxmlformats.org/officeDocument/2006/relationships/image" Target="../media/image292.wmf"/><Relationship Id="rId5" Type="http://schemas.openxmlformats.org/officeDocument/2006/relationships/image" Target="../media/image291.wmf"/><Relationship Id="rId4" Type="http://schemas.openxmlformats.org/officeDocument/2006/relationships/image" Target="../media/image29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emf"/><Relationship Id="rId1" Type="http://schemas.openxmlformats.org/officeDocument/2006/relationships/image" Target="../media/image271.emf"/><Relationship Id="rId5" Type="http://schemas.openxmlformats.org/officeDocument/2006/relationships/image" Target="../media/image296.wmf"/><Relationship Id="rId4" Type="http://schemas.openxmlformats.org/officeDocument/2006/relationships/image" Target="../media/image295.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98.wmf"/><Relationship Id="rId1" Type="http://schemas.openxmlformats.org/officeDocument/2006/relationships/image" Target="../media/image297.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05.emf"/><Relationship Id="rId3" Type="http://schemas.openxmlformats.org/officeDocument/2006/relationships/image" Target="../media/image300.wmf"/><Relationship Id="rId7" Type="http://schemas.openxmlformats.org/officeDocument/2006/relationships/image" Target="../media/image304.emf"/><Relationship Id="rId2" Type="http://schemas.openxmlformats.org/officeDocument/2006/relationships/image" Target="../media/image299.wmf"/><Relationship Id="rId1" Type="http://schemas.openxmlformats.org/officeDocument/2006/relationships/image" Target="../media/image298.wmf"/><Relationship Id="rId6" Type="http://schemas.openxmlformats.org/officeDocument/2006/relationships/image" Target="../media/image303.wmf"/><Relationship Id="rId5" Type="http://schemas.openxmlformats.org/officeDocument/2006/relationships/image" Target="../media/image302.wmf"/><Relationship Id="rId4" Type="http://schemas.openxmlformats.org/officeDocument/2006/relationships/image" Target="../media/image301.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emf"/><Relationship Id="rId1" Type="http://schemas.openxmlformats.org/officeDocument/2006/relationships/image" Target="../media/image30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11.wmf"/><Relationship Id="rId2" Type="http://schemas.openxmlformats.org/officeDocument/2006/relationships/image" Target="../media/image310.wmf"/><Relationship Id="rId1" Type="http://schemas.openxmlformats.org/officeDocument/2006/relationships/image" Target="../media/image30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14.wmf"/><Relationship Id="rId2" Type="http://schemas.openxmlformats.org/officeDocument/2006/relationships/image" Target="../media/image313.wmf"/><Relationship Id="rId1" Type="http://schemas.openxmlformats.org/officeDocument/2006/relationships/image" Target="../media/image312.wmf"/><Relationship Id="rId4" Type="http://schemas.openxmlformats.org/officeDocument/2006/relationships/image" Target="../media/image315.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18.wmf"/><Relationship Id="rId7" Type="http://schemas.openxmlformats.org/officeDocument/2006/relationships/image" Target="../media/image322.wmf"/><Relationship Id="rId2" Type="http://schemas.openxmlformats.org/officeDocument/2006/relationships/image" Target="../media/image317.wmf"/><Relationship Id="rId1" Type="http://schemas.openxmlformats.org/officeDocument/2006/relationships/image" Target="../media/image316.wmf"/><Relationship Id="rId6" Type="http://schemas.openxmlformats.org/officeDocument/2006/relationships/image" Target="../media/image321.wmf"/><Relationship Id="rId5" Type="http://schemas.openxmlformats.org/officeDocument/2006/relationships/image" Target="../media/image320.wmf"/><Relationship Id="rId4" Type="http://schemas.openxmlformats.org/officeDocument/2006/relationships/image" Target="../media/image319.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25.wmf"/><Relationship Id="rId7" Type="http://schemas.openxmlformats.org/officeDocument/2006/relationships/image" Target="../media/image329.wmf"/><Relationship Id="rId2" Type="http://schemas.openxmlformats.org/officeDocument/2006/relationships/image" Target="../media/image324.wmf"/><Relationship Id="rId1" Type="http://schemas.openxmlformats.org/officeDocument/2006/relationships/image" Target="../media/image323.wmf"/><Relationship Id="rId6" Type="http://schemas.openxmlformats.org/officeDocument/2006/relationships/image" Target="../media/image328.wmf"/><Relationship Id="rId5" Type="http://schemas.openxmlformats.org/officeDocument/2006/relationships/image" Target="../media/image327.wmf"/><Relationship Id="rId4" Type="http://schemas.openxmlformats.org/officeDocument/2006/relationships/image" Target="../media/image32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74.emf"/><Relationship Id="rId1" Type="http://schemas.openxmlformats.org/officeDocument/2006/relationships/image" Target="../media/image271.emf"/><Relationship Id="rId5" Type="http://schemas.openxmlformats.org/officeDocument/2006/relationships/image" Target="../media/image292.wmf"/><Relationship Id="rId4" Type="http://schemas.openxmlformats.org/officeDocument/2006/relationships/image" Target="../media/image29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330.wmf"/><Relationship Id="rId6" Type="http://schemas.openxmlformats.org/officeDocument/2006/relationships/image" Target="../media/image281.wmf"/><Relationship Id="rId5" Type="http://schemas.openxmlformats.org/officeDocument/2006/relationships/image" Target="../media/image288.wmf"/><Relationship Id="rId4" Type="http://schemas.openxmlformats.org/officeDocument/2006/relationships/image" Target="../media/image287.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32.wmf"/><Relationship Id="rId2" Type="http://schemas.openxmlformats.org/officeDocument/2006/relationships/image" Target="../media/image297.wmf"/><Relationship Id="rId1" Type="http://schemas.openxmlformats.org/officeDocument/2006/relationships/image" Target="../media/image331.wmf"/><Relationship Id="rId5" Type="http://schemas.openxmlformats.org/officeDocument/2006/relationships/image" Target="../media/image334.wmf"/><Relationship Id="rId4" Type="http://schemas.openxmlformats.org/officeDocument/2006/relationships/image" Target="../media/image333.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37.wmf"/><Relationship Id="rId3" Type="http://schemas.openxmlformats.org/officeDocument/2006/relationships/image" Target="../media/image268.wmf"/><Relationship Id="rId7" Type="http://schemas.openxmlformats.org/officeDocument/2006/relationships/image" Target="../media/image336.wmf"/><Relationship Id="rId2" Type="http://schemas.openxmlformats.org/officeDocument/2006/relationships/image" Target="../media/image267.wmf"/><Relationship Id="rId1" Type="http://schemas.openxmlformats.org/officeDocument/2006/relationships/image" Target="../media/image266.wmf"/><Relationship Id="rId6" Type="http://schemas.openxmlformats.org/officeDocument/2006/relationships/image" Target="../media/image335.wmf"/><Relationship Id="rId5" Type="http://schemas.openxmlformats.org/officeDocument/2006/relationships/image" Target="../media/image270.wmf"/><Relationship Id="rId4" Type="http://schemas.openxmlformats.org/officeDocument/2006/relationships/image" Target="../media/image269.wmf"/><Relationship Id="rId9" Type="http://schemas.openxmlformats.org/officeDocument/2006/relationships/image" Target="../media/image338.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65.wmf"/><Relationship Id="rId1" Type="http://schemas.openxmlformats.org/officeDocument/2006/relationships/image" Target="../media/image339.emf"/><Relationship Id="rId6" Type="http://schemas.openxmlformats.org/officeDocument/2006/relationships/image" Target="../media/image342.emf"/><Relationship Id="rId5" Type="http://schemas.openxmlformats.org/officeDocument/2006/relationships/image" Target="../media/image341.wmf"/><Relationship Id="rId4" Type="http://schemas.openxmlformats.org/officeDocument/2006/relationships/image" Target="../media/image340.e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45.wmf"/><Relationship Id="rId7" Type="http://schemas.openxmlformats.org/officeDocument/2006/relationships/image" Target="../media/image349.wmf"/><Relationship Id="rId2" Type="http://schemas.openxmlformats.org/officeDocument/2006/relationships/image" Target="../media/image344.wmf"/><Relationship Id="rId1" Type="http://schemas.openxmlformats.org/officeDocument/2006/relationships/image" Target="../media/image343.wmf"/><Relationship Id="rId6" Type="http://schemas.openxmlformats.org/officeDocument/2006/relationships/image" Target="../media/image348.wmf"/><Relationship Id="rId5" Type="http://schemas.openxmlformats.org/officeDocument/2006/relationships/image" Target="../media/image347.wmf"/><Relationship Id="rId4" Type="http://schemas.openxmlformats.org/officeDocument/2006/relationships/image" Target="../media/image346.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52.wmf"/><Relationship Id="rId2" Type="http://schemas.openxmlformats.org/officeDocument/2006/relationships/image" Target="../media/image351.wmf"/><Relationship Id="rId1" Type="http://schemas.openxmlformats.org/officeDocument/2006/relationships/image" Target="../media/image350.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359.wmf"/><Relationship Id="rId3" Type="http://schemas.openxmlformats.org/officeDocument/2006/relationships/image" Target="../media/image355.wmf"/><Relationship Id="rId7" Type="http://schemas.openxmlformats.org/officeDocument/2006/relationships/image" Target="../media/image358.wmf"/><Relationship Id="rId2" Type="http://schemas.openxmlformats.org/officeDocument/2006/relationships/image" Target="../media/image354.wmf"/><Relationship Id="rId1" Type="http://schemas.openxmlformats.org/officeDocument/2006/relationships/image" Target="../media/image353.wmf"/><Relationship Id="rId6" Type="http://schemas.openxmlformats.org/officeDocument/2006/relationships/image" Target="../media/image344.wmf"/><Relationship Id="rId5" Type="http://schemas.openxmlformats.org/officeDocument/2006/relationships/image" Target="../media/image357.wmf"/><Relationship Id="rId4" Type="http://schemas.openxmlformats.org/officeDocument/2006/relationships/image" Target="../media/image356.wmf"/><Relationship Id="rId9" Type="http://schemas.openxmlformats.org/officeDocument/2006/relationships/image" Target="../media/image360.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63.emf"/><Relationship Id="rId2" Type="http://schemas.openxmlformats.org/officeDocument/2006/relationships/image" Target="../media/image362.wmf"/><Relationship Id="rId1" Type="http://schemas.openxmlformats.org/officeDocument/2006/relationships/image" Target="../media/image361.wmf"/><Relationship Id="rId4" Type="http://schemas.openxmlformats.org/officeDocument/2006/relationships/image" Target="../media/image364.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67.wmf"/><Relationship Id="rId2" Type="http://schemas.openxmlformats.org/officeDocument/2006/relationships/image" Target="../media/image366.wmf"/><Relationship Id="rId1" Type="http://schemas.openxmlformats.org/officeDocument/2006/relationships/image" Target="../media/image365.wmf"/><Relationship Id="rId6" Type="http://schemas.openxmlformats.org/officeDocument/2006/relationships/image" Target="../media/image370.wmf"/><Relationship Id="rId5" Type="http://schemas.openxmlformats.org/officeDocument/2006/relationships/image" Target="../media/image369.wmf"/><Relationship Id="rId4" Type="http://schemas.openxmlformats.org/officeDocument/2006/relationships/image" Target="../media/image368.e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372.wmf"/><Relationship Id="rId1" Type="http://schemas.openxmlformats.org/officeDocument/2006/relationships/image" Target="../media/image37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62.wmf"/><Relationship Id="rId7" Type="http://schemas.openxmlformats.org/officeDocument/2006/relationships/image" Target="../media/image33.wmf"/><Relationship Id="rId2" Type="http://schemas.openxmlformats.org/officeDocument/2006/relationships/image" Target="../media/image61.wmf"/><Relationship Id="rId1" Type="http://schemas.openxmlformats.org/officeDocument/2006/relationships/image" Target="../media/image39.wmf"/><Relationship Id="rId6" Type="http://schemas.openxmlformats.org/officeDocument/2006/relationships/image" Target="../media/image31.wmf"/><Relationship Id="rId5" Type="http://schemas.openxmlformats.org/officeDocument/2006/relationships/image" Target="../media/image30.wmf"/><Relationship Id="rId10" Type="http://schemas.openxmlformats.org/officeDocument/2006/relationships/image" Target="../media/image64.wmf"/><Relationship Id="rId4" Type="http://schemas.openxmlformats.org/officeDocument/2006/relationships/image" Target="../media/image29.wmf"/><Relationship Id="rId9" Type="http://schemas.openxmlformats.org/officeDocument/2006/relationships/image" Target="../media/image63.e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380.wmf"/><Relationship Id="rId3" Type="http://schemas.openxmlformats.org/officeDocument/2006/relationships/image" Target="../media/image375.wmf"/><Relationship Id="rId7" Type="http://schemas.openxmlformats.org/officeDocument/2006/relationships/image" Target="../media/image379.emf"/><Relationship Id="rId2" Type="http://schemas.openxmlformats.org/officeDocument/2006/relationships/image" Target="../media/image374.wmf"/><Relationship Id="rId1" Type="http://schemas.openxmlformats.org/officeDocument/2006/relationships/image" Target="../media/image373.emf"/><Relationship Id="rId6" Type="http://schemas.openxmlformats.org/officeDocument/2006/relationships/image" Target="../media/image378.emf"/><Relationship Id="rId5" Type="http://schemas.openxmlformats.org/officeDocument/2006/relationships/image" Target="../media/image377.emf"/><Relationship Id="rId4" Type="http://schemas.openxmlformats.org/officeDocument/2006/relationships/image" Target="../media/image376.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81.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image" Target="../media/image74.emf"/><Relationship Id="rId18" Type="http://schemas.openxmlformats.org/officeDocument/2006/relationships/image" Target="../media/image79.wmf"/><Relationship Id="rId26" Type="http://schemas.openxmlformats.org/officeDocument/2006/relationships/image" Target="../media/image86.wmf"/><Relationship Id="rId3" Type="http://schemas.openxmlformats.org/officeDocument/2006/relationships/image" Target="../media/image62.wmf"/><Relationship Id="rId21" Type="http://schemas.openxmlformats.org/officeDocument/2006/relationships/image" Target="../media/image82.emf"/><Relationship Id="rId7" Type="http://schemas.openxmlformats.org/officeDocument/2006/relationships/image" Target="../media/image68.emf"/><Relationship Id="rId12" Type="http://schemas.openxmlformats.org/officeDocument/2006/relationships/image" Target="../media/image73.emf"/><Relationship Id="rId17" Type="http://schemas.openxmlformats.org/officeDocument/2006/relationships/image" Target="../media/image78.emf"/><Relationship Id="rId25" Type="http://schemas.openxmlformats.org/officeDocument/2006/relationships/image" Target="../media/image85.wmf"/><Relationship Id="rId2" Type="http://schemas.openxmlformats.org/officeDocument/2006/relationships/image" Target="../media/image61.wmf"/><Relationship Id="rId16" Type="http://schemas.openxmlformats.org/officeDocument/2006/relationships/image" Target="../media/image77.wmf"/><Relationship Id="rId20" Type="http://schemas.openxmlformats.org/officeDocument/2006/relationships/image" Target="../media/image81.wmf"/><Relationship Id="rId1" Type="http://schemas.openxmlformats.org/officeDocument/2006/relationships/image" Target="../media/image39.wmf"/><Relationship Id="rId6" Type="http://schemas.openxmlformats.org/officeDocument/2006/relationships/image" Target="../media/image67.emf"/><Relationship Id="rId11" Type="http://schemas.openxmlformats.org/officeDocument/2006/relationships/image" Target="../media/image72.emf"/><Relationship Id="rId24" Type="http://schemas.openxmlformats.org/officeDocument/2006/relationships/image" Target="../media/image84.wmf"/><Relationship Id="rId5" Type="http://schemas.openxmlformats.org/officeDocument/2006/relationships/image" Target="../media/image66.emf"/><Relationship Id="rId15" Type="http://schemas.openxmlformats.org/officeDocument/2006/relationships/image" Target="../media/image76.emf"/><Relationship Id="rId23" Type="http://schemas.openxmlformats.org/officeDocument/2006/relationships/image" Target="../media/image63.emf"/><Relationship Id="rId10" Type="http://schemas.openxmlformats.org/officeDocument/2006/relationships/image" Target="../media/image71.emf"/><Relationship Id="rId19" Type="http://schemas.openxmlformats.org/officeDocument/2006/relationships/image" Target="../media/image80.emf"/><Relationship Id="rId4" Type="http://schemas.openxmlformats.org/officeDocument/2006/relationships/image" Target="../media/image29.wmf"/><Relationship Id="rId9" Type="http://schemas.openxmlformats.org/officeDocument/2006/relationships/image" Target="../media/image70.emf"/><Relationship Id="rId14" Type="http://schemas.openxmlformats.org/officeDocument/2006/relationships/image" Target="../media/image75.emf"/><Relationship Id="rId22" Type="http://schemas.openxmlformats.org/officeDocument/2006/relationships/image" Target="../media/image83.emf"/><Relationship Id="rId27" Type="http://schemas.openxmlformats.org/officeDocument/2006/relationships/image" Target="../media/image8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wmf"/><Relationship Id="rId1" Type="http://schemas.openxmlformats.org/officeDocument/2006/relationships/image" Target="../media/image63.emf"/><Relationship Id="rId6" Type="http://schemas.openxmlformats.org/officeDocument/2006/relationships/image" Target="../media/image93.wmf"/><Relationship Id="rId5" Type="http://schemas.openxmlformats.org/officeDocument/2006/relationships/image" Target="../media/image92.emf"/><Relationship Id="rId4" Type="http://schemas.openxmlformats.org/officeDocument/2006/relationships/image" Target="../media/image9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D4B6A60-0602-4AAD-BF16-11ABD6299D41}" type="datetimeFigureOut">
              <a:rPr lang="zh-CN" altLang="en-US"/>
              <a:pPr>
                <a:defRPr/>
              </a:pPr>
              <a:t>2019/12/19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BBF0350-66A8-41AD-96E1-232426A50B19}" type="slidenum">
              <a:rPr lang="zh-CN" altLang="en-US"/>
              <a:pPr/>
              <a:t>‹#›</a:t>
            </a:fld>
            <a:endParaRPr lang="zh-CN" altLang="en-US"/>
          </a:p>
        </p:txBody>
      </p:sp>
    </p:spTree>
    <p:extLst>
      <p:ext uri="{BB962C8B-B14F-4D97-AF65-F5344CB8AC3E}">
        <p14:creationId xmlns:p14="http://schemas.microsoft.com/office/powerpoint/2010/main" val="189502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D08A2B-A746-4D83-8502-0C3B160C92B6}" type="slidenum">
              <a:rPr lang="zh-CN" altLang="en-US">
                <a:latin typeface="Calibri" panose="020F0502020204030204" pitchFamily="34" charset="0"/>
              </a:rPr>
              <a:pPr eaLnBrk="1" hangingPunct="1"/>
              <a:t>30</a:t>
            </a:fld>
            <a:endParaRPr lang="zh-CN" altLang="en-US">
              <a:latin typeface="Calibri" panose="020F0502020204030204" pitchFamily="34" charset="0"/>
            </a:endParaRPr>
          </a:p>
        </p:txBody>
      </p:sp>
    </p:spTree>
    <p:extLst>
      <p:ext uri="{BB962C8B-B14F-4D97-AF65-F5344CB8AC3E}">
        <p14:creationId xmlns:p14="http://schemas.microsoft.com/office/powerpoint/2010/main" val="122403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9988"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34C82E-646F-4C4D-8772-10B4A1438194}" type="slidenum">
              <a:rPr lang="zh-CN" altLang="en-US">
                <a:latin typeface="Calibri" panose="020F0502020204030204" pitchFamily="34" charset="0"/>
              </a:rPr>
              <a:pPr eaLnBrk="1" hangingPunct="1"/>
              <a:t>34</a:t>
            </a:fld>
            <a:endParaRPr lang="zh-CN" altLang="en-US">
              <a:latin typeface="Calibri" panose="020F0502020204030204" pitchFamily="34" charset="0"/>
            </a:endParaRPr>
          </a:p>
        </p:txBody>
      </p:sp>
    </p:spTree>
    <p:extLst>
      <p:ext uri="{BB962C8B-B14F-4D97-AF65-F5344CB8AC3E}">
        <p14:creationId xmlns:p14="http://schemas.microsoft.com/office/powerpoint/2010/main" val="3932025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DFC2DF-C76E-4DD1-8662-C50D74964E6B}" type="datetimeFigureOut">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450E5E4-45FA-4841-B43B-DF77B5C3C940}" type="slidenum">
              <a:rPr lang="zh-CN" altLang="en-US"/>
              <a:pPr/>
              <a:t>‹#›</a:t>
            </a:fld>
            <a:endParaRPr lang="zh-CN" altLang="en-US"/>
          </a:p>
        </p:txBody>
      </p:sp>
    </p:spTree>
    <p:extLst>
      <p:ext uri="{BB962C8B-B14F-4D97-AF65-F5344CB8AC3E}">
        <p14:creationId xmlns:p14="http://schemas.microsoft.com/office/powerpoint/2010/main" val="285836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AB52352-856D-4C8E-8577-D44E6BB43921}" type="datetimeFigureOut">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E009683-6DA0-4475-A5F6-933CCAF470A8}" type="slidenum">
              <a:rPr lang="zh-CN" altLang="en-US"/>
              <a:pPr/>
              <a:t>‹#›</a:t>
            </a:fld>
            <a:endParaRPr lang="zh-CN" altLang="en-US"/>
          </a:p>
        </p:txBody>
      </p:sp>
    </p:spTree>
    <p:extLst>
      <p:ext uri="{BB962C8B-B14F-4D97-AF65-F5344CB8AC3E}">
        <p14:creationId xmlns:p14="http://schemas.microsoft.com/office/powerpoint/2010/main" val="381309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E0DEC9D-D488-43A5-8C3F-E968BDE4E029}" type="datetimeFigureOut">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6B0407B-277E-47CA-A9E5-8847F7858234}" type="slidenum">
              <a:rPr lang="zh-CN" altLang="en-US"/>
              <a:pPr/>
              <a:t>‹#›</a:t>
            </a:fld>
            <a:endParaRPr lang="zh-CN" altLang="en-US"/>
          </a:p>
        </p:txBody>
      </p:sp>
    </p:spTree>
    <p:extLst>
      <p:ext uri="{BB962C8B-B14F-4D97-AF65-F5344CB8AC3E}">
        <p14:creationId xmlns:p14="http://schemas.microsoft.com/office/powerpoint/2010/main" val="208832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2294082-71C9-4D56-B3B8-C2E56855E4EA}" type="datetimeFigureOut">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9BA5236-C368-4BD5-A003-F4698738E260}" type="slidenum">
              <a:rPr lang="zh-CN" altLang="en-US"/>
              <a:pPr/>
              <a:t>‹#›</a:t>
            </a:fld>
            <a:endParaRPr lang="zh-CN" altLang="en-US"/>
          </a:p>
        </p:txBody>
      </p:sp>
    </p:spTree>
    <p:extLst>
      <p:ext uri="{BB962C8B-B14F-4D97-AF65-F5344CB8AC3E}">
        <p14:creationId xmlns:p14="http://schemas.microsoft.com/office/powerpoint/2010/main" val="400564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D771BD2-8CD4-4C6D-B884-21CD9C9AC2F6}" type="datetimeFigureOut">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3FB92D-F8F3-47D0-8EEB-A1824B8235FA}" type="slidenum">
              <a:rPr lang="zh-CN" altLang="en-US"/>
              <a:pPr/>
              <a:t>‹#›</a:t>
            </a:fld>
            <a:endParaRPr lang="zh-CN" altLang="en-US"/>
          </a:p>
        </p:txBody>
      </p:sp>
    </p:spTree>
    <p:extLst>
      <p:ext uri="{BB962C8B-B14F-4D97-AF65-F5344CB8AC3E}">
        <p14:creationId xmlns:p14="http://schemas.microsoft.com/office/powerpoint/2010/main" val="291516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D8DFD19-C338-4963-AA1A-07BD133F3E44}" type="datetimeFigureOut">
              <a:rPr lang="zh-CN" altLang="en-US"/>
              <a:pPr>
                <a:defRPr/>
              </a:pPr>
              <a:t>2019/12/19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892DEDB-004C-4C51-8A7D-C96D3E75F10F}" type="slidenum">
              <a:rPr lang="zh-CN" altLang="en-US"/>
              <a:pPr/>
              <a:t>‹#›</a:t>
            </a:fld>
            <a:endParaRPr lang="zh-CN" altLang="en-US"/>
          </a:p>
        </p:txBody>
      </p:sp>
    </p:spTree>
    <p:extLst>
      <p:ext uri="{BB962C8B-B14F-4D97-AF65-F5344CB8AC3E}">
        <p14:creationId xmlns:p14="http://schemas.microsoft.com/office/powerpoint/2010/main" val="31324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92C3C79-64C7-40B8-9CC9-23227225F176}" type="datetimeFigureOut">
              <a:rPr lang="zh-CN" altLang="en-US"/>
              <a:pPr>
                <a:defRPr/>
              </a:pPr>
              <a:t>2019/12/19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54EC5C8-0210-4559-83D2-D6AD21D28661}" type="slidenum">
              <a:rPr lang="zh-CN" altLang="en-US"/>
              <a:pPr/>
              <a:t>‹#›</a:t>
            </a:fld>
            <a:endParaRPr lang="zh-CN" altLang="en-US"/>
          </a:p>
        </p:txBody>
      </p:sp>
    </p:spTree>
    <p:extLst>
      <p:ext uri="{BB962C8B-B14F-4D97-AF65-F5344CB8AC3E}">
        <p14:creationId xmlns:p14="http://schemas.microsoft.com/office/powerpoint/2010/main" val="32596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F989F3F-1B4B-4F35-8FA1-DD122BF2B26A}" type="datetimeFigureOut">
              <a:rPr lang="zh-CN" altLang="en-US"/>
              <a:pPr>
                <a:defRPr/>
              </a:pPr>
              <a:t>2019/12/19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114D9BAA-5CCE-487B-A744-20AA25191E32}" type="slidenum">
              <a:rPr lang="zh-CN" altLang="en-US"/>
              <a:pPr/>
              <a:t>‹#›</a:t>
            </a:fld>
            <a:endParaRPr lang="zh-CN" altLang="en-US"/>
          </a:p>
        </p:txBody>
      </p:sp>
    </p:spTree>
    <p:extLst>
      <p:ext uri="{BB962C8B-B14F-4D97-AF65-F5344CB8AC3E}">
        <p14:creationId xmlns:p14="http://schemas.microsoft.com/office/powerpoint/2010/main" val="325619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0BEC8D2-1F02-4F04-999D-34342B310541}" type="datetimeFigureOut">
              <a:rPr lang="zh-CN" altLang="en-US"/>
              <a:pPr>
                <a:defRPr/>
              </a:pPr>
              <a:t>2019/12/19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4ECEBBB-CE1F-46F6-81D0-564AC2784F5F}" type="slidenum">
              <a:rPr lang="zh-CN" altLang="en-US"/>
              <a:pPr/>
              <a:t>‹#›</a:t>
            </a:fld>
            <a:endParaRPr lang="zh-CN" altLang="en-US"/>
          </a:p>
        </p:txBody>
      </p:sp>
    </p:spTree>
    <p:extLst>
      <p:ext uri="{BB962C8B-B14F-4D97-AF65-F5344CB8AC3E}">
        <p14:creationId xmlns:p14="http://schemas.microsoft.com/office/powerpoint/2010/main" val="315662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40179B8-D643-418F-8908-D8ED999FAC31}" type="datetimeFigureOut">
              <a:rPr lang="zh-CN" altLang="en-US"/>
              <a:pPr>
                <a:defRPr/>
              </a:pPr>
              <a:t>2019/12/19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D3C071-1709-4B71-8645-41C7143EF39E}" type="slidenum">
              <a:rPr lang="zh-CN" altLang="en-US"/>
              <a:pPr/>
              <a:t>‹#›</a:t>
            </a:fld>
            <a:endParaRPr lang="zh-CN" altLang="en-US"/>
          </a:p>
        </p:txBody>
      </p:sp>
    </p:spTree>
    <p:extLst>
      <p:ext uri="{BB962C8B-B14F-4D97-AF65-F5344CB8AC3E}">
        <p14:creationId xmlns:p14="http://schemas.microsoft.com/office/powerpoint/2010/main" val="61519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75658CF-895B-4502-8DD6-7C042E9A99FA}" type="datetimeFigureOut">
              <a:rPr lang="zh-CN" altLang="en-US"/>
              <a:pPr>
                <a:defRPr/>
              </a:pPr>
              <a:t>2019/12/19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312A159-AE61-4384-8303-3E5B9B36331A}" type="slidenum">
              <a:rPr lang="zh-CN" altLang="en-US"/>
              <a:pPr/>
              <a:t>‹#›</a:t>
            </a:fld>
            <a:endParaRPr lang="zh-CN" altLang="en-US"/>
          </a:p>
        </p:txBody>
      </p:sp>
    </p:spTree>
    <p:extLst>
      <p:ext uri="{BB962C8B-B14F-4D97-AF65-F5344CB8AC3E}">
        <p14:creationId xmlns:p14="http://schemas.microsoft.com/office/powerpoint/2010/main" val="303010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1290DE1-D597-4C99-9601-43CB3DAC31E3}" type="datetimeFigureOut">
              <a:rPr lang="zh-CN" altLang="en-US"/>
              <a:pPr>
                <a:defRPr/>
              </a:pPr>
              <a:t>2019/12/19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BF3845A-8F7B-4855-9EAE-ED594CAADA5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oleObject" Target="../embeddings/oleObject7.bin"/><Relationship Id="rId18" Type="http://schemas.openxmlformats.org/officeDocument/2006/relationships/oleObject" Target="../embeddings/oleObject10.bin"/><Relationship Id="rId26" Type="http://schemas.openxmlformats.org/officeDocument/2006/relationships/image" Target="../media/image10.wmf"/><Relationship Id="rId39" Type="http://schemas.openxmlformats.org/officeDocument/2006/relationships/oleObject" Target="../embeddings/oleObject21.bin"/><Relationship Id="rId21" Type="http://schemas.openxmlformats.org/officeDocument/2006/relationships/oleObject" Target="../embeddings/oleObject11.bin"/><Relationship Id="rId34" Type="http://schemas.openxmlformats.org/officeDocument/2006/relationships/image" Target="../media/image14.wmf"/><Relationship Id="rId42" Type="http://schemas.openxmlformats.org/officeDocument/2006/relationships/oleObject" Target="../embeddings/oleObject23.bin"/><Relationship Id="rId7" Type="http://schemas.openxmlformats.org/officeDocument/2006/relationships/oleObject" Target="../embeddings/oleObject3.bin"/><Relationship Id="rId2" Type="http://schemas.openxmlformats.org/officeDocument/2006/relationships/slideLayout" Target="../slideLayouts/slideLayout7.xml"/><Relationship Id="rId16" Type="http://schemas.openxmlformats.org/officeDocument/2006/relationships/oleObject" Target="../embeddings/oleObject9.bin"/><Relationship Id="rId20" Type="http://schemas.openxmlformats.org/officeDocument/2006/relationships/image" Target="../media/image17.jpeg"/><Relationship Id="rId29" Type="http://schemas.openxmlformats.org/officeDocument/2006/relationships/oleObject" Target="../embeddings/oleObject15.bin"/><Relationship Id="rId41"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9.wmf"/><Relationship Id="rId32" Type="http://schemas.openxmlformats.org/officeDocument/2006/relationships/image" Target="../media/image13.wmf"/><Relationship Id="rId37" Type="http://schemas.openxmlformats.org/officeDocument/2006/relationships/oleObject" Target="../embeddings/oleObject19.bin"/><Relationship Id="rId40" Type="http://schemas.openxmlformats.org/officeDocument/2006/relationships/oleObject" Target="../embeddings/oleObject22.bin"/><Relationship Id="rId5" Type="http://schemas.openxmlformats.org/officeDocument/2006/relationships/oleObject" Target="../embeddings/oleObject2.bin"/><Relationship Id="rId15" Type="http://schemas.openxmlformats.org/officeDocument/2006/relationships/image" Target="../media/image5.wmf"/><Relationship Id="rId23" Type="http://schemas.openxmlformats.org/officeDocument/2006/relationships/oleObject" Target="../embeddings/oleObject12.bin"/><Relationship Id="rId28" Type="http://schemas.openxmlformats.org/officeDocument/2006/relationships/image" Target="../media/image11.wmf"/><Relationship Id="rId36" Type="http://schemas.openxmlformats.org/officeDocument/2006/relationships/oleObject" Target="../embeddings/oleObject18.bin"/><Relationship Id="rId10" Type="http://schemas.openxmlformats.org/officeDocument/2006/relationships/image" Target="../media/image4.wmf"/><Relationship Id="rId19" Type="http://schemas.openxmlformats.org/officeDocument/2006/relationships/image" Target="../media/image7.wmf"/><Relationship Id="rId31" Type="http://schemas.openxmlformats.org/officeDocument/2006/relationships/oleObject" Target="../embeddings/oleObject16.bin"/><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oleObject" Target="../embeddings/oleObject8.bin"/><Relationship Id="rId22" Type="http://schemas.openxmlformats.org/officeDocument/2006/relationships/image" Target="../media/image8.wmf"/><Relationship Id="rId27" Type="http://schemas.openxmlformats.org/officeDocument/2006/relationships/oleObject" Target="../embeddings/oleObject14.bin"/><Relationship Id="rId30" Type="http://schemas.openxmlformats.org/officeDocument/2006/relationships/image" Target="../media/image12.wmf"/><Relationship Id="rId35" Type="http://schemas.openxmlformats.org/officeDocument/2006/relationships/image" Target="../media/image18.jpeg"/><Relationship Id="rId43" Type="http://schemas.openxmlformats.org/officeDocument/2006/relationships/image" Target="../media/image16.emf"/><Relationship Id="rId8" Type="http://schemas.openxmlformats.org/officeDocument/2006/relationships/image" Target="../media/image3.wmf"/><Relationship Id="rId3" Type="http://schemas.openxmlformats.org/officeDocument/2006/relationships/oleObject" Target="../embeddings/oleObject1.bin"/><Relationship Id="rId12" Type="http://schemas.openxmlformats.org/officeDocument/2006/relationships/oleObject" Target="../embeddings/oleObject6.bin"/><Relationship Id="rId17" Type="http://schemas.openxmlformats.org/officeDocument/2006/relationships/image" Target="../media/image6.wmf"/><Relationship Id="rId25" Type="http://schemas.openxmlformats.org/officeDocument/2006/relationships/oleObject" Target="../embeddings/oleObject13.bin"/><Relationship Id="rId33" Type="http://schemas.openxmlformats.org/officeDocument/2006/relationships/oleObject" Target="../embeddings/oleObject17.bin"/><Relationship Id="rId38" Type="http://schemas.openxmlformats.org/officeDocument/2006/relationships/oleObject" Target="../embeddings/oleObject20.bin"/></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79.bin"/><Relationship Id="rId18" Type="http://schemas.openxmlformats.org/officeDocument/2006/relationships/image" Target="../media/image68.emf"/><Relationship Id="rId26" Type="http://schemas.openxmlformats.org/officeDocument/2006/relationships/image" Target="../media/image72.emf"/><Relationship Id="rId39" Type="http://schemas.openxmlformats.org/officeDocument/2006/relationships/oleObject" Target="../embeddings/oleObject92.bin"/><Relationship Id="rId21" Type="http://schemas.openxmlformats.org/officeDocument/2006/relationships/oleObject" Target="../embeddings/oleObject83.bin"/><Relationship Id="rId34" Type="http://schemas.openxmlformats.org/officeDocument/2006/relationships/image" Target="../media/image76.emf"/><Relationship Id="rId42" Type="http://schemas.openxmlformats.org/officeDocument/2006/relationships/image" Target="../media/image80.emf"/><Relationship Id="rId47" Type="http://schemas.openxmlformats.org/officeDocument/2006/relationships/oleObject" Target="../embeddings/oleObject96.bin"/><Relationship Id="rId50" Type="http://schemas.openxmlformats.org/officeDocument/2006/relationships/image" Target="../media/image63.emf"/><Relationship Id="rId55" Type="http://schemas.openxmlformats.org/officeDocument/2006/relationships/oleObject" Target="../embeddings/oleObject99.bin"/><Relationship Id="rId7" Type="http://schemas.openxmlformats.org/officeDocument/2006/relationships/image" Target="../media/image61.wmf"/><Relationship Id="rId2" Type="http://schemas.openxmlformats.org/officeDocument/2006/relationships/slideLayout" Target="../slideLayouts/slideLayout7.xml"/><Relationship Id="rId16" Type="http://schemas.openxmlformats.org/officeDocument/2006/relationships/image" Target="../media/image67.emf"/><Relationship Id="rId29" Type="http://schemas.openxmlformats.org/officeDocument/2006/relationships/oleObject" Target="../embeddings/oleObject87.bin"/><Relationship Id="rId11" Type="http://schemas.openxmlformats.org/officeDocument/2006/relationships/image" Target="../media/image29.wmf"/><Relationship Id="rId24" Type="http://schemas.openxmlformats.org/officeDocument/2006/relationships/image" Target="../media/image71.emf"/><Relationship Id="rId32" Type="http://schemas.openxmlformats.org/officeDocument/2006/relationships/image" Target="../media/image75.emf"/><Relationship Id="rId37" Type="http://schemas.openxmlformats.org/officeDocument/2006/relationships/oleObject" Target="../embeddings/oleObject91.bin"/><Relationship Id="rId40" Type="http://schemas.openxmlformats.org/officeDocument/2006/relationships/image" Target="../media/image79.wmf"/><Relationship Id="rId45" Type="http://schemas.openxmlformats.org/officeDocument/2006/relationships/oleObject" Target="../embeddings/oleObject95.bin"/><Relationship Id="rId53" Type="http://schemas.openxmlformats.org/officeDocument/2006/relationships/oleObject" Target="../embeddings/oleObject98.bin"/><Relationship Id="rId58" Type="http://schemas.openxmlformats.org/officeDocument/2006/relationships/image" Target="../media/image87.wmf"/><Relationship Id="rId5" Type="http://schemas.openxmlformats.org/officeDocument/2006/relationships/image" Target="../media/image44.png"/><Relationship Id="rId19" Type="http://schemas.openxmlformats.org/officeDocument/2006/relationships/oleObject" Target="../embeddings/oleObject82.bin"/><Relationship Id="rId4" Type="http://schemas.openxmlformats.org/officeDocument/2006/relationships/image" Target="../media/image39.wmf"/><Relationship Id="rId9" Type="http://schemas.openxmlformats.org/officeDocument/2006/relationships/image" Target="../media/image62.wmf"/><Relationship Id="rId14" Type="http://schemas.openxmlformats.org/officeDocument/2006/relationships/image" Target="../media/image66.emf"/><Relationship Id="rId22" Type="http://schemas.openxmlformats.org/officeDocument/2006/relationships/image" Target="../media/image70.emf"/><Relationship Id="rId27" Type="http://schemas.openxmlformats.org/officeDocument/2006/relationships/oleObject" Target="../embeddings/oleObject86.bin"/><Relationship Id="rId30" Type="http://schemas.openxmlformats.org/officeDocument/2006/relationships/image" Target="../media/image74.emf"/><Relationship Id="rId35" Type="http://schemas.openxmlformats.org/officeDocument/2006/relationships/oleObject" Target="../embeddings/oleObject90.bin"/><Relationship Id="rId43" Type="http://schemas.openxmlformats.org/officeDocument/2006/relationships/oleObject" Target="../embeddings/oleObject94.bin"/><Relationship Id="rId48" Type="http://schemas.openxmlformats.org/officeDocument/2006/relationships/image" Target="../media/image83.emf"/><Relationship Id="rId56" Type="http://schemas.openxmlformats.org/officeDocument/2006/relationships/image" Target="../media/image86.wmf"/><Relationship Id="rId8" Type="http://schemas.openxmlformats.org/officeDocument/2006/relationships/oleObject" Target="../embeddings/oleObject71.bin"/><Relationship Id="rId51" Type="http://schemas.openxmlformats.org/officeDocument/2006/relationships/oleObject" Target="../embeddings/oleObject97.bin"/><Relationship Id="rId3" Type="http://schemas.openxmlformats.org/officeDocument/2006/relationships/oleObject" Target="../embeddings/oleObject69.bin"/><Relationship Id="rId12" Type="http://schemas.openxmlformats.org/officeDocument/2006/relationships/image" Target="../media/image88.jpeg"/><Relationship Id="rId17" Type="http://schemas.openxmlformats.org/officeDocument/2006/relationships/oleObject" Target="../embeddings/oleObject81.bin"/><Relationship Id="rId25" Type="http://schemas.openxmlformats.org/officeDocument/2006/relationships/oleObject" Target="../embeddings/oleObject85.bin"/><Relationship Id="rId33" Type="http://schemas.openxmlformats.org/officeDocument/2006/relationships/oleObject" Target="../embeddings/oleObject89.bin"/><Relationship Id="rId38" Type="http://schemas.openxmlformats.org/officeDocument/2006/relationships/image" Target="../media/image78.emf"/><Relationship Id="rId46" Type="http://schemas.openxmlformats.org/officeDocument/2006/relationships/image" Target="../media/image82.emf"/><Relationship Id="rId59" Type="http://schemas.openxmlformats.org/officeDocument/2006/relationships/image" Target="../media/image65.gif"/><Relationship Id="rId20" Type="http://schemas.openxmlformats.org/officeDocument/2006/relationships/image" Target="../media/image69.emf"/><Relationship Id="rId41" Type="http://schemas.openxmlformats.org/officeDocument/2006/relationships/oleObject" Target="../embeddings/oleObject93.bin"/><Relationship Id="rId54" Type="http://schemas.openxmlformats.org/officeDocument/2006/relationships/image" Target="../media/image85.wmf"/><Relationship Id="rId1" Type="http://schemas.openxmlformats.org/officeDocument/2006/relationships/vmlDrawing" Target="../drawings/vmlDrawing8.vml"/><Relationship Id="rId6" Type="http://schemas.openxmlformats.org/officeDocument/2006/relationships/oleObject" Target="../embeddings/oleObject70.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73.emf"/><Relationship Id="rId36" Type="http://schemas.openxmlformats.org/officeDocument/2006/relationships/image" Target="../media/image77.wmf"/><Relationship Id="rId49" Type="http://schemas.openxmlformats.org/officeDocument/2006/relationships/oleObject" Target="../embeddings/oleObject77.bin"/><Relationship Id="rId57" Type="http://schemas.openxmlformats.org/officeDocument/2006/relationships/oleObject" Target="../embeddings/oleObject100.bin"/><Relationship Id="rId10" Type="http://schemas.openxmlformats.org/officeDocument/2006/relationships/oleObject" Target="../embeddings/oleObject72.bin"/><Relationship Id="rId31" Type="http://schemas.openxmlformats.org/officeDocument/2006/relationships/oleObject" Target="../embeddings/oleObject88.bin"/><Relationship Id="rId44" Type="http://schemas.openxmlformats.org/officeDocument/2006/relationships/image" Target="../media/image81.wmf"/><Relationship Id="rId52" Type="http://schemas.openxmlformats.org/officeDocument/2006/relationships/image" Target="../media/image84.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92.emf"/><Relationship Id="rId3" Type="http://schemas.openxmlformats.org/officeDocument/2006/relationships/image" Target="../media/image94.png"/><Relationship Id="rId7" Type="http://schemas.openxmlformats.org/officeDocument/2006/relationships/image" Target="../media/image89.wmf"/><Relationship Id="rId12" Type="http://schemas.openxmlformats.org/officeDocument/2006/relationships/oleObject" Target="../embeddings/oleObject104.bin"/><Relationship Id="rId2" Type="http://schemas.openxmlformats.org/officeDocument/2006/relationships/slideLayout" Target="../slideLayouts/slideLayout7.xml"/><Relationship Id="rId16" Type="http://schemas.openxmlformats.org/officeDocument/2006/relationships/image" Target="../media/image65.gif"/><Relationship Id="rId1" Type="http://schemas.openxmlformats.org/officeDocument/2006/relationships/vmlDrawing" Target="../drawings/vmlDrawing9.vml"/><Relationship Id="rId6" Type="http://schemas.openxmlformats.org/officeDocument/2006/relationships/oleObject" Target="../embeddings/oleObject101.bin"/><Relationship Id="rId11" Type="http://schemas.openxmlformats.org/officeDocument/2006/relationships/image" Target="../media/image91.emf"/><Relationship Id="rId5" Type="http://schemas.openxmlformats.org/officeDocument/2006/relationships/image" Target="../media/image63.emf"/><Relationship Id="rId15" Type="http://schemas.openxmlformats.org/officeDocument/2006/relationships/image" Target="../media/image93.wmf"/><Relationship Id="rId10" Type="http://schemas.openxmlformats.org/officeDocument/2006/relationships/oleObject" Target="../embeddings/oleObject103.bin"/><Relationship Id="rId4" Type="http://schemas.openxmlformats.org/officeDocument/2006/relationships/oleObject" Target="../embeddings/oleObject77.bin"/><Relationship Id="rId9" Type="http://schemas.openxmlformats.org/officeDocument/2006/relationships/image" Target="../media/image90.emf"/><Relationship Id="rId14" Type="http://schemas.openxmlformats.org/officeDocument/2006/relationships/oleObject" Target="../embeddings/oleObject10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oleObject" Target="../embeddings/oleObject110.bin"/><Relationship Id="rId3" Type="http://schemas.openxmlformats.org/officeDocument/2006/relationships/image" Target="../media/image99.png"/><Relationship Id="rId7" Type="http://schemas.openxmlformats.org/officeDocument/2006/relationships/image" Target="../media/image96.wmf"/><Relationship Id="rId12" Type="http://schemas.openxmlformats.org/officeDocument/2006/relationships/image" Target="../media/image65.gi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07.bin"/><Relationship Id="rId11" Type="http://schemas.openxmlformats.org/officeDocument/2006/relationships/image" Target="../media/image63.emf"/><Relationship Id="rId5" Type="http://schemas.openxmlformats.org/officeDocument/2006/relationships/image" Target="../media/image95.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97.wmf"/><Relationship Id="rId14" Type="http://schemas.openxmlformats.org/officeDocument/2006/relationships/image" Target="../media/image98.wmf"/></Relationships>
</file>

<file path=ppt/slides/_rels/slide13.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01.emf"/><Relationship Id="rId5" Type="http://schemas.openxmlformats.org/officeDocument/2006/relationships/oleObject" Target="../embeddings/oleObject112.bin"/><Relationship Id="rId4" Type="http://schemas.openxmlformats.org/officeDocument/2006/relationships/image" Target="../media/image10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4.bin"/><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15.bin"/><Relationship Id="rId5" Type="http://schemas.openxmlformats.org/officeDocument/2006/relationships/image" Target="../media/image105.png"/><Relationship Id="rId4" Type="http://schemas.openxmlformats.org/officeDocument/2006/relationships/image" Target="../media/image103.wmf"/></Relationships>
</file>

<file path=ppt/slides/_rels/slide15.xml.rels><?xml version="1.0" encoding="UTF-8" standalone="yes"?>
<Relationships xmlns="http://schemas.openxmlformats.org/package/2006/relationships"><Relationship Id="rId2" Type="http://schemas.openxmlformats.org/officeDocument/2006/relationships/image" Target="../media/image10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image" Target="../media/image112.jpeg"/><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08.e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1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17.wmf"/><Relationship Id="rId3" Type="http://schemas.openxmlformats.org/officeDocument/2006/relationships/oleObject" Target="../embeddings/oleObject121.bin"/><Relationship Id="rId7" Type="http://schemas.openxmlformats.org/officeDocument/2006/relationships/image" Target="../media/image119.png"/><Relationship Id="rId12"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14.wmf"/><Relationship Id="rId11" Type="http://schemas.openxmlformats.org/officeDocument/2006/relationships/image" Target="../media/image116.wmf"/><Relationship Id="rId5" Type="http://schemas.openxmlformats.org/officeDocument/2006/relationships/oleObject" Target="../embeddings/oleObject122.bin"/><Relationship Id="rId15" Type="http://schemas.openxmlformats.org/officeDocument/2006/relationships/image" Target="../media/image118.wmf"/><Relationship Id="rId10" Type="http://schemas.openxmlformats.org/officeDocument/2006/relationships/oleObject" Target="../embeddings/oleObject124.bin"/><Relationship Id="rId4" Type="http://schemas.openxmlformats.org/officeDocument/2006/relationships/image" Target="../media/image113.wmf"/><Relationship Id="rId9" Type="http://schemas.openxmlformats.org/officeDocument/2006/relationships/image" Target="../media/image115.wmf"/><Relationship Id="rId14" Type="http://schemas.openxmlformats.org/officeDocument/2006/relationships/oleObject" Target="../embeddings/oleObject12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19.png"/><Relationship Id="rId7" Type="http://schemas.openxmlformats.org/officeDocument/2006/relationships/image" Target="../media/image121.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28.bin"/><Relationship Id="rId5" Type="http://schemas.openxmlformats.org/officeDocument/2006/relationships/image" Target="../media/image120.wmf"/><Relationship Id="rId4" Type="http://schemas.openxmlformats.org/officeDocument/2006/relationships/oleObject" Target="../embeddings/oleObject127.bin"/><Relationship Id="rId9" Type="http://schemas.openxmlformats.org/officeDocument/2006/relationships/image" Target="../media/image122.wmf"/></Relationships>
</file>

<file path=ppt/slides/_rels/slide1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09.emf"/><Relationship Id="rId5" Type="http://schemas.openxmlformats.org/officeDocument/2006/relationships/oleObject" Target="../embeddings/oleObject118.bin"/><Relationship Id="rId4" Type="http://schemas.openxmlformats.org/officeDocument/2006/relationships/image" Target="../media/image6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26.emf"/><Relationship Id="rId13" Type="http://schemas.openxmlformats.org/officeDocument/2006/relationships/oleObject" Target="../embeddings/oleObject135.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25.e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27.wmf"/><Relationship Id="rId4" Type="http://schemas.openxmlformats.org/officeDocument/2006/relationships/image" Target="../media/image124.emf"/><Relationship Id="rId9" Type="http://schemas.openxmlformats.org/officeDocument/2006/relationships/oleObject" Target="../embeddings/oleObject133.bin"/><Relationship Id="rId14" Type="http://schemas.openxmlformats.org/officeDocument/2006/relationships/image" Target="../media/image61.wmf"/></Relationships>
</file>

<file path=ppt/slides/_rels/slide21.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41.bin"/><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33.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30.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9.bin"/><Relationship Id="rId14" Type="http://schemas.openxmlformats.org/officeDocument/2006/relationships/image" Target="../media/image134.wmf"/></Relationships>
</file>

<file path=ppt/slides/_rels/slide22.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47.bin"/><Relationship Id="rId18" Type="http://schemas.openxmlformats.org/officeDocument/2006/relationships/image" Target="../media/image141.w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38.wmf"/><Relationship Id="rId17" Type="http://schemas.openxmlformats.org/officeDocument/2006/relationships/oleObject" Target="../embeddings/oleObject149.bin"/><Relationship Id="rId2" Type="http://schemas.openxmlformats.org/officeDocument/2006/relationships/slideLayout" Target="../slideLayouts/slideLayout7.xml"/><Relationship Id="rId16" Type="http://schemas.openxmlformats.org/officeDocument/2006/relationships/image" Target="../media/image140.wmf"/><Relationship Id="rId1" Type="http://schemas.openxmlformats.org/officeDocument/2006/relationships/vmlDrawing" Target="../drawings/vmlDrawing19.vml"/><Relationship Id="rId6" Type="http://schemas.openxmlformats.org/officeDocument/2006/relationships/image" Target="../media/image135.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oleObject" Target="../embeddings/oleObject148.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45.bin"/><Relationship Id="rId14" Type="http://schemas.openxmlformats.org/officeDocument/2006/relationships/image" Target="../media/image139.wmf"/></Relationships>
</file>

<file path=ppt/slides/_rels/slide23.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22.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43.w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44.wmf"/><Relationship Id="rId4" Type="http://schemas.openxmlformats.org/officeDocument/2006/relationships/image" Target="../media/image142.wmf"/><Relationship Id="rId9" Type="http://schemas.openxmlformats.org/officeDocument/2006/relationships/oleObject" Target="../embeddings/oleObject153.bin"/></Relationships>
</file>

<file path=ppt/slides/_rels/slide24.xml.rels><?xml version="1.0" encoding="UTF-8" standalone="yes"?>
<Relationships xmlns="http://schemas.openxmlformats.org/package/2006/relationships"><Relationship Id="rId8" Type="http://schemas.openxmlformats.org/officeDocument/2006/relationships/image" Target="../media/image147.e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46.emf"/><Relationship Id="rId5" Type="http://schemas.openxmlformats.org/officeDocument/2006/relationships/oleObject" Target="../embeddings/oleObject156.bin"/><Relationship Id="rId10" Type="http://schemas.openxmlformats.org/officeDocument/2006/relationships/image" Target="../media/image148.emf"/><Relationship Id="rId4" Type="http://schemas.openxmlformats.org/officeDocument/2006/relationships/image" Target="../media/image145.emf"/><Relationship Id="rId9" Type="http://schemas.openxmlformats.org/officeDocument/2006/relationships/oleObject" Target="../embeddings/oleObject158.bin"/></Relationships>
</file>

<file path=ppt/slides/_rels/slide25.xml.rels><?xml version="1.0" encoding="UTF-8" standalone="yes"?>
<Relationships xmlns="http://schemas.openxmlformats.org/package/2006/relationships"><Relationship Id="rId8" Type="http://schemas.openxmlformats.org/officeDocument/2006/relationships/image" Target="../media/image151.e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50.emf"/><Relationship Id="rId5" Type="http://schemas.openxmlformats.org/officeDocument/2006/relationships/oleObject" Target="../embeddings/oleObject160.bin"/><Relationship Id="rId10" Type="http://schemas.openxmlformats.org/officeDocument/2006/relationships/image" Target="../media/image152.emf"/><Relationship Id="rId4" Type="http://schemas.openxmlformats.org/officeDocument/2006/relationships/image" Target="../media/image149.emf"/><Relationship Id="rId9" Type="http://schemas.openxmlformats.org/officeDocument/2006/relationships/oleObject" Target="../embeddings/oleObject162.bin"/></Relationships>
</file>

<file path=ppt/slides/_rels/slide26.xml.rels><?xml version="1.0" encoding="UTF-8" standalone="yes"?>
<Relationships xmlns="http://schemas.openxmlformats.org/package/2006/relationships"><Relationship Id="rId8" Type="http://schemas.openxmlformats.org/officeDocument/2006/relationships/image" Target="../media/image155.e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57.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54.emf"/><Relationship Id="rId11" Type="http://schemas.openxmlformats.org/officeDocument/2006/relationships/oleObject" Target="../embeddings/oleObject167.bin"/><Relationship Id="rId5" Type="http://schemas.openxmlformats.org/officeDocument/2006/relationships/oleObject" Target="../embeddings/oleObject164.bin"/><Relationship Id="rId10" Type="http://schemas.openxmlformats.org/officeDocument/2006/relationships/image" Target="../media/image156.emf"/><Relationship Id="rId4" Type="http://schemas.openxmlformats.org/officeDocument/2006/relationships/image" Target="../media/image153.emf"/><Relationship Id="rId9" Type="http://schemas.openxmlformats.org/officeDocument/2006/relationships/oleObject" Target="../embeddings/oleObject166.bin"/></Relationships>
</file>

<file path=ppt/slides/_rels/slide27.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62.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59.wmf"/><Relationship Id="rId11" Type="http://schemas.openxmlformats.org/officeDocument/2006/relationships/oleObject" Target="../embeddings/oleObject172.bin"/><Relationship Id="rId5" Type="http://schemas.openxmlformats.org/officeDocument/2006/relationships/oleObject" Target="../embeddings/oleObject169.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7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75.bin"/><Relationship Id="rId13" Type="http://schemas.openxmlformats.org/officeDocument/2006/relationships/oleObject" Target="../embeddings/oleObject177.bin"/><Relationship Id="rId3" Type="http://schemas.openxmlformats.org/officeDocument/2006/relationships/audio" Target="../media/audio1.wav"/><Relationship Id="rId7" Type="http://schemas.openxmlformats.org/officeDocument/2006/relationships/image" Target="../media/image164.emf"/><Relationship Id="rId12" Type="http://schemas.openxmlformats.org/officeDocument/2006/relationships/image" Target="../media/image169.jpeg"/><Relationship Id="rId2" Type="http://schemas.openxmlformats.org/officeDocument/2006/relationships/slideLayout" Target="../slideLayouts/slideLayout7.xml"/><Relationship Id="rId16" Type="http://schemas.openxmlformats.org/officeDocument/2006/relationships/image" Target="../media/image168.wmf"/><Relationship Id="rId1" Type="http://schemas.openxmlformats.org/officeDocument/2006/relationships/vmlDrawing" Target="../drawings/vmlDrawing25.vml"/><Relationship Id="rId6" Type="http://schemas.openxmlformats.org/officeDocument/2006/relationships/oleObject" Target="../embeddings/oleObject174.bin"/><Relationship Id="rId11" Type="http://schemas.openxmlformats.org/officeDocument/2006/relationships/image" Target="../media/image166.emf"/><Relationship Id="rId5" Type="http://schemas.openxmlformats.org/officeDocument/2006/relationships/image" Target="../media/image163.emf"/><Relationship Id="rId15" Type="http://schemas.openxmlformats.org/officeDocument/2006/relationships/oleObject" Target="../embeddings/oleObject178.bin"/><Relationship Id="rId10" Type="http://schemas.openxmlformats.org/officeDocument/2006/relationships/oleObject" Target="../embeddings/oleObject176.bin"/><Relationship Id="rId4" Type="http://schemas.openxmlformats.org/officeDocument/2006/relationships/oleObject" Target="../embeddings/oleObject173.bin"/><Relationship Id="rId9" Type="http://schemas.openxmlformats.org/officeDocument/2006/relationships/image" Target="../media/image165.emf"/><Relationship Id="rId14" Type="http://schemas.openxmlformats.org/officeDocument/2006/relationships/image" Target="../media/image167.emf"/></Relationships>
</file>

<file path=ppt/slides/_rels/slide29.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84.bin"/><Relationship Id="rId18" Type="http://schemas.openxmlformats.org/officeDocument/2006/relationships/oleObject" Target="../embeddings/oleObject187.bin"/><Relationship Id="rId3" Type="http://schemas.openxmlformats.org/officeDocument/2006/relationships/oleObject" Target="../embeddings/oleObject179.bin"/><Relationship Id="rId21" Type="http://schemas.openxmlformats.org/officeDocument/2006/relationships/image" Target="../media/image178.wmf"/><Relationship Id="rId7" Type="http://schemas.openxmlformats.org/officeDocument/2006/relationships/oleObject" Target="../embeddings/oleObject181.bin"/><Relationship Id="rId12" Type="http://schemas.openxmlformats.org/officeDocument/2006/relationships/image" Target="../media/image174.wmf"/><Relationship Id="rId17" Type="http://schemas.openxmlformats.org/officeDocument/2006/relationships/image" Target="../media/image176.wmf"/><Relationship Id="rId2" Type="http://schemas.openxmlformats.org/officeDocument/2006/relationships/slideLayout" Target="../slideLayouts/slideLayout7.xml"/><Relationship Id="rId16" Type="http://schemas.openxmlformats.org/officeDocument/2006/relationships/oleObject" Target="../embeddings/oleObject186.bin"/><Relationship Id="rId20" Type="http://schemas.openxmlformats.org/officeDocument/2006/relationships/oleObject" Target="../embeddings/oleObject188.bin"/><Relationship Id="rId1" Type="http://schemas.openxmlformats.org/officeDocument/2006/relationships/vmlDrawing" Target="../drawings/vmlDrawing26.vml"/><Relationship Id="rId6" Type="http://schemas.openxmlformats.org/officeDocument/2006/relationships/image" Target="../media/image171.wmf"/><Relationship Id="rId11" Type="http://schemas.openxmlformats.org/officeDocument/2006/relationships/oleObject" Target="../embeddings/oleObject183.bin"/><Relationship Id="rId24" Type="http://schemas.openxmlformats.org/officeDocument/2006/relationships/image" Target="../media/image179.wmf"/><Relationship Id="rId5" Type="http://schemas.openxmlformats.org/officeDocument/2006/relationships/oleObject" Target="../embeddings/oleObject180.bin"/><Relationship Id="rId15" Type="http://schemas.openxmlformats.org/officeDocument/2006/relationships/image" Target="../media/image175.wmf"/><Relationship Id="rId23" Type="http://schemas.openxmlformats.org/officeDocument/2006/relationships/oleObject" Target="../embeddings/oleObject190.bin"/><Relationship Id="rId10" Type="http://schemas.openxmlformats.org/officeDocument/2006/relationships/image" Target="../media/image173.wmf"/><Relationship Id="rId19" Type="http://schemas.openxmlformats.org/officeDocument/2006/relationships/image" Target="../media/image177.wmf"/><Relationship Id="rId4" Type="http://schemas.openxmlformats.org/officeDocument/2006/relationships/image" Target="../media/image170.wmf"/><Relationship Id="rId9" Type="http://schemas.openxmlformats.org/officeDocument/2006/relationships/oleObject" Target="../embeddings/oleObject182.bin"/><Relationship Id="rId14" Type="http://schemas.openxmlformats.org/officeDocument/2006/relationships/oleObject" Target="../embeddings/oleObject185.bin"/><Relationship Id="rId22" Type="http://schemas.openxmlformats.org/officeDocument/2006/relationships/oleObject" Target="../embeddings/oleObject189.bin"/></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93.bin"/><Relationship Id="rId13" Type="http://schemas.openxmlformats.org/officeDocument/2006/relationships/image" Target="../media/image184.wmf"/><Relationship Id="rId3" Type="http://schemas.openxmlformats.org/officeDocument/2006/relationships/notesSlide" Target="../notesSlides/notesSlide1.xml"/><Relationship Id="rId7" Type="http://schemas.openxmlformats.org/officeDocument/2006/relationships/image" Target="../media/image181.emf"/><Relationship Id="rId12" Type="http://schemas.openxmlformats.org/officeDocument/2006/relationships/oleObject" Target="../embeddings/oleObject195.bin"/><Relationship Id="rId17" Type="http://schemas.openxmlformats.org/officeDocument/2006/relationships/image" Target="../media/image186.wmf"/><Relationship Id="rId2" Type="http://schemas.openxmlformats.org/officeDocument/2006/relationships/slideLayout" Target="../slideLayouts/slideLayout7.xml"/><Relationship Id="rId16" Type="http://schemas.openxmlformats.org/officeDocument/2006/relationships/oleObject" Target="../embeddings/oleObject197.bin"/><Relationship Id="rId1" Type="http://schemas.openxmlformats.org/officeDocument/2006/relationships/vmlDrawing" Target="../drawings/vmlDrawing27.vml"/><Relationship Id="rId6" Type="http://schemas.openxmlformats.org/officeDocument/2006/relationships/oleObject" Target="../embeddings/oleObject192.bin"/><Relationship Id="rId11" Type="http://schemas.openxmlformats.org/officeDocument/2006/relationships/image" Target="../media/image183.wmf"/><Relationship Id="rId5" Type="http://schemas.openxmlformats.org/officeDocument/2006/relationships/image" Target="../media/image180.wmf"/><Relationship Id="rId15" Type="http://schemas.openxmlformats.org/officeDocument/2006/relationships/image" Target="../media/image185.wmf"/><Relationship Id="rId10" Type="http://schemas.openxmlformats.org/officeDocument/2006/relationships/oleObject" Target="../embeddings/oleObject194.bin"/><Relationship Id="rId4" Type="http://schemas.openxmlformats.org/officeDocument/2006/relationships/oleObject" Target="../embeddings/oleObject191.bin"/><Relationship Id="rId9" Type="http://schemas.openxmlformats.org/officeDocument/2006/relationships/image" Target="../media/image182.emf"/><Relationship Id="rId14" Type="http://schemas.openxmlformats.org/officeDocument/2006/relationships/oleObject" Target="../embeddings/oleObject196.bin"/></Relationships>
</file>

<file path=ppt/slides/_rels/slide31.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198.bin"/><Relationship Id="rId7"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83.wmf"/><Relationship Id="rId5" Type="http://schemas.openxmlformats.org/officeDocument/2006/relationships/oleObject" Target="../embeddings/oleObject199.bin"/><Relationship Id="rId10" Type="http://schemas.openxmlformats.org/officeDocument/2006/relationships/image" Target="../media/image185.wmf"/><Relationship Id="rId4" Type="http://schemas.openxmlformats.org/officeDocument/2006/relationships/image" Target="../media/image187.wmf"/><Relationship Id="rId9" Type="http://schemas.openxmlformats.org/officeDocument/2006/relationships/oleObject" Target="../embeddings/oleObject201.bin"/></Relationships>
</file>

<file path=ppt/slides/_rels/slide32.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207.bin"/><Relationship Id="rId18" Type="http://schemas.openxmlformats.org/officeDocument/2006/relationships/image" Target="../media/image195.wmf"/><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192.wmf"/><Relationship Id="rId17" Type="http://schemas.openxmlformats.org/officeDocument/2006/relationships/oleObject" Target="../embeddings/oleObject209.bin"/><Relationship Id="rId2" Type="http://schemas.openxmlformats.org/officeDocument/2006/relationships/slideLayout" Target="../slideLayouts/slideLayout7.xml"/><Relationship Id="rId16" Type="http://schemas.openxmlformats.org/officeDocument/2006/relationships/image" Target="../media/image194.wmf"/><Relationship Id="rId1" Type="http://schemas.openxmlformats.org/officeDocument/2006/relationships/vmlDrawing" Target="../drawings/vmlDrawing29.vml"/><Relationship Id="rId6" Type="http://schemas.openxmlformats.org/officeDocument/2006/relationships/image" Target="../media/image189.wmf"/><Relationship Id="rId11" Type="http://schemas.openxmlformats.org/officeDocument/2006/relationships/oleObject" Target="../embeddings/oleObject206.bin"/><Relationship Id="rId5" Type="http://schemas.openxmlformats.org/officeDocument/2006/relationships/oleObject" Target="../embeddings/oleObject203.bin"/><Relationship Id="rId15" Type="http://schemas.openxmlformats.org/officeDocument/2006/relationships/oleObject" Target="../embeddings/oleObject208.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205.bin"/><Relationship Id="rId14" Type="http://schemas.openxmlformats.org/officeDocument/2006/relationships/image" Target="../media/image19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97.wmf"/><Relationship Id="rId5" Type="http://schemas.openxmlformats.org/officeDocument/2006/relationships/oleObject" Target="../embeddings/oleObject211.bin"/><Relationship Id="rId4" Type="http://schemas.openxmlformats.org/officeDocument/2006/relationships/image" Target="../media/image196.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198.emf"/><Relationship Id="rId4" Type="http://schemas.openxmlformats.org/officeDocument/2006/relationships/oleObject" Target="../embeddings/oleObject212.bin"/></Relationships>
</file>

<file path=ppt/slides/_rels/slide35.xml.rels><?xml version="1.0" encoding="UTF-8" standalone="yes"?>
<Relationships xmlns="http://schemas.openxmlformats.org/package/2006/relationships"><Relationship Id="rId8" Type="http://schemas.openxmlformats.org/officeDocument/2006/relationships/image" Target="../media/image201.e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00.emf"/><Relationship Id="rId5" Type="http://schemas.openxmlformats.org/officeDocument/2006/relationships/oleObject" Target="../embeddings/oleObject214.bin"/><Relationship Id="rId4" Type="http://schemas.openxmlformats.org/officeDocument/2006/relationships/image" Target="../media/image199.emf"/></Relationships>
</file>

<file path=ppt/slides/_rels/slide36.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216.bin"/><Relationship Id="rId7" Type="http://schemas.openxmlformats.org/officeDocument/2006/relationships/oleObject" Target="../embeddings/oleObject218.bin"/><Relationship Id="rId12" Type="http://schemas.openxmlformats.org/officeDocument/2006/relationships/image" Target="../media/image206.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03.wmf"/><Relationship Id="rId11" Type="http://schemas.openxmlformats.org/officeDocument/2006/relationships/oleObject" Target="../embeddings/oleObject220.bin"/><Relationship Id="rId5" Type="http://schemas.openxmlformats.org/officeDocument/2006/relationships/oleObject" Target="../embeddings/oleObject217.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19.bin"/></Relationships>
</file>

<file path=ppt/slides/_rels/slide37.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226.bin"/><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211.wmf"/><Relationship Id="rId2" Type="http://schemas.openxmlformats.org/officeDocument/2006/relationships/slideLayout" Target="../slideLayouts/slideLayout7.xml"/><Relationship Id="rId16" Type="http://schemas.openxmlformats.org/officeDocument/2006/relationships/image" Target="../media/image213.wmf"/><Relationship Id="rId1" Type="http://schemas.openxmlformats.org/officeDocument/2006/relationships/vmlDrawing" Target="../drawings/vmlDrawing34.vml"/><Relationship Id="rId6" Type="http://schemas.openxmlformats.org/officeDocument/2006/relationships/image" Target="../media/image208.wmf"/><Relationship Id="rId11" Type="http://schemas.openxmlformats.org/officeDocument/2006/relationships/oleObject" Target="../embeddings/oleObject225.bin"/><Relationship Id="rId5" Type="http://schemas.openxmlformats.org/officeDocument/2006/relationships/oleObject" Target="../embeddings/oleObject222.bin"/><Relationship Id="rId15" Type="http://schemas.openxmlformats.org/officeDocument/2006/relationships/oleObject" Target="../embeddings/oleObject227.bin"/><Relationship Id="rId10" Type="http://schemas.openxmlformats.org/officeDocument/2006/relationships/image" Target="../media/image210.wmf"/><Relationship Id="rId4" Type="http://schemas.openxmlformats.org/officeDocument/2006/relationships/image" Target="../media/image207.wmf"/><Relationship Id="rId9" Type="http://schemas.openxmlformats.org/officeDocument/2006/relationships/oleObject" Target="../embeddings/oleObject224.bin"/><Relationship Id="rId14" Type="http://schemas.openxmlformats.org/officeDocument/2006/relationships/image" Target="../media/image212.wmf"/></Relationships>
</file>

<file path=ppt/slides/_rels/slide38.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33.bin"/><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211.wmf"/><Relationship Id="rId2" Type="http://schemas.openxmlformats.org/officeDocument/2006/relationships/slideLayout" Target="../slideLayouts/slideLayout7.xml"/><Relationship Id="rId16" Type="http://schemas.openxmlformats.org/officeDocument/2006/relationships/image" Target="../media/image218.wmf"/><Relationship Id="rId1" Type="http://schemas.openxmlformats.org/officeDocument/2006/relationships/vmlDrawing" Target="../drawings/vmlDrawing35.vml"/><Relationship Id="rId6" Type="http://schemas.openxmlformats.org/officeDocument/2006/relationships/image" Target="../media/image214.w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34.bin"/><Relationship Id="rId10" Type="http://schemas.openxmlformats.org/officeDocument/2006/relationships/image" Target="../media/image216.wmf"/><Relationship Id="rId4" Type="http://schemas.openxmlformats.org/officeDocument/2006/relationships/image" Target="../media/image207.wmf"/><Relationship Id="rId9" Type="http://schemas.openxmlformats.org/officeDocument/2006/relationships/oleObject" Target="../embeddings/oleObject231.bin"/><Relationship Id="rId14" Type="http://schemas.openxmlformats.org/officeDocument/2006/relationships/image" Target="../media/image21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40.xml.rels><?xml version="1.0" encoding="UTF-8" standalone="yes"?>
<Relationships xmlns="http://schemas.openxmlformats.org/package/2006/relationships"><Relationship Id="rId8" Type="http://schemas.openxmlformats.org/officeDocument/2006/relationships/image" Target="../media/image221.wmf"/><Relationship Id="rId13" Type="http://schemas.openxmlformats.org/officeDocument/2006/relationships/oleObject" Target="../embeddings/oleObject240.bin"/><Relationship Id="rId18" Type="http://schemas.openxmlformats.org/officeDocument/2006/relationships/image" Target="../media/image226.wmf"/><Relationship Id="rId3" Type="http://schemas.openxmlformats.org/officeDocument/2006/relationships/oleObject" Target="../embeddings/oleObject235.bin"/><Relationship Id="rId21" Type="http://schemas.openxmlformats.org/officeDocument/2006/relationships/oleObject" Target="../embeddings/oleObject244.bin"/><Relationship Id="rId7" Type="http://schemas.openxmlformats.org/officeDocument/2006/relationships/oleObject" Target="../embeddings/oleObject237.bin"/><Relationship Id="rId12" Type="http://schemas.openxmlformats.org/officeDocument/2006/relationships/image" Target="../media/image223.wmf"/><Relationship Id="rId17" Type="http://schemas.openxmlformats.org/officeDocument/2006/relationships/oleObject" Target="../embeddings/oleObject242.bin"/><Relationship Id="rId2" Type="http://schemas.openxmlformats.org/officeDocument/2006/relationships/slideLayout" Target="../slideLayouts/slideLayout7.xml"/><Relationship Id="rId16" Type="http://schemas.openxmlformats.org/officeDocument/2006/relationships/image" Target="../media/image225.wmf"/><Relationship Id="rId20" Type="http://schemas.openxmlformats.org/officeDocument/2006/relationships/image" Target="../media/image227.wmf"/><Relationship Id="rId1" Type="http://schemas.openxmlformats.org/officeDocument/2006/relationships/vmlDrawing" Target="../drawings/vmlDrawing36.vml"/><Relationship Id="rId6" Type="http://schemas.openxmlformats.org/officeDocument/2006/relationships/image" Target="../media/image220.wmf"/><Relationship Id="rId11" Type="http://schemas.openxmlformats.org/officeDocument/2006/relationships/oleObject" Target="../embeddings/oleObject239.bin"/><Relationship Id="rId5" Type="http://schemas.openxmlformats.org/officeDocument/2006/relationships/oleObject" Target="../embeddings/oleObject236.bin"/><Relationship Id="rId15" Type="http://schemas.openxmlformats.org/officeDocument/2006/relationships/oleObject" Target="../embeddings/oleObject241.bin"/><Relationship Id="rId10" Type="http://schemas.openxmlformats.org/officeDocument/2006/relationships/image" Target="../media/image222.wmf"/><Relationship Id="rId19" Type="http://schemas.openxmlformats.org/officeDocument/2006/relationships/oleObject" Target="../embeddings/oleObject243.bin"/><Relationship Id="rId4" Type="http://schemas.openxmlformats.org/officeDocument/2006/relationships/image" Target="../media/image219.wmf"/><Relationship Id="rId9" Type="http://schemas.openxmlformats.org/officeDocument/2006/relationships/oleObject" Target="../embeddings/oleObject238.bin"/><Relationship Id="rId14" Type="http://schemas.openxmlformats.org/officeDocument/2006/relationships/image" Target="../media/image224.wmf"/><Relationship Id="rId22" Type="http://schemas.openxmlformats.org/officeDocument/2006/relationships/image" Target="../media/image228.wmf"/></Relationships>
</file>

<file path=ppt/slides/_rels/slide41.xml.rels><?xml version="1.0" encoding="UTF-8" standalone="yes"?>
<Relationships xmlns="http://schemas.openxmlformats.org/package/2006/relationships"><Relationship Id="rId13" Type="http://schemas.openxmlformats.org/officeDocument/2006/relationships/oleObject" Target="../embeddings/oleObject250.bin"/><Relationship Id="rId18" Type="http://schemas.openxmlformats.org/officeDocument/2006/relationships/image" Target="../media/image230.wmf"/><Relationship Id="rId26" Type="http://schemas.openxmlformats.org/officeDocument/2006/relationships/image" Target="../media/image234.wmf"/><Relationship Id="rId3" Type="http://schemas.openxmlformats.org/officeDocument/2006/relationships/oleObject" Target="../embeddings/oleObject245.bin"/><Relationship Id="rId21" Type="http://schemas.openxmlformats.org/officeDocument/2006/relationships/oleObject" Target="../embeddings/oleObject254.bin"/><Relationship Id="rId34" Type="http://schemas.openxmlformats.org/officeDocument/2006/relationships/image" Target="../media/image228.wmf"/><Relationship Id="rId7" Type="http://schemas.openxmlformats.org/officeDocument/2006/relationships/oleObject" Target="../embeddings/oleObject247.bin"/><Relationship Id="rId12" Type="http://schemas.openxmlformats.org/officeDocument/2006/relationships/image" Target="../media/image225.wmf"/><Relationship Id="rId17" Type="http://schemas.openxmlformats.org/officeDocument/2006/relationships/oleObject" Target="../embeddings/oleObject252.bin"/><Relationship Id="rId25" Type="http://schemas.openxmlformats.org/officeDocument/2006/relationships/oleObject" Target="../embeddings/oleObject256.bin"/><Relationship Id="rId33" Type="http://schemas.openxmlformats.org/officeDocument/2006/relationships/oleObject" Target="../embeddings/oleObject260.bin"/><Relationship Id="rId2" Type="http://schemas.openxmlformats.org/officeDocument/2006/relationships/slideLayout" Target="../slideLayouts/slideLayout7.xml"/><Relationship Id="rId16" Type="http://schemas.openxmlformats.org/officeDocument/2006/relationships/image" Target="../media/image229.wmf"/><Relationship Id="rId20" Type="http://schemas.openxmlformats.org/officeDocument/2006/relationships/image" Target="../media/image231.wmf"/><Relationship Id="rId29" Type="http://schemas.openxmlformats.org/officeDocument/2006/relationships/oleObject" Target="../embeddings/oleObject258.bin"/><Relationship Id="rId1" Type="http://schemas.openxmlformats.org/officeDocument/2006/relationships/vmlDrawing" Target="../drawings/vmlDrawing37.vml"/><Relationship Id="rId6" Type="http://schemas.openxmlformats.org/officeDocument/2006/relationships/image" Target="../media/image220.wmf"/><Relationship Id="rId11" Type="http://schemas.openxmlformats.org/officeDocument/2006/relationships/oleObject" Target="../embeddings/oleObject249.bin"/><Relationship Id="rId24" Type="http://schemas.openxmlformats.org/officeDocument/2006/relationships/image" Target="../media/image233.wmf"/><Relationship Id="rId32" Type="http://schemas.openxmlformats.org/officeDocument/2006/relationships/image" Target="../media/image227.wmf"/><Relationship Id="rId5" Type="http://schemas.openxmlformats.org/officeDocument/2006/relationships/oleObject" Target="../embeddings/oleObject246.bin"/><Relationship Id="rId15" Type="http://schemas.openxmlformats.org/officeDocument/2006/relationships/oleObject" Target="../embeddings/oleObject251.bin"/><Relationship Id="rId23" Type="http://schemas.openxmlformats.org/officeDocument/2006/relationships/oleObject" Target="../embeddings/oleObject255.bin"/><Relationship Id="rId28" Type="http://schemas.openxmlformats.org/officeDocument/2006/relationships/image" Target="../media/image235.wmf"/><Relationship Id="rId10" Type="http://schemas.openxmlformats.org/officeDocument/2006/relationships/image" Target="../media/image224.wmf"/><Relationship Id="rId19" Type="http://schemas.openxmlformats.org/officeDocument/2006/relationships/oleObject" Target="../embeddings/oleObject253.bin"/><Relationship Id="rId31" Type="http://schemas.openxmlformats.org/officeDocument/2006/relationships/oleObject" Target="../embeddings/oleObject259.bin"/><Relationship Id="rId4" Type="http://schemas.openxmlformats.org/officeDocument/2006/relationships/image" Target="../media/image219.wmf"/><Relationship Id="rId9" Type="http://schemas.openxmlformats.org/officeDocument/2006/relationships/oleObject" Target="../embeddings/oleObject248.bin"/><Relationship Id="rId14" Type="http://schemas.openxmlformats.org/officeDocument/2006/relationships/image" Target="../media/image226.wmf"/><Relationship Id="rId22" Type="http://schemas.openxmlformats.org/officeDocument/2006/relationships/image" Target="../media/image232.wmf"/><Relationship Id="rId27" Type="http://schemas.openxmlformats.org/officeDocument/2006/relationships/oleObject" Target="../embeddings/oleObject257.bin"/><Relationship Id="rId30" Type="http://schemas.openxmlformats.org/officeDocument/2006/relationships/image" Target="../media/image236.wmf"/><Relationship Id="rId8" Type="http://schemas.openxmlformats.org/officeDocument/2006/relationships/image" Target="../media/image223.wmf"/></Relationships>
</file>

<file path=ppt/slides/_rels/slide42.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66.bin"/><Relationship Id="rId18" Type="http://schemas.openxmlformats.org/officeDocument/2006/relationships/image" Target="../media/image228.wmf"/><Relationship Id="rId26" Type="http://schemas.openxmlformats.org/officeDocument/2006/relationships/image" Target="../media/image240.wmf"/><Relationship Id="rId3" Type="http://schemas.openxmlformats.org/officeDocument/2006/relationships/oleObject" Target="../embeddings/oleObject261.bin"/><Relationship Id="rId21" Type="http://schemas.openxmlformats.org/officeDocument/2006/relationships/oleObject" Target="../embeddings/oleObject270.bin"/><Relationship Id="rId7" Type="http://schemas.openxmlformats.org/officeDocument/2006/relationships/oleObject" Target="../embeddings/oleObject263.bin"/><Relationship Id="rId12" Type="http://schemas.openxmlformats.org/officeDocument/2006/relationships/image" Target="../media/image225.wmf"/><Relationship Id="rId17" Type="http://schemas.openxmlformats.org/officeDocument/2006/relationships/oleObject" Target="../embeddings/oleObject268.bin"/><Relationship Id="rId25" Type="http://schemas.openxmlformats.org/officeDocument/2006/relationships/oleObject" Target="../embeddings/oleObject272.bin"/><Relationship Id="rId2" Type="http://schemas.openxmlformats.org/officeDocument/2006/relationships/slideLayout" Target="../slideLayouts/slideLayout7.xml"/><Relationship Id="rId16" Type="http://schemas.openxmlformats.org/officeDocument/2006/relationships/image" Target="../media/image227.wmf"/><Relationship Id="rId20" Type="http://schemas.openxmlformats.org/officeDocument/2006/relationships/image" Target="../media/image237.wmf"/><Relationship Id="rId1" Type="http://schemas.openxmlformats.org/officeDocument/2006/relationships/vmlDrawing" Target="../drawings/vmlDrawing38.vml"/><Relationship Id="rId6" Type="http://schemas.openxmlformats.org/officeDocument/2006/relationships/image" Target="../media/image220.wmf"/><Relationship Id="rId11" Type="http://schemas.openxmlformats.org/officeDocument/2006/relationships/oleObject" Target="../embeddings/oleObject265.bin"/><Relationship Id="rId24" Type="http://schemas.openxmlformats.org/officeDocument/2006/relationships/image" Target="../media/image239.wmf"/><Relationship Id="rId5" Type="http://schemas.openxmlformats.org/officeDocument/2006/relationships/oleObject" Target="../embeddings/oleObject262.bin"/><Relationship Id="rId15" Type="http://schemas.openxmlformats.org/officeDocument/2006/relationships/oleObject" Target="../embeddings/oleObject267.bin"/><Relationship Id="rId23" Type="http://schemas.openxmlformats.org/officeDocument/2006/relationships/oleObject" Target="../embeddings/oleObject271.bin"/><Relationship Id="rId10" Type="http://schemas.openxmlformats.org/officeDocument/2006/relationships/image" Target="../media/image224.wmf"/><Relationship Id="rId19" Type="http://schemas.openxmlformats.org/officeDocument/2006/relationships/oleObject" Target="../embeddings/oleObject269.bin"/><Relationship Id="rId4" Type="http://schemas.openxmlformats.org/officeDocument/2006/relationships/image" Target="../media/image219.wmf"/><Relationship Id="rId9" Type="http://schemas.openxmlformats.org/officeDocument/2006/relationships/oleObject" Target="../embeddings/oleObject264.bin"/><Relationship Id="rId14" Type="http://schemas.openxmlformats.org/officeDocument/2006/relationships/image" Target="../media/image226.wmf"/><Relationship Id="rId22" Type="http://schemas.openxmlformats.org/officeDocument/2006/relationships/image" Target="../media/image238.wmf"/></Relationships>
</file>

<file path=ppt/slides/_rels/slide43.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78.bin"/><Relationship Id="rId18" Type="http://schemas.openxmlformats.org/officeDocument/2006/relationships/image" Target="../media/image240.wmf"/><Relationship Id="rId26" Type="http://schemas.openxmlformats.org/officeDocument/2006/relationships/image" Target="../media/image248.wmf"/><Relationship Id="rId3" Type="http://schemas.openxmlformats.org/officeDocument/2006/relationships/oleObject" Target="../embeddings/oleObject273.bin"/><Relationship Id="rId21" Type="http://schemas.openxmlformats.org/officeDocument/2006/relationships/oleObject" Target="../embeddings/oleObject282.bin"/><Relationship Id="rId7" Type="http://schemas.openxmlformats.org/officeDocument/2006/relationships/oleObject" Target="../embeddings/oleObject275.bin"/><Relationship Id="rId12" Type="http://schemas.openxmlformats.org/officeDocument/2006/relationships/image" Target="../media/image242.wmf"/><Relationship Id="rId17" Type="http://schemas.openxmlformats.org/officeDocument/2006/relationships/oleObject" Target="../embeddings/oleObject280.bin"/><Relationship Id="rId25" Type="http://schemas.openxmlformats.org/officeDocument/2006/relationships/oleObject" Target="../embeddings/oleObject284.bin"/><Relationship Id="rId2" Type="http://schemas.openxmlformats.org/officeDocument/2006/relationships/slideLayout" Target="../slideLayouts/slideLayout7.xml"/><Relationship Id="rId16" Type="http://schemas.openxmlformats.org/officeDocument/2006/relationships/image" Target="../media/image244.wmf"/><Relationship Id="rId20" Type="http://schemas.openxmlformats.org/officeDocument/2006/relationships/image" Target="../media/image245.wmf"/><Relationship Id="rId29" Type="http://schemas.openxmlformats.org/officeDocument/2006/relationships/oleObject" Target="../embeddings/oleObject286.bin"/><Relationship Id="rId1" Type="http://schemas.openxmlformats.org/officeDocument/2006/relationships/vmlDrawing" Target="../drawings/vmlDrawing39.vml"/><Relationship Id="rId6" Type="http://schemas.openxmlformats.org/officeDocument/2006/relationships/image" Target="../media/image220.wmf"/><Relationship Id="rId11" Type="http://schemas.openxmlformats.org/officeDocument/2006/relationships/oleObject" Target="../embeddings/oleObject277.bin"/><Relationship Id="rId24" Type="http://schemas.openxmlformats.org/officeDocument/2006/relationships/image" Target="../media/image247.wmf"/><Relationship Id="rId5" Type="http://schemas.openxmlformats.org/officeDocument/2006/relationships/oleObject" Target="../embeddings/oleObject274.bin"/><Relationship Id="rId15" Type="http://schemas.openxmlformats.org/officeDocument/2006/relationships/oleObject" Target="../embeddings/oleObject279.bin"/><Relationship Id="rId23" Type="http://schemas.openxmlformats.org/officeDocument/2006/relationships/oleObject" Target="../embeddings/oleObject283.bin"/><Relationship Id="rId28" Type="http://schemas.openxmlformats.org/officeDocument/2006/relationships/image" Target="../media/image249.wmf"/><Relationship Id="rId10" Type="http://schemas.openxmlformats.org/officeDocument/2006/relationships/image" Target="../media/image241.wmf"/><Relationship Id="rId19" Type="http://schemas.openxmlformats.org/officeDocument/2006/relationships/oleObject" Target="../embeddings/oleObject281.bin"/><Relationship Id="rId4" Type="http://schemas.openxmlformats.org/officeDocument/2006/relationships/image" Target="../media/image219.wmf"/><Relationship Id="rId9" Type="http://schemas.openxmlformats.org/officeDocument/2006/relationships/oleObject" Target="../embeddings/oleObject276.bin"/><Relationship Id="rId14" Type="http://schemas.openxmlformats.org/officeDocument/2006/relationships/image" Target="../media/image243.wmf"/><Relationship Id="rId22" Type="http://schemas.openxmlformats.org/officeDocument/2006/relationships/image" Target="../media/image246.wmf"/><Relationship Id="rId27" Type="http://schemas.openxmlformats.org/officeDocument/2006/relationships/oleObject" Target="../embeddings/oleObject285.bin"/><Relationship Id="rId30" Type="http://schemas.openxmlformats.org/officeDocument/2006/relationships/image" Target="../media/image25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253.emf"/><Relationship Id="rId3" Type="http://schemas.openxmlformats.org/officeDocument/2006/relationships/oleObject" Target="../embeddings/oleObject287.bin"/><Relationship Id="rId7" Type="http://schemas.openxmlformats.org/officeDocument/2006/relationships/oleObject" Target="../embeddings/oleObject289.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52.emf"/><Relationship Id="rId5" Type="http://schemas.openxmlformats.org/officeDocument/2006/relationships/oleObject" Target="../embeddings/oleObject288.bin"/><Relationship Id="rId10" Type="http://schemas.openxmlformats.org/officeDocument/2006/relationships/image" Target="../media/image254.emf"/><Relationship Id="rId4" Type="http://schemas.openxmlformats.org/officeDocument/2006/relationships/image" Target="../media/image251.emf"/><Relationship Id="rId9" Type="http://schemas.openxmlformats.org/officeDocument/2006/relationships/oleObject" Target="../embeddings/oleObject290.bin"/></Relationships>
</file>

<file path=ppt/slides/_rels/slide48.xml.rels><?xml version="1.0" encoding="UTF-8" standalone="yes"?>
<Relationships xmlns="http://schemas.openxmlformats.org/package/2006/relationships"><Relationship Id="rId2" Type="http://schemas.openxmlformats.org/officeDocument/2006/relationships/image" Target="../media/image25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91.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256.w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30.bin"/><Relationship Id="rId18" Type="http://schemas.openxmlformats.org/officeDocument/2006/relationships/image" Target="../media/image31.wmf"/><Relationship Id="rId26" Type="http://schemas.openxmlformats.org/officeDocument/2006/relationships/image" Target="../media/image35.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28.emf"/><Relationship Id="rId17" Type="http://schemas.openxmlformats.org/officeDocument/2006/relationships/oleObject" Target="../embeddings/oleObject32.bin"/><Relationship Id="rId25"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30.wmf"/><Relationship Id="rId20" Type="http://schemas.openxmlformats.org/officeDocument/2006/relationships/image" Target="../media/image32.wmf"/><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oleObject" Target="../embeddings/oleObject29.bin"/><Relationship Id="rId24" Type="http://schemas.openxmlformats.org/officeDocument/2006/relationships/image" Target="../media/image34.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10" Type="http://schemas.openxmlformats.org/officeDocument/2006/relationships/image" Target="../media/image27.emf"/><Relationship Id="rId19" Type="http://schemas.openxmlformats.org/officeDocument/2006/relationships/oleObject" Target="../embeddings/oleObject33.bin"/><Relationship Id="rId4" Type="http://schemas.openxmlformats.org/officeDocument/2006/relationships/image" Target="../media/image24.emf"/><Relationship Id="rId9" Type="http://schemas.openxmlformats.org/officeDocument/2006/relationships/oleObject" Target="../embeddings/oleObject28.bin"/><Relationship Id="rId14" Type="http://schemas.openxmlformats.org/officeDocument/2006/relationships/image" Target="../media/image29.wmf"/><Relationship Id="rId22" Type="http://schemas.openxmlformats.org/officeDocument/2006/relationships/image" Target="../media/image33.wmf"/></Relationships>
</file>

<file path=ppt/slides/_rels/slide50.xml.rels><?xml version="1.0" encoding="UTF-8" standalone="yes"?>
<Relationships xmlns="http://schemas.openxmlformats.org/package/2006/relationships"><Relationship Id="rId8" Type="http://schemas.openxmlformats.org/officeDocument/2006/relationships/image" Target="../media/image259.emf"/><Relationship Id="rId13" Type="http://schemas.openxmlformats.org/officeDocument/2006/relationships/hyperlink" Target="file:///E:\&#19978;&#35838;&#35838;&#20214;\&#31179;&#23395;&#19978;&#35838;&#35838;&#20214;\&#31179;&#23395;&#37327;&#23376;&#21147;&#23398;&#35838;&#20214;&#65288;&#24050;&#32463;&#25913;&#21160;&#65289;\&#31532;&#21313;&#20061;&#31456;%20&#37327;&#23376;&#29289;&#29702;&#65288;&#20108;&#65289;.ppt#-1,84,&#24187;&#28783;&#29255; 84" TargetMode="External"/><Relationship Id="rId3" Type="http://schemas.openxmlformats.org/officeDocument/2006/relationships/oleObject" Target="../embeddings/oleObject292.bin"/><Relationship Id="rId7" Type="http://schemas.openxmlformats.org/officeDocument/2006/relationships/oleObject" Target="../embeddings/oleObject294.bin"/><Relationship Id="rId12" Type="http://schemas.openxmlformats.org/officeDocument/2006/relationships/image" Target="../media/image261.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58.emf"/><Relationship Id="rId11" Type="http://schemas.openxmlformats.org/officeDocument/2006/relationships/oleObject" Target="../embeddings/oleObject296.bin"/><Relationship Id="rId5" Type="http://schemas.openxmlformats.org/officeDocument/2006/relationships/oleObject" Target="../embeddings/oleObject293.bin"/><Relationship Id="rId10" Type="http://schemas.openxmlformats.org/officeDocument/2006/relationships/image" Target="../media/image260.wmf"/><Relationship Id="rId4" Type="http://schemas.openxmlformats.org/officeDocument/2006/relationships/image" Target="../media/image257.emf"/><Relationship Id="rId9" Type="http://schemas.openxmlformats.org/officeDocument/2006/relationships/oleObject" Target="../embeddings/oleObject295.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97.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26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263.wmf"/></Relationships>
</file>

<file path=ppt/slides/_rels/slide54.xml.rels><?xml version="1.0" encoding="UTF-8" standalone="yes"?>
<Relationships xmlns="http://schemas.openxmlformats.org/package/2006/relationships"><Relationship Id="rId8" Type="http://schemas.openxmlformats.org/officeDocument/2006/relationships/image" Target="../media/image266.wmf"/><Relationship Id="rId13" Type="http://schemas.openxmlformats.org/officeDocument/2006/relationships/oleObject" Target="../embeddings/oleObject304.bin"/><Relationship Id="rId18" Type="http://schemas.openxmlformats.org/officeDocument/2006/relationships/image" Target="../media/image271.emf"/><Relationship Id="rId3" Type="http://schemas.openxmlformats.org/officeDocument/2006/relationships/oleObject" Target="../embeddings/oleObject299.bin"/><Relationship Id="rId7" Type="http://schemas.openxmlformats.org/officeDocument/2006/relationships/oleObject" Target="../embeddings/oleObject301.bin"/><Relationship Id="rId12" Type="http://schemas.openxmlformats.org/officeDocument/2006/relationships/image" Target="../media/image268.wmf"/><Relationship Id="rId17" Type="http://schemas.openxmlformats.org/officeDocument/2006/relationships/oleObject" Target="../embeddings/oleObject306.bin"/><Relationship Id="rId2" Type="http://schemas.openxmlformats.org/officeDocument/2006/relationships/slideLayout" Target="../slideLayouts/slideLayout7.xml"/><Relationship Id="rId16" Type="http://schemas.openxmlformats.org/officeDocument/2006/relationships/image" Target="../media/image270.wmf"/><Relationship Id="rId20" Type="http://schemas.openxmlformats.org/officeDocument/2006/relationships/image" Target="../media/image272.wmf"/><Relationship Id="rId1" Type="http://schemas.openxmlformats.org/officeDocument/2006/relationships/vmlDrawing" Target="../drawings/vmlDrawing45.vml"/><Relationship Id="rId6" Type="http://schemas.openxmlformats.org/officeDocument/2006/relationships/image" Target="../media/image265.wmf"/><Relationship Id="rId11" Type="http://schemas.openxmlformats.org/officeDocument/2006/relationships/oleObject" Target="../embeddings/oleObject303.bin"/><Relationship Id="rId5" Type="http://schemas.openxmlformats.org/officeDocument/2006/relationships/oleObject" Target="../embeddings/oleObject300.bin"/><Relationship Id="rId15" Type="http://schemas.openxmlformats.org/officeDocument/2006/relationships/oleObject" Target="../embeddings/oleObject305.bin"/><Relationship Id="rId10" Type="http://schemas.openxmlformats.org/officeDocument/2006/relationships/image" Target="../media/image267.wmf"/><Relationship Id="rId19" Type="http://schemas.openxmlformats.org/officeDocument/2006/relationships/oleObject" Target="../embeddings/oleObject307.bin"/><Relationship Id="rId4" Type="http://schemas.openxmlformats.org/officeDocument/2006/relationships/image" Target="../media/image264.wmf"/><Relationship Id="rId9" Type="http://schemas.openxmlformats.org/officeDocument/2006/relationships/oleObject" Target="../embeddings/oleObject302.bin"/><Relationship Id="rId14" Type="http://schemas.openxmlformats.org/officeDocument/2006/relationships/image" Target="../media/image269.wmf"/></Relationships>
</file>

<file path=ppt/slides/_rels/slide55.x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oleObject" Target="../embeddings/oleObject313.bin"/><Relationship Id="rId3" Type="http://schemas.openxmlformats.org/officeDocument/2006/relationships/oleObject" Target="../embeddings/oleObject308.bin"/><Relationship Id="rId7" Type="http://schemas.openxmlformats.org/officeDocument/2006/relationships/oleObject" Target="../embeddings/oleObject310.bin"/><Relationship Id="rId12" Type="http://schemas.openxmlformats.org/officeDocument/2006/relationships/image" Target="../media/image275.wmf"/><Relationship Id="rId17" Type="http://schemas.openxmlformats.org/officeDocument/2006/relationships/oleObject" Target="../embeddings/oleObject315.bin"/><Relationship Id="rId2" Type="http://schemas.openxmlformats.org/officeDocument/2006/relationships/slideLayout" Target="../slideLayouts/slideLayout7.xml"/><Relationship Id="rId16" Type="http://schemas.openxmlformats.org/officeDocument/2006/relationships/image" Target="../media/image276.wmf"/><Relationship Id="rId1" Type="http://schemas.openxmlformats.org/officeDocument/2006/relationships/vmlDrawing" Target="../drawings/vmlDrawing46.vml"/><Relationship Id="rId6" Type="http://schemas.openxmlformats.org/officeDocument/2006/relationships/image" Target="../media/image267.wmf"/><Relationship Id="rId11" Type="http://schemas.openxmlformats.org/officeDocument/2006/relationships/oleObject" Target="../embeddings/oleObject312.bin"/><Relationship Id="rId5" Type="http://schemas.openxmlformats.org/officeDocument/2006/relationships/oleObject" Target="../embeddings/oleObject309.bin"/><Relationship Id="rId15" Type="http://schemas.openxmlformats.org/officeDocument/2006/relationships/oleObject" Target="../embeddings/oleObject314.bin"/><Relationship Id="rId10" Type="http://schemas.openxmlformats.org/officeDocument/2006/relationships/image" Target="../media/image274.emf"/><Relationship Id="rId4" Type="http://schemas.openxmlformats.org/officeDocument/2006/relationships/image" Target="../media/image266.wmf"/><Relationship Id="rId9" Type="http://schemas.openxmlformats.org/officeDocument/2006/relationships/oleObject" Target="../embeddings/oleObject311.bin"/><Relationship Id="rId14" Type="http://schemas.openxmlformats.org/officeDocument/2006/relationships/image" Target="../media/image264.wmf"/></Relationships>
</file>

<file path=ppt/slides/_rels/slide56.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322.bin"/><Relationship Id="rId18" Type="http://schemas.openxmlformats.org/officeDocument/2006/relationships/image" Target="../media/image280.emf"/><Relationship Id="rId3" Type="http://schemas.openxmlformats.org/officeDocument/2006/relationships/oleObject" Target="../embeddings/oleObject316.bin"/><Relationship Id="rId7" Type="http://schemas.openxmlformats.org/officeDocument/2006/relationships/oleObject" Target="../embeddings/oleObject318.bin"/><Relationship Id="rId12" Type="http://schemas.openxmlformats.org/officeDocument/2006/relationships/oleObject" Target="../embeddings/oleObject321.bin"/><Relationship Id="rId17" Type="http://schemas.openxmlformats.org/officeDocument/2006/relationships/oleObject" Target="../embeddings/oleObject324.bin"/><Relationship Id="rId2" Type="http://schemas.openxmlformats.org/officeDocument/2006/relationships/slideLayout" Target="../slideLayouts/slideLayout7.xml"/><Relationship Id="rId16" Type="http://schemas.openxmlformats.org/officeDocument/2006/relationships/image" Target="../media/image279.wmf"/><Relationship Id="rId1" Type="http://schemas.openxmlformats.org/officeDocument/2006/relationships/vmlDrawing" Target="../drawings/vmlDrawing47.vml"/><Relationship Id="rId6" Type="http://schemas.openxmlformats.org/officeDocument/2006/relationships/image" Target="../media/image265.wmf"/><Relationship Id="rId11" Type="http://schemas.openxmlformats.org/officeDocument/2006/relationships/image" Target="../media/image277.wmf"/><Relationship Id="rId5" Type="http://schemas.openxmlformats.org/officeDocument/2006/relationships/oleObject" Target="../embeddings/oleObject317.bin"/><Relationship Id="rId15" Type="http://schemas.openxmlformats.org/officeDocument/2006/relationships/oleObject" Target="../embeddings/oleObject323.bin"/><Relationship Id="rId10" Type="http://schemas.openxmlformats.org/officeDocument/2006/relationships/oleObject" Target="../embeddings/oleObject320.bin"/><Relationship Id="rId4" Type="http://schemas.openxmlformats.org/officeDocument/2006/relationships/image" Target="../media/image264.wmf"/><Relationship Id="rId9" Type="http://schemas.openxmlformats.org/officeDocument/2006/relationships/oleObject" Target="../embeddings/oleObject319.bin"/><Relationship Id="rId14" Type="http://schemas.openxmlformats.org/officeDocument/2006/relationships/image" Target="../media/image278.wmf"/></Relationships>
</file>

<file path=ppt/slides/_rels/slide57.xml.rels><?xml version="1.0" encoding="UTF-8" standalone="yes"?>
<Relationships xmlns="http://schemas.openxmlformats.org/package/2006/relationships"><Relationship Id="rId8" Type="http://schemas.openxmlformats.org/officeDocument/2006/relationships/image" Target="../media/image281.wmf"/><Relationship Id="rId3" Type="http://schemas.openxmlformats.org/officeDocument/2006/relationships/oleObject" Target="../embeddings/oleObject325.bin"/><Relationship Id="rId7" Type="http://schemas.openxmlformats.org/officeDocument/2006/relationships/oleObject" Target="../embeddings/oleObject327.bin"/><Relationship Id="rId12" Type="http://schemas.openxmlformats.org/officeDocument/2006/relationships/image" Target="../media/image283.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74.emf"/><Relationship Id="rId11" Type="http://schemas.openxmlformats.org/officeDocument/2006/relationships/oleObject" Target="../embeddings/oleObject329.bin"/><Relationship Id="rId5" Type="http://schemas.openxmlformats.org/officeDocument/2006/relationships/oleObject" Target="../embeddings/oleObject326.bin"/><Relationship Id="rId10" Type="http://schemas.openxmlformats.org/officeDocument/2006/relationships/image" Target="../media/image282.wmf"/><Relationship Id="rId4" Type="http://schemas.openxmlformats.org/officeDocument/2006/relationships/image" Target="../media/image271.emf"/><Relationship Id="rId9" Type="http://schemas.openxmlformats.org/officeDocument/2006/relationships/oleObject" Target="../embeddings/oleObject328.bin"/></Relationships>
</file>

<file path=ppt/slides/_rels/slide58.xml.rels><?xml version="1.0" encoding="UTF-8" standalone="yes"?>
<Relationships xmlns="http://schemas.openxmlformats.org/package/2006/relationships"><Relationship Id="rId8" Type="http://schemas.openxmlformats.org/officeDocument/2006/relationships/image" Target="../media/image285.wmf"/><Relationship Id="rId13" Type="http://schemas.openxmlformats.org/officeDocument/2006/relationships/oleObject" Target="../embeddings/oleObject335.bin"/><Relationship Id="rId3" Type="http://schemas.openxmlformats.org/officeDocument/2006/relationships/oleObject" Target="../embeddings/oleObject330.bin"/><Relationship Id="rId7" Type="http://schemas.openxmlformats.org/officeDocument/2006/relationships/oleObject" Target="../embeddings/oleObject332.bin"/><Relationship Id="rId12" Type="http://schemas.openxmlformats.org/officeDocument/2006/relationships/image" Target="../media/image287.emf"/><Relationship Id="rId2" Type="http://schemas.openxmlformats.org/officeDocument/2006/relationships/slideLayout" Target="../slideLayouts/slideLayout7.xml"/><Relationship Id="rId16" Type="http://schemas.openxmlformats.org/officeDocument/2006/relationships/image" Target="../media/image281.wmf"/><Relationship Id="rId1" Type="http://schemas.openxmlformats.org/officeDocument/2006/relationships/vmlDrawing" Target="../drawings/vmlDrawing49.vml"/><Relationship Id="rId6" Type="http://schemas.openxmlformats.org/officeDocument/2006/relationships/image" Target="../media/image284.wmf"/><Relationship Id="rId11" Type="http://schemas.openxmlformats.org/officeDocument/2006/relationships/oleObject" Target="../embeddings/oleObject334.bin"/><Relationship Id="rId5" Type="http://schemas.openxmlformats.org/officeDocument/2006/relationships/oleObject" Target="../embeddings/oleObject331.bin"/><Relationship Id="rId15" Type="http://schemas.openxmlformats.org/officeDocument/2006/relationships/oleObject" Target="../embeddings/oleObject336.bin"/><Relationship Id="rId10" Type="http://schemas.openxmlformats.org/officeDocument/2006/relationships/image" Target="../media/image286.wmf"/><Relationship Id="rId4" Type="http://schemas.openxmlformats.org/officeDocument/2006/relationships/image" Target="../media/image271.emf"/><Relationship Id="rId9" Type="http://schemas.openxmlformats.org/officeDocument/2006/relationships/oleObject" Target="../embeddings/oleObject333.bin"/><Relationship Id="rId14" Type="http://schemas.openxmlformats.org/officeDocument/2006/relationships/image" Target="../media/image288.wmf"/></Relationships>
</file>

<file path=ppt/slides/_rels/slide59.xml.rels><?xml version="1.0" encoding="UTF-8" standalone="yes"?>
<Relationships xmlns="http://schemas.openxmlformats.org/package/2006/relationships"><Relationship Id="rId8" Type="http://schemas.openxmlformats.org/officeDocument/2006/relationships/image" Target="../media/image289.wmf"/><Relationship Id="rId13" Type="http://schemas.openxmlformats.org/officeDocument/2006/relationships/oleObject" Target="../embeddings/oleObject342.bin"/><Relationship Id="rId3" Type="http://schemas.openxmlformats.org/officeDocument/2006/relationships/oleObject" Target="../embeddings/oleObject337.bin"/><Relationship Id="rId7" Type="http://schemas.openxmlformats.org/officeDocument/2006/relationships/oleObject" Target="../embeddings/oleObject339.bin"/><Relationship Id="rId12" Type="http://schemas.openxmlformats.org/officeDocument/2006/relationships/image" Target="../media/image291.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74.emf"/><Relationship Id="rId11" Type="http://schemas.openxmlformats.org/officeDocument/2006/relationships/oleObject" Target="../embeddings/oleObject341.bin"/><Relationship Id="rId5" Type="http://schemas.openxmlformats.org/officeDocument/2006/relationships/oleObject" Target="../embeddings/oleObject338.bin"/><Relationship Id="rId10" Type="http://schemas.openxmlformats.org/officeDocument/2006/relationships/image" Target="../media/image290.wmf"/><Relationship Id="rId4" Type="http://schemas.openxmlformats.org/officeDocument/2006/relationships/image" Target="../media/image271.emf"/><Relationship Id="rId9" Type="http://schemas.openxmlformats.org/officeDocument/2006/relationships/oleObject" Target="../embeddings/oleObject340.bin"/><Relationship Id="rId14" Type="http://schemas.openxmlformats.org/officeDocument/2006/relationships/image" Target="../media/image29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0.wmf"/><Relationship Id="rId18" Type="http://schemas.openxmlformats.org/officeDocument/2006/relationships/oleObject" Target="../embeddings/oleObject44.bin"/><Relationship Id="rId3" Type="http://schemas.openxmlformats.org/officeDocument/2006/relationships/image" Target="../media/image44.png"/><Relationship Id="rId21" Type="http://schemas.openxmlformats.org/officeDocument/2006/relationships/image" Target="../media/image43.wmf"/><Relationship Id="rId7" Type="http://schemas.openxmlformats.org/officeDocument/2006/relationships/image" Target="../media/image37.wmf"/><Relationship Id="rId12" Type="http://schemas.openxmlformats.org/officeDocument/2006/relationships/oleObject" Target="../embeddings/oleObject41.bin"/><Relationship Id="rId17" Type="http://schemas.openxmlformats.org/officeDocument/2006/relationships/image" Target="../media/image29.wmf"/><Relationship Id="rId2" Type="http://schemas.openxmlformats.org/officeDocument/2006/relationships/slideLayout" Target="../slideLayouts/slideLayout7.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4.vml"/><Relationship Id="rId6" Type="http://schemas.openxmlformats.org/officeDocument/2006/relationships/oleObject" Target="../embeddings/oleObject38.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40.bin"/><Relationship Id="rId19" Type="http://schemas.openxmlformats.org/officeDocument/2006/relationships/image" Target="../media/image42.wmf"/><Relationship Id="rId4" Type="http://schemas.openxmlformats.org/officeDocument/2006/relationships/oleObject" Target="../embeddings/oleObject37.bin"/><Relationship Id="rId9" Type="http://schemas.openxmlformats.org/officeDocument/2006/relationships/image" Target="../media/image38.wmf"/><Relationship Id="rId14" Type="http://schemas.openxmlformats.org/officeDocument/2006/relationships/oleObject" Target="../embeddings/oleObject42.bin"/></Relationships>
</file>

<file path=ppt/slides/_rels/slide60.xml.rels><?xml version="1.0" encoding="UTF-8" standalone="yes"?>
<Relationships xmlns="http://schemas.openxmlformats.org/package/2006/relationships"><Relationship Id="rId8" Type="http://schemas.openxmlformats.org/officeDocument/2006/relationships/image" Target="../media/image294.wmf"/><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296.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93.emf"/><Relationship Id="rId11" Type="http://schemas.openxmlformats.org/officeDocument/2006/relationships/oleObject" Target="../embeddings/oleObject347.bin"/><Relationship Id="rId5" Type="http://schemas.openxmlformats.org/officeDocument/2006/relationships/oleObject" Target="../embeddings/oleObject344.bin"/><Relationship Id="rId10" Type="http://schemas.openxmlformats.org/officeDocument/2006/relationships/image" Target="../media/image295.emf"/><Relationship Id="rId4" Type="http://schemas.openxmlformats.org/officeDocument/2006/relationships/image" Target="../media/image271.emf"/><Relationship Id="rId9" Type="http://schemas.openxmlformats.org/officeDocument/2006/relationships/oleObject" Target="../embeddings/oleObject346.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48.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98.wmf"/><Relationship Id="rId5" Type="http://schemas.openxmlformats.org/officeDocument/2006/relationships/oleObject" Target="../embeddings/oleObject349.bin"/><Relationship Id="rId4" Type="http://schemas.openxmlformats.org/officeDocument/2006/relationships/image" Target="../media/image297.wmf"/></Relationships>
</file>

<file path=ppt/slides/_rels/slide62.x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oleObject" Target="../embeddings/oleObject355.bin"/><Relationship Id="rId18" Type="http://schemas.openxmlformats.org/officeDocument/2006/relationships/image" Target="../media/image305.emf"/><Relationship Id="rId3" Type="http://schemas.openxmlformats.org/officeDocument/2006/relationships/oleObject" Target="../embeddings/oleObject350.bin"/><Relationship Id="rId7" Type="http://schemas.openxmlformats.org/officeDocument/2006/relationships/oleObject" Target="../embeddings/oleObject352.bin"/><Relationship Id="rId12" Type="http://schemas.openxmlformats.org/officeDocument/2006/relationships/image" Target="../media/image302.wmf"/><Relationship Id="rId17" Type="http://schemas.openxmlformats.org/officeDocument/2006/relationships/oleObject" Target="../embeddings/oleObject357.bin"/><Relationship Id="rId2" Type="http://schemas.openxmlformats.org/officeDocument/2006/relationships/slideLayout" Target="../slideLayouts/slideLayout7.xml"/><Relationship Id="rId16" Type="http://schemas.openxmlformats.org/officeDocument/2006/relationships/image" Target="../media/image304.emf"/><Relationship Id="rId1" Type="http://schemas.openxmlformats.org/officeDocument/2006/relationships/vmlDrawing" Target="../drawings/vmlDrawing53.vml"/><Relationship Id="rId6" Type="http://schemas.openxmlformats.org/officeDocument/2006/relationships/image" Target="../media/image299.wmf"/><Relationship Id="rId11" Type="http://schemas.openxmlformats.org/officeDocument/2006/relationships/oleObject" Target="../embeddings/oleObject354.bin"/><Relationship Id="rId5" Type="http://schemas.openxmlformats.org/officeDocument/2006/relationships/oleObject" Target="../embeddings/oleObject351.bin"/><Relationship Id="rId15" Type="http://schemas.openxmlformats.org/officeDocument/2006/relationships/oleObject" Target="../embeddings/oleObject356.bin"/><Relationship Id="rId10" Type="http://schemas.openxmlformats.org/officeDocument/2006/relationships/image" Target="../media/image301.wmf"/><Relationship Id="rId4" Type="http://schemas.openxmlformats.org/officeDocument/2006/relationships/image" Target="../media/image298.wmf"/><Relationship Id="rId9" Type="http://schemas.openxmlformats.org/officeDocument/2006/relationships/oleObject" Target="../embeddings/oleObject353.bin"/><Relationship Id="rId14" Type="http://schemas.openxmlformats.org/officeDocument/2006/relationships/image" Target="../media/image303.wmf"/></Relationships>
</file>

<file path=ppt/slides/_rels/slide63.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358.bin"/><Relationship Id="rId7" Type="http://schemas.openxmlformats.org/officeDocument/2006/relationships/oleObject" Target="../embeddings/oleObject360.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07.emf"/><Relationship Id="rId5" Type="http://schemas.openxmlformats.org/officeDocument/2006/relationships/oleObject" Target="../embeddings/oleObject359.bin"/><Relationship Id="rId4" Type="http://schemas.openxmlformats.org/officeDocument/2006/relationships/image" Target="../media/image306.wmf"/></Relationships>
</file>

<file path=ppt/slides/_rels/slide64.xml.rels><?xml version="1.0" encoding="UTF-8" standalone="yes"?>
<Relationships xmlns="http://schemas.openxmlformats.org/package/2006/relationships"><Relationship Id="rId8" Type="http://schemas.openxmlformats.org/officeDocument/2006/relationships/image" Target="../media/image311.wmf"/><Relationship Id="rId3" Type="http://schemas.openxmlformats.org/officeDocument/2006/relationships/oleObject" Target="../embeddings/oleObject361.bin"/><Relationship Id="rId7" Type="http://schemas.openxmlformats.org/officeDocument/2006/relationships/oleObject" Target="../embeddings/oleObject363.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310.wmf"/><Relationship Id="rId5" Type="http://schemas.openxmlformats.org/officeDocument/2006/relationships/oleObject" Target="../embeddings/oleObject362.bin"/><Relationship Id="rId4" Type="http://schemas.openxmlformats.org/officeDocument/2006/relationships/image" Target="../media/image309.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66.bin"/><Relationship Id="rId3" Type="http://schemas.openxmlformats.org/officeDocument/2006/relationships/hyperlink" Target="file:///E:\&#19978;&#35838;&#35838;&#20214;\wxo\&#25945;&#23398;\&#22823;&#23398;&#29289;&#29702;&#25945;&#26696;\2005\&#37327;&#23376;&#21147;&#23398;\&#65288;&#30333;&#65289;&#37327;&#23376;&#29289;&#29702;-&#31532;2&#31456;.ppt#-1,39,&#24187;&#28783;&#29255; 39" TargetMode="External"/><Relationship Id="rId7" Type="http://schemas.openxmlformats.org/officeDocument/2006/relationships/image" Target="../media/image313.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365.bin"/><Relationship Id="rId11" Type="http://schemas.openxmlformats.org/officeDocument/2006/relationships/image" Target="../media/image315.wmf"/><Relationship Id="rId5" Type="http://schemas.openxmlformats.org/officeDocument/2006/relationships/image" Target="../media/image312.wmf"/><Relationship Id="rId10" Type="http://schemas.openxmlformats.org/officeDocument/2006/relationships/oleObject" Target="../embeddings/oleObject367.bin"/><Relationship Id="rId4" Type="http://schemas.openxmlformats.org/officeDocument/2006/relationships/oleObject" Target="../embeddings/oleObject364.bin"/><Relationship Id="rId9" Type="http://schemas.openxmlformats.org/officeDocument/2006/relationships/image" Target="../media/image314.wmf"/></Relationships>
</file>

<file path=ppt/slides/_rels/slide66.xml.rels><?xml version="1.0" encoding="UTF-8" standalone="yes"?>
<Relationships xmlns="http://schemas.openxmlformats.org/package/2006/relationships"><Relationship Id="rId8" Type="http://schemas.openxmlformats.org/officeDocument/2006/relationships/image" Target="../media/image318.wmf"/><Relationship Id="rId13" Type="http://schemas.openxmlformats.org/officeDocument/2006/relationships/oleObject" Target="../embeddings/oleObject373.bin"/><Relationship Id="rId18" Type="http://schemas.openxmlformats.org/officeDocument/2006/relationships/oleObject" Target="../embeddings/oleObject376.bin"/><Relationship Id="rId3" Type="http://schemas.openxmlformats.org/officeDocument/2006/relationships/oleObject" Target="../embeddings/oleObject368.bin"/><Relationship Id="rId7" Type="http://schemas.openxmlformats.org/officeDocument/2006/relationships/oleObject" Target="../embeddings/oleObject370.bin"/><Relationship Id="rId12" Type="http://schemas.openxmlformats.org/officeDocument/2006/relationships/image" Target="../media/image320.wmf"/><Relationship Id="rId17" Type="http://schemas.openxmlformats.org/officeDocument/2006/relationships/image" Target="../media/image322.wmf"/><Relationship Id="rId2" Type="http://schemas.openxmlformats.org/officeDocument/2006/relationships/slideLayout" Target="../slideLayouts/slideLayout7.xml"/><Relationship Id="rId16" Type="http://schemas.openxmlformats.org/officeDocument/2006/relationships/oleObject" Target="../embeddings/oleObject375.bin"/><Relationship Id="rId1" Type="http://schemas.openxmlformats.org/officeDocument/2006/relationships/vmlDrawing" Target="../drawings/vmlDrawing57.vml"/><Relationship Id="rId6" Type="http://schemas.openxmlformats.org/officeDocument/2006/relationships/image" Target="../media/image317.wmf"/><Relationship Id="rId11" Type="http://schemas.openxmlformats.org/officeDocument/2006/relationships/oleObject" Target="../embeddings/oleObject372.bin"/><Relationship Id="rId5" Type="http://schemas.openxmlformats.org/officeDocument/2006/relationships/oleObject" Target="../embeddings/oleObject369.bin"/><Relationship Id="rId15" Type="http://schemas.openxmlformats.org/officeDocument/2006/relationships/image" Target="../media/image321.wmf"/><Relationship Id="rId10" Type="http://schemas.openxmlformats.org/officeDocument/2006/relationships/image" Target="../media/image319.wmf"/><Relationship Id="rId19" Type="http://schemas.openxmlformats.org/officeDocument/2006/relationships/oleObject" Target="../embeddings/oleObject377.bin"/><Relationship Id="rId4" Type="http://schemas.openxmlformats.org/officeDocument/2006/relationships/image" Target="../media/image316.wmf"/><Relationship Id="rId9" Type="http://schemas.openxmlformats.org/officeDocument/2006/relationships/oleObject" Target="../embeddings/oleObject371.bin"/><Relationship Id="rId14" Type="http://schemas.openxmlformats.org/officeDocument/2006/relationships/oleObject" Target="../embeddings/oleObject374.bin"/></Relationships>
</file>

<file path=ppt/slides/_rels/slide67.xml.rels><?xml version="1.0" encoding="UTF-8" standalone="yes"?>
<Relationships xmlns="http://schemas.openxmlformats.org/package/2006/relationships"><Relationship Id="rId8" Type="http://schemas.openxmlformats.org/officeDocument/2006/relationships/image" Target="../media/image325.wmf"/><Relationship Id="rId13" Type="http://schemas.openxmlformats.org/officeDocument/2006/relationships/oleObject" Target="../embeddings/oleObject383.bin"/><Relationship Id="rId3" Type="http://schemas.openxmlformats.org/officeDocument/2006/relationships/oleObject" Target="../embeddings/oleObject378.bin"/><Relationship Id="rId7" Type="http://schemas.openxmlformats.org/officeDocument/2006/relationships/oleObject" Target="../embeddings/oleObject380.bin"/><Relationship Id="rId12" Type="http://schemas.openxmlformats.org/officeDocument/2006/relationships/image" Target="../media/image327.wmf"/><Relationship Id="rId2" Type="http://schemas.openxmlformats.org/officeDocument/2006/relationships/slideLayout" Target="../slideLayouts/slideLayout7.xml"/><Relationship Id="rId16" Type="http://schemas.openxmlformats.org/officeDocument/2006/relationships/image" Target="../media/image329.wmf"/><Relationship Id="rId1" Type="http://schemas.openxmlformats.org/officeDocument/2006/relationships/vmlDrawing" Target="../drawings/vmlDrawing58.vml"/><Relationship Id="rId6" Type="http://schemas.openxmlformats.org/officeDocument/2006/relationships/image" Target="../media/image324.wmf"/><Relationship Id="rId11" Type="http://schemas.openxmlformats.org/officeDocument/2006/relationships/oleObject" Target="../embeddings/oleObject382.bin"/><Relationship Id="rId5" Type="http://schemas.openxmlformats.org/officeDocument/2006/relationships/oleObject" Target="../embeddings/oleObject379.bin"/><Relationship Id="rId15" Type="http://schemas.openxmlformats.org/officeDocument/2006/relationships/oleObject" Target="../embeddings/oleObject384.bin"/><Relationship Id="rId10" Type="http://schemas.openxmlformats.org/officeDocument/2006/relationships/image" Target="../media/image326.wmf"/><Relationship Id="rId4" Type="http://schemas.openxmlformats.org/officeDocument/2006/relationships/image" Target="../media/image323.wmf"/><Relationship Id="rId9" Type="http://schemas.openxmlformats.org/officeDocument/2006/relationships/oleObject" Target="../embeddings/oleObject381.bin"/><Relationship Id="rId14" Type="http://schemas.openxmlformats.org/officeDocument/2006/relationships/image" Target="../media/image328.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87.bin"/><Relationship Id="rId13" Type="http://schemas.openxmlformats.org/officeDocument/2006/relationships/image" Target="../media/image292.wmf"/><Relationship Id="rId3" Type="http://schemas.openxmlformats.org/officeDocument/2006/relationships/oleObject" Target="../embeddings/oleObject385.bin"/><Relationship Id="rId7" Type="http://schemas.openxmlformats.org/officeDocument/2006/relationships/hyperlink" Target="file:///E:\&#19978;&#35838;&#35838;&#20214;\wxo\&#25945;&#23398;\&#22823;&#23398;&#29289;&#29702;&#25945;&#26696;\2005\&#37327;&#23376;&#21147;&#23398;\&#65288;&#30333;&#65289;&#37327;&#23376;&#29289;&#29702;-&#31532;2&#31456;.ppt#-1,39,&#24187;&#28783;&#29255; 39" TargetMode="External"/><Relationship Id="rId12" Type="http://schemas.openxmlformats.org/officeDocument/2006/relationships/oleObject" Target="../embeddings/oleObject389.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74.emf"/><Relationship Id="rId11" Type="http://schemas.openxmlformats.org/officeDocument/2006/relationships/image" Target="../media/image291.wmf"/><Relationship Id="rId5" Type="http://schemas.openxmlformats.org/officeDocument/2006/relationships/oleObject" Target="../embeddings/oleObject386.bin"/><Relationship Id="rId10" Type="http://schemas.openxmlformats.org/officeDocument/2006/relationships/oleObject" Target="../embeddings/oleObject388.bin"/><Relationship Id="rId4" Type="http://schemas.openxmlformats.org/officeDocument/2006/relationships/image" Target="../media/image271.emf"/><Relationship Id="rId9" Type="http://schemas.openxmlformats.org/officeDocument/2006/relationships/image" Target="../media/image290.wmf"/></Relationships>
</file>

<file path=ppt/slides/_rels/slide69.xml.rels><?xml version="1.0" encoding="UTF-8" standalone="yes"?>
<Relationships xmlns="http://schemas.openxmlformats.org/package/2006/relationships"><Relationship Id="rId8" Type="http://schemas.openxmlformats.org/officeDocument/2006/relationships/image" Target="../media/image286.wmf"/><Relationship Id="rId13" Type="http://schemas.openxmlformats.org/officeDocument/2006/relationships/oleObject" Target="../embeddings/oleObject395.bin"/><Relationship Id="rId3" Type="http://schemas.openxmlformats.org/officeDocument/2006/relationships/oleObject" Target="../embeddings/oleObject390.bin"/><Relationship Id="rId7" Type="http://schemas.openxmlformats.org/officeDocument/2006/relationships/oleObject" Target="../embeddings/oleObject392.bin"/><Relationship Id="rId12" Type="http://schemas.openxmlformats.org/officeDocument/2006/relationships/image" Target="../media/image288.wmf"/><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85.wmf"/><Relationship Id="rId11" Type="http://schemas.openxmlformats.org/officeDocument/2006/relationships/oleObject" Target="../embeddings/oleObject394.bin"/><Relationship Id="rId5" Type="http://schemas.openxmlformats.org/officeDocument/2006/relationships/oleObject" Target="../embeddings/oleObject391.bin"/><Relationship Id="rId10" Type="http://schemas.openxmlformats.org/officeDocument/2006/relationships/image" Target="../media/image287.emf"/><Relationship Id="rId4" Type="http://schemas.openxmlformats.org/officeDocument/2006/relationships/image" Target="../media/image330.wmf"/><Relationship Id="rId9" Type="http://schemas.openxmlformats.org/officeDocument/2006/relationships/oleObject" Target="../embeddings/oleObject393.bin"/><Relationship Id="rId14" Type="http://schemas.openxmlformats.org/officeDocument/2006/relationships/image" Target="../media/image281.wmf"/></Relationships>
</file>

<file path=ppt/slides/_rels/slide7.xml.rels><?xml version="1.0" encoding="UTF-8" standalone="yes"?>
<Relationships xmlns="http://schemas.openxmlformats.org/package/2006/relationships"><Relationship Id="rId13" Type="http://schemas.openxmlformats.org/officeDocument/2006/relationships/image" Target="../media/image39.wmf"/><Relationship Id="rId18" Type="http://schemas.openxmlformats.org/officeDocument/2006/relationships/oleObject" Target="../embeddings/oleObject53.bin"/><Relationship Id="rId26" Type="http://schemas.openxmlformats.org/officeDocument/2006/relationships/oleObject" Target="../embeddings/oleObject57.bin"/><Relationship Id="rId39" Type="http://schemas.openxmlformats.org/officeDocument/2006/relationships/image" Target="../media/image55.wmf"/><Relationship Id="rId21" Type="http://schemas.openxmlformats.org/officeDocument/2006/relationships/image" Target="../media/image42.wmf"/><Relationship Id="rId34" Type="http://schemas.openxmlformats.org/officeDocument/2006/relationships/oleObject" Target="../embeddings/oleObject61.bin"/><Relationship Id="rId42" Type="http://schemas.openxmlformats.org/officeDocument/2006/relationships/oleObject" Target="../embeddings/oleObject65.bin"/><Relationship Id="rId7" Type="http://schemas.openxmlformats.org/officeDocument/2006/relationships/image" Target="../media/image37.wmf"/><Relationship Id="rId2" Type="http://schemas.openxmlformats.org/officeDocument/2006/relationships/slideLayout" Target="../slideLayouts/slideLayout7.xml"/><Relationship Id="rId16" Type="http://schemas.openxmlformats.org/officeDocument/2006/relationships/oleObject" Target="../embeddings/oleObject52.bin"/><Relationship Id="rId29" Type="http://schemas.openxmlformats.org/officeDocument/2006/relationships/image" Target="../media/image50.emf"/><Relationship Id="rId1" Type="http://schemas.openxmlformats.org/officeDocument/2006/relationships/vmlDrawing" Target="../drawings/vmlDrawing5.vml"/><Relationship Id="rId6" Type="http://schemas.openxmlformats.org/officeDocument/2006/relationships/oleObject" Target="../embeddings/oleObject47.bin"/><Relationship Id="rId11" Type="http://schemas.openxmlformats.org/officeDocument/2006/relationships/image" Target="../media/image29.wmf"/><Relationship Id="rId24" Type="http://schemas.openxmlformats.org/officeDocument/2006/relationships/oleObject" Target="../embeddings/oleObject56.bin"/><Relationship Id="rId32" Type="http://schemas.openxmlformats.org/officeDocument/2006/relationships/oleObject" Target="../embeddings/oleObject60.bin"/><Relationship Id="rId37" Type="http://schemas.openxmlformats.org/officeDocument/2006/relationships/image" Target="../media/image54.wmf"/><Relationship Id="rId40" Type="http://schemas.openxmlformats.org/officeDocument/2006/relationships/oleObject" Target="../embeddings/oleObject64.bin"/><Relationship Id="rId45" Type="http://schemas.openxmlformats.org/officeDocument/2006/relationships/image" Target="../media/image58.wmf"/><Relationship Id="rId5" Type="http://schemas.openxmlformats.org/officeDocument/2006/relationships/image" Target="../media/image36.wmf"/><Relationship Id="rId15" Type="http://schemas.openxmlformats.org/officeDocument/2006/relationships/image" Target="../media/image45.wmf"/><Relationship Id="rId23" Type="http://schemas.openxmlformats.org/officeDocument/2006/relationships/image" Target="../media/image43.wmf"/><Relationship Id="rId28" Type="http://schemas.openxmlformats.org/officeDocument/2006/relationships/oleObject" Target="../embeddings/oleObject58.bin"/><Relationship Id="rId36" Type="http://schemas.openxmlformats.org/officeDocument/2006/relationships/oleObject" Target="../embeddings/oleObject62.bin"/><Relationship Id="rId10" Type="http://schemas.openxmlformats.org/officeDocument/2006/relationships/oleObject" Target="../embeddings/oleObject49.bin"/><Relationship Id="rId19" Type="http://schemas.openxmlformats.org/officeDocument/2006/relationships/image" Target="../media/image47.wmf"/><Relationship Id="rId31" Type="http://schemas.openxmlformats.org/officeDocument/2006/relationships/image" Target="../media/image51.emf"/><Relationship Id="rId44" Type="http://schemas.openxmlformats.org/officeDocument/2006/relationships/oleObject" Target="../embeddings/oleObject66.bin"/><Relationship Id="rId4" Type="http://schemas.openxmlformats.org/officeDocument/2006/relationships/oleObject" Target="../embeddings/oleObject46.bin"/><Relationship Id="rId9" Type="http://schemas.openxmlformats.org/officeDocument/2006/relationships/image" Target="../media/image38.wmf"/><Relationship Id="rId14" Type="http://schemas.openxmlformats.org/officeDocument/2006/relationships/oleObject" Target="../embeddings/oleObject51.bin"/><Relationship Id="rId22" Type="http://schemas.openxmlformats.org/officeDocument/2006/relationships/oleObject" Target="../embeddings/oleObject55.bin"/><Relationship Id="rId27" Type="http://schemas.openxmlformats.org/officeDocument/2006/relationships/image" Target="../media/image49.emf"/><Relationship Id="rId30" Type="http://schemas.openxmlformats.org/officeDocument/2006/relationships/oleObject" Target="../embeddings/oleObject59.bin"/><Relationship Id="rId35" Type="http://schemas.openxmlformats.org/officeDocument/2006/relationships/image" Target="../media/image53.wmf"/><Relationship Id="rId43" Type="http://schemas.openxmlformats.org/officeDocument/2006/relationships/image" Target="../media/image57.wmf"/><Relationship Id="rId8" Type="http://schemas.openxmlformats.org/officeDocument/2006/relationships/oleObject" Target="../embeddings/oleObject48.bin"/><Relationship Id="rId3" Type="http://schemas.openxmlformats.org/officeDocument/2006/relationships/image" Target="../media/image44.png"/><Relationship Id="rId12" Type="http://schemas.openxmlformats.org/officeDocument/2006/relationships/oleObject" Target="../embeddings/oleObject50.bin"/><Relationship Id="rId17" Type="http://schemas.openxmlformats.org/officeDocument/2006/relationships/image" Target="../media/image46.wmf"/><Relationship Id="rId25" Type="http://schemas.openxmlformats.org/officeDocument/2006/relationships/image" Target="../media/image48.wmf"/><Relationship Id="rId33" Type="http://schemas.openxmlformats.org/officeDocument/2006/relationships/image" Target="../media/image52.wmf"/><Relationship Id="rId38" Type="http://schemas.openxmlformats.org/officeDocument/2006/relationships/oleObject" Target="../embeddings/oleObject63.bin"/><Relationship Id="rId20" Type="http://schemas.openxmlformats.org/officeDocument/2006/relationships/oleObject" Target="../embeddings/oleObject54.bin"/><Relationship Id="rId41" Type="http://schemas.openxmlformats.org/officeDocument/2006/relationships/image" Target="../media/image56.wmf"/></Relationships>
</file>

<file path=ppt/slides/_rels/slide70.xml.rels><?xml version="1.0" encoding="UTF-8" standalone="yes"?>
<Relationships xmlns="http://schemas.openxmlformats.org/package/2006/relationships"><Relationship Id="rId8" Type="http://schemas.openxmlformats.org/officeDocument/2006/relationships/image" Target="../media/image332.wmf"/><Relationship Id="rId3" Type="http://schemas.openxmlformats.org/officeDocument/2006/relationships/oleObject" Target="../embeddings/oleObject396.bin"/><Relationship Id="rId7" Type="http://schemas.openxmlformats.org/officeDocument/2006/relationships/oleObject" Target="../embeddings/oleObject398.bin"/><Relationship Id="rId12" Type="http://schemas.openxmlformats.org/officeDocument/2006/relationships/image" Target="../media/image334.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97.wmf"/><Relationship Id="rId11" Type="http://schemas.openxmlformats.org/officeDocument/2006/relationships/oleObject" Target="../embeddings/oleObject400.bin"/><Relationship Id="rId5" Type="http://schemas.openxmlformats.org/officeDocument/2006/relationships/oleObject" Target="../embeddings/oleObject397.bin"/><Relationship Id="rId10" Type="http://schemas.openxmlformats.org/officeDocument/2006/relationships/image" Target="../media/image333.wmf"/><Relationship Id="rId4" Type="http://schemas.openxmlformats.org/officeDocument/2006/relationships/image" Target="../media/image331.wmf"/><Relationship Id="rId9" Type="http://schemas.openxmlformats.org/officeDocument/2006/relationships/oleObject" Target="../embeddings/oleObject399.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406.bin"/><Relationship Id="rId18" Type="http://schemas.openxmlformats.org/officeDocument/2006/relationships/image" Target="../media/image337.wmf"/><Relationship Id="rId3" Type="http://schemas.openxmlformats.org/officeDocument/2006/relationships/oleObject" Target="../embeddings/oleObject401.bin"/><Relationship Id="rId7" Type="http://schemas.openxmlformats.org/officeDocument/2006/relationships/oleObject" Target="../embeddings/oleObject403.bin"/><Relationship Id="rId12" Type="http://schemas.openxmlformats.org/officeDocument/2006/relationships/image" Target="../media/image270.wmf"/><Relationship Id="rId17" Type="http://schemas.openxmlformats.org/officeDocument/2006/relationships/oleObject" Target="../embeddings/oleObject408.bin"/><Relationship Id="rId2" Type="http://schemas.openxmlformats.org/officeDocument/2006/relationships/slideLayout" Target="../slideLayouts/slideLayout7.xml"/><Relationship Id="rId16" Type="http://schemas.openxmlformats.org/officeDocument/2006/relationships/image" Target="../media/image336.wmf"/><Relationship Id="rId20" Type="http://schemas.openxmlformats.org/officeDocument/2006/relationships/image" Target="../media/image338.wmf"/><Relationship Id="rId1" Type="http://schemas.openxmlformats.org/officeDocument/2006/relationships/vmlDrawing" Target="../drawings/vmlDrawing62.vml"/><Relationship Id="rId6" Type="http://schemas.openxmlformats.org/officeDocument/2006/relationships/image" Target="../media/image267.wmf"/><Relationship Id="rId11" Type="http://schemas.openxmlformats.org/officeDocument/2006/relationships/oleObject" Target="../embeddings/oleObject405.bin"/><Relationship Id="rId5" Type="http://schemas.openxmlformats.org/officeDocument/2006/relationships/oleObject" Target="../embeddings/oleObject402.bin"/><Relationship Id="rId15" Type="http://schemas.openxmlformats.org/officeDocument/2006/relationships/oleObject" Target="../embeddings/oleObject407.bin"/><Relationship Id="rId10" Type="http://schemas.openxmlformats.org/officeDocument/2006/relationships/image" Target="../media/image269.wmf"/><Relationship Id="rId19" Type="http://schemas.openxmlformats.org/officeDocument/2006/relationships/oleObject" Target="../embeddings/oleObject409.bin"/><Relationship Id="rId4" Type="http://schemas.openxmlformats.org/officeDocument/2006/relationships/image" Target="../media/image266.wmf"/><Relationship Id="rId9" Type="http://schemas.openxmlformats.org/officeDocument/2006/relationships/oleObject" Target="../embeddings/oleObject404.bin"/><Relationship Id="rId14" Type="http://schemas.openxmlformats.org/officeDocument/2006/relationships/image" Target="../media/image335.wmf"/></Relationships>
</file>

<file path=ppt/slides/_rels/slide73.x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oleObject" Target="../embeddings/oleObject415.bin"/><Relationship Id="rId3" Type="http://schemas.openxmlformats.org/officeDocument/2006/relationships/oleObject" Target="../embeddings/oleObject410.bin"/><Relationship Id="rId7" Type="http://schemas.openxmlformats.org/officeDocument/2006/relationships/oleObject" Target="../embeddings/oleObject412.bin"/><Relationship Id="rId12" Type="http://schemas.openxmlformats.org/officeDocument/2006/relationships/image" Target="../media/image341.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65.wmf"/><Relationship Id="rId11" Type="http://schemas.openxmlformats.org/officeDocument/2006/relationships/oleObject" Target="../embeddings/oleObject414.bin"/><Relationship Id="rId5" Type="http://schemas.openxmlformats.org/officeDocument/2006/relationships/oleObject" Target="../embeddings/oleObject411.bin"/><Relationship Id="rId10" Type="http://schemas.openxmlformats.org/officeDocument/2006/relationships/image" Target="../media/image340.emf"/><Relationship Id="rId4" Type="http://schemas.openxmlformats.org/officeDocument/2006/relationships/image" Target="../media/image339.emf"/><Relationship Id="rId9" Type="http://schemas.openxmlformats.org/officeDocument/2006/relationships/oleObject" Target="../embeddings/oleObject413.bin"/><Relationship Id="rId14" Type="http://schemas.openxmlformats.org/officeDocument/2006/relationships/image" Target="../media/image342.emf"/></Relationships>
</file>

<file path=ppt/slides/_rels/slide74.xml.rels><?xml version="1.0" encoding="UTF-8" standalone="yes"?>
<Relationships xmlns="http://schemas.openxmlformats.org/package/2006/relationships"><Relationship Id="rId8" Type="http://schemas.openxmlformats.org/officeDocument/2006/relationships/image" Target="../media/image345.wmf"/><Relationship Id="rId13" Type="http://schemas.openxmlformats.org/officeDocument/2006/relationships/oleObject" Target="../embeddings/oleObject421.bin"/><Relationship Id="rId3" Type="http://schemas.openxmlformats.org/officeDocument/2006/relationships/oleObject" Target="../embeddings/oleObject416.bin"/><Relationship Id="rId7" Type="http://schemas.openxmlformats.org/officeDocument/2006/relationships/oleObject" Target="../embeddings/oleObject418.bin"/><Relationship Id="rId12" Type="http://schemas.openxmlformats.org/officeDocument/2006/relationships/image" Target="../media/image347.wmf"/><Relationship Id="rId2" Type="http://schemas.openxmlformats.org/officeDocument/2006/relationships/slideLayout" Target="../slideLayouts/slideLayout7.xml"/><Relationship Id="rId16" Type="http://schemas.openxmlformats.org/officeDocument/2006/relationships/image" Target="../media/image349.wmf"/><Relationship Id="rId1" Type="http://schemas.openxmlformats.org/officeDocument/2006/relationships/vmlDrawing" Target="../drawings/vmlDrawing64.vml"/><Relationship Id="rId6" Type="http://schemas.openxmlformats.org/officeDocument/2006/relationships/image" Target="../media/image344.wmf"/><Relationship Id="rId11" Type="http://schemas.openxmlformats.org/officeDocument/2006/relationships/oleObject" Target="../embeddings/oleObject420.bin"/><Relationship Id="rId5" Type="http://schemas.openxmlformats.org/officeDocument/2006/relationships/oleObject" Target="../embeddings/oleObject417.bin"/><Relationship Id="rId15" Type="http://schemas.openxmlformats.org/officeDocument/2006/relationships/oleObject" Target="../embeddings/oleObject422.bin"/><Relationship Id="rId10" Type="http://schemas.openxmlformats.org/officeDocument/2006/relationships/image" Target="../media/image346.wmf"/><Relationship Id="rId4" Type="http://schemas.openxmlformats.org/officeDocument/2006/relationships/image" Target="../media/image343.wmf"/><Relationship Id="rId9" Type="http://schemas.openxmlformats.org/officeDocument/2006/relationships/oleObject" Target="../embeddings/oleObject419.bin"/><Relationship Id="rId14" Type="http://schemas.openxmlformats.org/officeDocument/2006/relationships/image" Target="../media/image348.wmf"/></Relationships>
</file>

<file path=ppt/slides/_rels/slide75.xml.rels><?xml version="1.0" encoding="UTF-8" standalone="yes"?>
<Relationships xmlns="http://schemas.openxmlformats.org/package/2006/relationships"><Relationship Id="rId8" Type="http://schemas.openxmlformats.org/officeDocument/2006/relationships/image" Target="../media/image352.wmf"/><Relationship Id="rId3" Type="http://schemas.openxmlformats.org/officeDocument/2006/relationships/oleObject" Target="../embeddings/oleObject423.bin"/><Relationship Id="rId7" Type="http://schemas.openxmlformats.org/officeDocument/2006/relationships/oleObject" Target="../embeddings/oleObject425.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351.wmf"/><Relationship Id="rId5" Type="http://schemas.openxmlformats.org/officeDocument/2006/relationships/oleObject" Target="../embeddings/oleObject424.bin"/><Relationship Id="rId4" Type="http://schemas.openxmlformats.org/officeDocument/2006/relationships/image" Target="../media/image350.wmf"/></Relationships>
</file>

<file path=ppt/slides/_rels/slide76.xml.rels><?xml version="1.0" encoding="UTF-8" standalone="yes"?>
<Relationships xmlns="http://schemas.openxmlformats.org/package/2006/relationships"><Relationship Id="rId8" Type="http://schemas.openxmlformats.org/officeDocument/2006/relationships/image" Target="../media/image355.wmf"/><Relationship Id="rId13" Type="http://schemas.openxmlformats.org/officeDocument/2006/relationships/oleObject" Target="../embeddings/oleObject431.bin"/><Relationship Id="rId18" Type="http://schemas.openxmlformats.org/officeDocument/2006/relationships/oleObject" Target="../embeddings/oleObject434.bin"/><Relationship Id="rId3" Type="http://schemas.openxmlformats.org/officeDocument/2006/relationships/oleObject" Target="../embeddings/oleObject426.bin"/><Relationship Id="rId21" Type="http://schemas.openxmlformats.org/officeDocument/2006/relationships/image" Target="../media/image360.wmf"/><Relationship Id="rId7" Type="http://schemas.openxmlformats.org/officeDocument/2006/relationships/oleObject" Target="../embeddings/oleObject428.bin"/><Relationship Id="rId12" Type="http://schemas.openxmlformats.org/officeDocument/2006/relationships/image" Target="../media/image357.wmf"/><Relationship Id="rId17" Type="http://schemas.openxmlformats.org/officeDocument/2006/relationships/image" Target="../media/image358.wmf"/><Relationship Id="rId2" Type="http://schemas.openxmlformats.org/officeDocument/2006/relationships/slideLayout" Target="../slideLayouts/slideLayout7.xml"/><Relationship Id="rId16" Type="http://schemas.openxmlformats.org/officeDocument/2006/relationships/oleObject" Target="../embeddings/oleObject433.bin"/><Relationship Id="rId20" Type="http://schemas.openxmlformats.org/officeDocument/2006/relationships/oleObject" Target="../embeddings/oleObject435.bin"/><Relationship Id="rId1" Type="http://schemas.openxmlformats.org/officeDocument/2006/relationships/vmlDrawing" Target="../drawings/vmlDrawing66.vml"/><Relationship Id="rId6" Type="http://schemas.openxmlformats.org/officeDocument/2006/relationships/image" Target="../media/image354.wmf"/><Relationship Id="rId11" Type="http://schemas.openxmlformats.org/officeDocument/2006/relationships/oleObject" Target="../embeddings/oleObject430.bin"/><Relationship Id="rId5" Type="http://schemas.openxmlformats.org/officeDocument/2006/relationships/oleObject" Target="../embeddings/oleObject427.bin"/><Relationship Id="rId15" Type="http://schemas.openxmlformats.org/officeDocument/2006/relationships/oleObject" Target="../embeddings/oleObject432.bin"/><Relationship Id="rId10" Type="http://schemas.openxmlformats.org/officeDocument/2006/relationships/image" Target="../media/image356.wmf"/><Relationship Id="rId19" Type="http://schemas.openxmlformats.org/officeDocument/2006/relationships/image" Target="../media/image359.wmf"/><Relationship Id="rId4" Type="http://schemas.openxmlformats.org/officeDocument/2006/relationships/image" Target="../media/image353.wmf"/><Relationship Id="rId9" Type="http://schemas.openxmlformats.org/officeDocument/2006/relationships/oleObject" Target="../embeddings/oleObject429.bin"/><Relationship Id="rId14" Type="http://schemas.openxmlformats.org/officeDocument/2006/relationships/image" Target="../media/image344.wmf"/></Relationships>
</file>

<file path=ppt/slides/_rels/slide77.xml.rels><?xml version="1.0" encoding="UTF-8" standalone="yes"?>
<Relationships xmlns="http://schemas.openxmlformats.org/package/2006/relationships"><Relationship Id="rId8" Type="http://schemas.openxmlformats.org/officeDocument/2006/relationships/image" Target="../media/image363.emf"/><Relationship Id="rId3" Type="http://schemas.openxmlformats.org/officeDocument/2006/relationships/oleObject" Target="../embeddings/oleObject436.bin"/><Relationship Id="rId7" Type="http://schemas.openxmlformats.org/officeDocument/2006/relationships/oleObject" Target="../embeddings/oleObject438.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362.wmf"/><Relationship Id="rId5" Type="http://schemas.openxmlformats.org/officeDocument/2006/relationships/oleObject" Target="../embeddings/oleObject437.bin"/><Relationship Id="rId10" Type="http://schemas.openxmlformats.org/officeDocument/2006/relationships/image" Target="../media/image364.wmf"/><Relationship Id="rId4" Type="http://schemas.openxmlformats.org/officeDocument/2006/relationships/image" Target="../media/image361.wmf"/><Relationship Id="rId9" Type="http://schemas.openxmlformats.org/officeDocument/2006/relationships/oleObject" Target="../embeddings/oleObject439.bin"/></Relationships>
</file>

<file path=ppt/slides/_rels/slide78.xml.rels><?xml version="1.0" encoding="UTF-8" standalone="yes"?>
<Relationships xmlns="http://schemas.openxmlformats.org/package/2006/relationships"><Relationship Id="rId8" Type="http://schemas.openxmlformats.org/officeDocument/2006/relationships/image" Target="../media/image367.wmf"/><Relationship Id="rId13" Type="http://schemas.openxmlformats.org/officeDocument/2006/relationships/oleObject" Target="../embeddings/oleObject445.bin"/><Relationship Id="rId3" Type="http://schemas.openxmlformats.org/officeDocument/2006/relationships/oleObject" Target="../embeddings/oleObject440.bin"/><Relationship Id="rId7" Type="http://schemas.openxmlformats.org/officeDocument/2006/relationships/oleObject" Target="../embeddings/oleObject442.bin"/><Relationship Id="rId12" Type="http://schemas.openxmlformats.org/officeDocument/2006/relationships/image" Target="../media/image369.wmf"/><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366.wmf"/><Relationship Id="rId11" Type="http://schemas.openxmlformats.org/officeDocument/2006/relationships/oleObject" Target="../embeddings/oleObject444.bin"/><Relationship Id="rId5" Type="http://schemas.openxmlformats.org/officeDocument/2006/relationships/oleObject" Target="../embeddings/oleObject441.bin"/><Relationship Id="rId10" Type="http://schemas.openxmlformats.org/officeDocument/2006/relationships/image" Target="../media/image368.emf"/><Relationship Id="rId4" Type="http://schemas.openxmlformats.org/officeDocument/2006/relationships/image" Target="../media/image365.wmf"/><Relationship Id="rId9" Type="http://schemas.openxmlformats.org/officeDocument/2006/relationships/oleObject" Target="../embeddings/oleObject443.bin"/><Relationship Id="rId14" Type="http://schemas.openxmlformats.org/officeDocument/2006/relationships/image" Target="../media/image370.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46.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372.wmf"/><Relationship Id="rId5" Type="http://schemas.openxmlformats.org/officeDocument/2006/relationships/oleObject" Target="../embeddings/oleObject447.bin"/><Relationship Id="rId4" Type="http://schemas.openxmlformats.org/officeDocument/2006/relationships/image" Target="../media/image37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0.wmf"/><Relationship Id="rId5" Type="http://schemas.openxmlformats.org/officeDocument/2006/relationships/oleObject" Target="../embeddings/oleObject68.bin"/><Relationship Id="rId4" Type="http://schemas.openxmlformats.org/officeDocument/2006/relationships/image" Target="../media/image59.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8" Type="http://schemas.openxmlformats.org/officeDocument/2006/relationships/image" Target="../media/image375.wmf"/><Relationship Id="rId13" Type="http://schemas.openxmlformats.org/officeDocument/2006/relationships/oleObject" Target="../embeddings/oleObject453.bin"/><Relationship Id="rId18" Type="http://schemas.openxmlformats.org/officeDocument/2006/relationships/image" Target="../media/image380.wmf"/><Relationship Id="rId3" Type="http://schemas.openxmlformats.org/officeDocument/2006/relationships/oleObject" Target="../embeddings/oleObject448.bin"/><Relationship Id="rId7" Type="http://schemas.openxmlformats.org/officeDocument/2006/relationships/oleObject" Target="../embeddings/oleObject450.bin"/><Relationship Id="rId12" Type="http://schemas.openxmlformats.org/officeDocument/2006/relationships/image" Target="../media/image377.emf"/><Relationship Id="rId17" Type="http://schemas.openxmlformats.org/officeDocument/2006/relationships/oleObject" Target="../embeddings/oleObject455.bin"/><Relationship Id="rId2" Type="http://schemas.openxmlformats.org/officeDocument/2006/relationships/slideLayout" Target="../slideLayouts/slideLayout7.xml"/><Relationship Id="rId16" Type="http://schemas.openxmlformats.org/officeDocument/2006/relationships/image" Target="../media/image379.emf"/><Relationship Id="rId1" Type="http://schemas.openxmlformats.org/officeDocument/2006/relationships/vmlDrawing" Target="../drawings/vmlDrawing70.vml"/><Relationship Id="rId6" Type="http://schemas.openxmlformats.org/officeDocument/2006/relationships/image" Target="../media/image374.wmf"/><Relationship Id="rId11" Type="http://schemas.openxmlformats.org/officeDocument/2006/relationships/oleObject" Target="../embeddings/oleObject452.bin"/><Relationship Id="rId5" Type="http://schemas.openxmlformats.org/officeDocument/2006/relationships/oleObject" Target="../embeddings/oleObject449.bin"/><Relationship Id="rId15" Type="http://schemas.openxmlformats.org/officeDocument/2006/relationships/oleObject" Target="../embeddings/oleObject454.bin"/><Relationship Id="rId10" Type="http://schemas.openxmlformats.org/officeDocument/2006/relationships/image" Target="../media/image376.emf"/><Relationship Id="rId4" Type="http://schemas.openxmlformats.org/officeDocument/2006/relationships/image" Target="../media/image373.emf"/><Relationship Id="rId9" Type="http://schemas.openxmlformats.org/officeDocument/2006/relationships/oleObject" Target="../embeddings/oleObject451.bin"/><Relationship Id="rId14" Type="http://schemas.openxmlformats.org/officeDocument/2006/relationships/image" Target="../media/image37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56.bin"/><Relationship Id="rId2" Type="http://schemas.openxmlformats.org/officeDocument/2006/relationships/slideLayout" Target="../slideLayouts/slideLayout7.xml"/><Relationship Id="rId1" Type="http://schemas.openxmlformats.org/officeDocument/2006/relationships/vmlDrawing" Target="../drawings/vmlDrawing71.vml"/><Relationship Id="rId4" Type="http://schemas.openxmlformats.org/officeDocument/2006/relationships/image" Target="../media/image381.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30.wmf"/><Relationship Id="rId18" Type="http://schemas.openxmlformats.org/officeDocument/2006/relationships/oleObject" Target="../embeddings/oleObject76.bin"/><Relationship Id="rId3" Type="http://schemas.openxmlformats.org/officeDocument/2006/relationships/oleObject" Target="../embeddings/oleObject69.bin"/><Relationship Id="rId21" Type="http://schemas.openxmlformats.org/officeDocument/2006/relationships/image" Target="../media/image63.emf"/><Relationship Id="rId7" Type="http://schemas.openxmlformats.org/officeDocument/2006/relationships/image" Target="../media/image61.wmf"/><Relationship Id="rId12" Type="http://schemas.openxmlformats.org/officeDocument/2006/relationships/oleObject" Target="../embeddings/oleObject73.bin"/><Relationship Id="rId17" Type="http://schemas.openxmlformats.org/officeDocument/2006/relationships/image" Target="../media/image33.wmf"/><Relationship Id="rId2" Type="http://schemas.openxmlformats.org/officeDocument/2006/relationships/slideLayout" Target="../slideLayouts/slideLayout7.xml"/><Relationship Id="rId16" Type="http://schemas.openxmlformats.org/officeDocument/2006/relationships/oleObject" Target="../embeddings/oleObject75.bin"/><Relationship Id="rId20" Type="http://schemas.openxmlformats.org/officeDocument/2006/relationships/oleObject" Target="../embeddings/oleObject77.bin"/><Relationship Id="rId1" Type="http://schemas.openxmlformats.org/officeDocument/2006/relationships/vmlDrawing" Target="../drawings/vmlDrawing7.vml"/><Relationship Id="rId6" Type="http://schemas.openxmlformats.org/officeDocument/2006/relationships/oleObject" Target="../embeddings/oleObject70.bin"/><Relationship Id="rId11" Type="http://schemas.openxmlformats.org/officeDocument/2006/relationships/image" Target="../media/image29.wmf"/><Relationship Id="rId24" Type="http://schemas.openxmlformats.org/officeDocument/2006/relationships/image" Target="../media/image65.gif"/><Relationship Id="rId5" Type="http://schemas.openxmlformats.org/officeDocument/2006/relationships/image" Target="../media/image44.png"/><Relationship Id="rId15" Type="http://schemas.openxmlformats.org/officeDocument/2006/relationships/image" Target="../media/image31.wmf"/><Relationship Id="rId23" Type="http://schemas.openxmlformats.org/officeDocument/2006/relationships/image" Target="../media/image64.wmf"/><Relationship Id="rId10" Type="http://schemas.openxmlformats.org/officeDocument/2006/relationships/oleObject" Target="../embeddings/oleObject72.bin"/><Relationship Id="rId19" Type="http://schemas.openxmlformats.org/officeDocument/2006/relationships/image" Target="../media/image34.wmf"/><Relationship Id="rId4" Type="http://schemas.openxmlformats.org/officeDocument/2006/relationships/image" Target="../media/image39.wmf"/><Relationship Id="rId9" Type="http://schemas.openxmlformats.org/officeDocument/2006/relationships/image" Target="../media/image62.wmf"/><Relationship Id="rId14" Type="http://schemas.openxmlformats.org/officeDocument/2006/relationships/oleObject" Target="../embeddings/oleObject74.bin"/><Relationship Id="rId22" Type="http://schemas.openxmlformats.org/officeDocument/2006/relationships/oleObject" Target="../embeddings/oleObject7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2"/>
          <p:cNvSpPr txBox="1">
            <a:spLocks noChangeArrowheads="1"/>
          </p:cNvSpPr>
          <p:nvPr/>
        </p:nvSpPr>
        <p:spPr bwMode="auto">
          <a:xfrm>
            <a:off x="2247901" y="50800"/>
            <a:ext cx="4424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FF0000"/>
                </a:solidFill>
                <a:latin typeface="Times New Roman" panose="02020603050405020304" pitchFamily="18" charset="0"/>
              </a:rPr>
              <a:t>22.3 </a:t>
            </a:r>
            <a:r>
              <a:rPr lang="zh-CN" altLang="en-US" sz="3200" b="1" dirty="0">
                <a:solidFill>
                  <a:srgbClr val="FF0000"/>
                </a:solidFill>
                <a:latin typeface="Times New Roman" panose="02020603050405020304" pitchFamily="18" charset="0"/>
              </a:rPr>
              <a:t>不确定关系</a:t>
            </a:r>
          </a:p>
        </p:txBody>
      </p:sp>
      <p:sp>
        <p:nvSpPr>
          <p:cNvPr id="47" name="矩形 36"/>
          <p:cNvSpPr>
            <a:spLocks noChangeArrowheads="1"/>
          </p:cNvSpPr>
          <p:nvPr/>
        </p:nvSpPr>
        <p:spPr bwMode="auto">
          <a:xfrm>
            <a:off x="2005768" y="1084303"/>
            <a:ext cx="4410074"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kumimoji="0" lang="zh-CN" altLang="en-US" sz="2800" b="1" dirty="0">
                <a:solidFill>
                  <a:srgbClr val="008000"/>
                </a:solidFill>
                <a:latin typeface="宋体" panose="02010600030101010101" pitchFamily="2" charset="-122"/>
              </a:rPr>
              <a:t>从原点</a:t>
            </a:r>
            <a:r>
              <a:rPr kumimoji="0" lang="en-US" altLang="zh-CN" sz="2800" dirty="0">
                <a:solidFill>
                  <a:srgbClr val="008000"/>
                </a:solidFill>
              </a:rPr>
              <a:t>O</a:t>
            </a:r>
            <a:r>
              <a:rPr kumimoji="0" lang="zh-CN" altLang="en-US" sz="2800" b="1" dirty="0">
                <a:solidFill>
                  <a:srgbClr val="008000"/>
                </a:solidFill>
                <a:latin typeface="宋体" panose="02010600030101010101" pitchFamily="2" charset="-122"/>
              </a:rPr>
              <a:t>向质点</a:t>
            </a:r>
            <a:r>
              <a:rPr kumimoji="0" lang="en-US" altLang="zh-CN" sz="2800" b="1" dirty="0">
                <a:solidFill>
                  <a:srgbClr val="008000"/>
                </a:solidFill>
              </a:rPr>
              <a:t>P</a:t>
            </a:r>
            <a:r>
              <a:rPr kumimoji="0" lang="zh-CN" altLang="en-US" sz="2800" b="1" dirty="0">
                <a:solidFill>
                  <a:srgbClr val="008000"/>
                </a:solidFill>
                <a:latin typeface="宋体" panose="02010600030101010101" pitchFamily="2" charset="-122"/>
              </a:rPr>
              <a:t>所在位置作一矢量来表示质点位置。该矢量</a:t>
            </a:r>
            <a:r>
              <a:rPr kumimoji="0" lang="zh-CN" altLang="en-US" sz="2800" b="1" dirty="0">
                <a:solidFill>
                  <a:srgbClr val="008000"/>
                </a:solidFill>
              </a:rPr>
              <a:t>称为</a:t>
            </a:r>
            <a:r>
              <a:rPr kumimoji="0" lang="zh-CN" altLang="en-US" sz="2800" b="1" dirty="0">
                <a:solidFill>
                  <a:srgbClr val="C00000"/>
                </a:solidFill>
              </a:rPr>
              <a:t>位置矢量</a:t>
            </a:r>
            <a:r>
              <a:rPr kumimoji="0" lang="zh-CN" altLang="en-US" sz="2800" b="1" dirty="0">
                <a:solidFill>
                  <a:srgbClr val="008000"/>
                </a:solidFill>
              </a:rPr>
              <a:t>，简称</a:t>
            </a:r>
            <a:r>
              <a:rPr kumimoji="0" lang="zh-CN" altLang="en-US" sz="2800" b="1" dirty="0">
                <a:solidFill>
                  <a:srgbClr val="C00000"/>
                </a:solidFill>
              </a:rPr>
              <a:t>位矢</a:t>
            </a:r>
            <a:r>
              <a:rPr kumimoji="0" lang="zh-CN" altLang="en-US" sz="2800" b="1" dirty="0">
                <a:solidFill>
                  <a:srgbClr val="008000"/>
                </a:solidFill>
              </a:rPr>
              <a:t>。</a:t>
            </a:r>
          </a:p>
        </p:txBody>
      </p:sp>
      <p:sp>
        <p:nvSpPr>
          <p:cNvPr id="48" name="Rectangle 91"/>
          <p:cNvSpPr>
            <a:spLocks noChangeArrowheads="1"/>
          </p:cNvSpPr>
          <p:nvPr/>
        </p:nvSpPr>
        <p:spPr bwMode="auto">
          <a:xfrm>
            <a:off x="1990813" y="3475546"/>
            <a:ext cx="439261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b="1" dirty="0">
                <a:solidFill>
                  <a:srgbClr val="9900FF"/>
                </a:solidFill>
              </a:rPr>
              <a:t>在坐标系中各处要配上一套</a:t>
            </a:r>
            <a:r>
              <a:rPr lang="zh-CN" altLang="en-US" sz="2800" b="1" dirty="0">
                <a:solidFill>
                  <a:srgbClr val="C00000"/>
                </a:solidFill>
              </a:rPr>
              <a:t>同步时钟</a:t>
            </a:r>
            <a:r>
              <a:rPr lang="zh-CN" altLang="en-US" sz="2800" b="1" dirty="0">
                <a:solidFill>
                  <a:srgbClr val="9900FF"/>
                </a:solidFill>
              </a:rPr>
              <a:t>，给出质点运动到某地点的时刻。</a:t>
            </a:r>
          </a:p>
        </p:txBody>
      </p:sp>
      <p:graphicFrame>
        <p:nvGraphicFramePr>
          <p:cNvPr id="49" name="Object 93"/>
          <p:cNvGraphicFramePr>
            <a:graphicFrameLocks noChangeAspect="1"/>
          </p:cNvGraphicFramePr>
          <p:nvPr>
            <p:extLst>
              <p:ext uri="{D42A27DB-BD31-4B8C-83A1-F6EECF244321}">
                <p14:modId xmlns:p14="http://schemas.microsoft.com/office/powerpoint/2010/main" val="2416304697"/>
              </p:ext>
            </p:extLst>
          </p:nvPr>
        </p:nvGraphicFramePr>
        <p:xfrm>
          <a:off x="2638069" y="2847947"/>
          <a:ext cx="1206500" cy="552450"/>
        </p:xfrm>
        <a:graphic>
          <a:graphicData uri="http://schemas.openxmlformats.org/presentationml/2006/ole">
            <mc:AlternateContent xmlns:mc="http://schemas.openxmlformats.org/markup-compatibility/2006">
              <mc:Choice xmlns:v="urn:schemas-microsoft-com:vml" Requires="v">
                <p:oleObj spid="_x0000_s155810" name="公式" r:id="rId3" imgW="371423" imgH="104826" progId="Equation.3">
                  <p:embed/>
                </p:oleObj>
              </mc:Choice>
              <mc:Fallback>
                <p:oleObj name="公式" r:id="rId3" imgW="371423" imgH="1048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069" y="2847947"/>
                        <a:ext cx="12065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 name="矩形 8"/>
          <p:cNvSpPr>
            <a:spLocks noChangeArrowheads="1"/>
          </p:cNvSpPr>
          <p:nvPr/>
        </p:nvSpPr>
        <p:spPr bwMode="auto">
          <a:xfrm>
            <a:off x="1940387" y="592774"/>
            <a:ext cx="4988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rgbClr val="FF00FF"/>
                </a:solidFill>
              </a:rPr>
              <a:t>质点的运动的经典描述   </a:t>
            </a:r>
            <a:r>
              <a:rPr lang="zh-CN" altLang="en-US" sz="2800" b="1" dirty="0"/>
              <a:t>复习</a:t>
            </a:r>
          </a:p>
        </p:txBody>
      </p:sp>
      <p:sp>
        <p:nvSpPr>
          <p:cNvPr id="51" name="Freeform 15"/>
          <p:cNvSpPr>
            <a:spLocks/>
          </p:cNvSpPr>
          <p:nvPr/>
        </p:nvSpPr>
        <p:spPr bwMode="auto">
          <a:xfrm>
            <a:off x="7019334" y="801854"/>
            <a:ext cx="3457575" cy="865187"/>
          </a:xfrm>
          <a:custGeom>
            <a:avLst/>
            <a:gdLst>
              <a:gd name="T0" fmla="*/ 0 w 2178"/>
              <a:gd name="T1" fmla="*/ 2147483646 h 545"/>
              <a:gd name="T2" fmla="*/ 2147483646 w 2178"/>
              <a:gd name="T3" fmla="*/ 2147483646 h 545"/>
              <a:gd name="T4" fmla="*/ 2147483646 w 2178"/>
              <a:gd name="T5" fmla="*/ 2147483646 h 545"/>
              <a:gd name="T6" fmla="*/ 2147483646 w 2178"/>
              <a:gd name="T7" fmla="*/ 2147483646 h 545"/>
              <a:gd name="T8" fmla="*/ 2147483646 w 2178"/>
              <a:gd name="T9" fmla="*/ 2147483646 h 545"/>
              <a:gd name="T10" fmla="*/ 0 60000 65536"/>
              <a:gd name="T11" fmla="*/ 0 60000 65536"/>
              <a:gd name="T12" fmla="*/ 0 60000 65536"/>
              <a:gd name="T13" fmla="*/ 0 60000 65536"/>
              <a:gd name="T14" fmla="*/ 0 60000 65536"/>
              <a:gd name="T15" fmla="*/ 0 w 2178"/>
              <a:gd name="T16" fmla="*/ 0 h 545"/>
              <a:gd name="T17" fmla="*/ 2178 w 2178"/>
              <a:gd name="T18" fmla="*/ 545 h 545"/>
            </a:gdLst>
            <a:ahLst/>
            <a:cxnLst>
              <a:cxn ang="T10">
                <a:pos x="T0" y="T1"/>
              </a:cxn>
              <a:cxn ang="T11">
                <a:pos x="T2" y="T3"/>
              </a:cxn>
              <a:cxn ang="T12">
                <a:pos x="T4" y="T5"/>
              </a:cxn>
              <a:cxn ang="T13">
                <a:pos x="T6" y="T7"/>
              </a:cxn>
              <a:cxn ang="T14">
                <a:pos x="T8" y="T9"/>
              </a:cxn>
            </a:cxnLst>
            <a:rect l="T15" t="T16" r="T17" b="T18"/>
            <a:pathLst>
              <a:path w="2178" h="545">
                <a:moveTo>
                  <a:pt x="0" y="234"/>
                </a:moveTo>
                <a:cubicBezTo>
                  <a:pt x="94" y="117"/>
                  <a:pt x="189" y="0"/>
                  <a:pt x="318" y="8"/>
                </a:cubicBezTo>
                <a:cubicBezTo>
                  <a:pt x="447" y="16"/>
                  <a:pt x="591" y="197"/>
                  <a:pt x="772" y="280"/>
                </a:cubicBezTo>
                <a:cubicBezTo>
                  <a:pt x="953" y="363"/>
                  <a:pt x="1173" y="469"/>
                  <a:pt x="1407" y="507"/>
                </a:cubicBezTo>
                <a:cubicBezTo>
                  <a:pt x="1641" y="545"/>
                  <a:pt x="1909" y="526"/>
                  <a:pt x="2178" y="507"/>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Oval 16"/>
          <p:cNvSpPr>
            <a:spLocks noChangeAspect="1" noChangeArrowheads="1"/>
          </p:cNvSpPr>
          <p:nvPr/>
        </p:nvSpPr>
        <p:spPr bwMode="auto">
          <a:xfrm>
            <a:off x="8348071" y="1246353"/>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53" name="Line 17"/>
          <p:cNvSpPr>
            <a:spLocks noChangeShapeType="1"/>
          </p:cNvSpPr>
          <p:nvPr/>
        </p:nvSpPr>
        <p:spPr bwMode="auto">
          <a:xfrm>
            <a:off x="8476659" y="1360654"/>
            <a:ext cx="574675" cy="28892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Line 19"/>
          <p:cNvSpPr>
            <a:spLocks noChangeShapeType="1"/>
          </p:cNvSpPr>
          <p:nvPr/>
        </p:nvSpPr>
        <p:spPr bwMode="auto">
          <a:xfrm flipV="1">
            <a:off x="6833596" y="1389228"/>
            <a:ext cx="1554162" cy="1181100"/>
          </a:xfrm>
          <a:prstGeom prst="line">
            <a:avLst/>
          </a:prstGeom>
          <a:noFill/>
          <a:ln w="38100">
            <a:solidFill>
              <a:srgbClr val="A5002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5" name="Object 20"/>
          <p:cNvGraphicFramePr>
            <a:graphicFrameLocks noChangeAspect="1"/>
          </p:cNvGraphicFramePr>
          <p:nvPr>
            <p:extLst>
              <p:ext uri="{D42A27DB-BD31-4B8C-83A1-F6EECF244321}">
                <p14:modId xmlns:p14="http://schemas.microsoft.com/office/powerpoint/2010/main" val="620403325"/>
              </p:ext>
            </p:extLst>
          </p:nvPr>
        </p:nvGraphicFramePr>
        <p:xfrm>
          <a:off x="7468596" y="1517816"/>
          <a:ext cx="342900" cy="447675"/>
        </p:xfrm>
        <a:graphic>
          <a:graphicData uri="http://schemas.openxmlformats.org/presentationml/2006/ole">
            <mc:AlternateContent xmlns:mc="http://schemas.openxmlformats.org/markup-compatibility/2006">
              <mc:Choice xmlns:v="urn:schemas-microsoft-com:vml" Requires="v">
                <p:oleObj spid="_x0000_s155811" name="公式" r:id="rId5" imgW="126780" imgH="164814" progId="Equation.3">
                  <p:embed/>
                </p:oleObj>
              </mc:Choice>
              <mc:Fallback>
                <p:oleObj name="公式" r:id="rId5" imgW="126780" imgH="16481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8596" y="1517816"/>
                        <a:ext cx="3429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graphicFrame>
        <p:nvGraphicFramePr>
          <p:cNvPr id="56" name="Object 22"/>
          <p:cNvGraphicFramePr>
            <a:graphicFrameLocks noChangeAspect="1"/>
          </p:cNvGraphicFramePr>
          <p:nvPr>
            <p:extLst>
              <p:ext uri="{D42A27DB-BD31-4B8C-83A1-F6EECF244321}">
                <p14:modId xmlns:p14="http://schemas.microsoft.com/office/powerpoint/2010/main" val="2428429939"/>
              </p:ext>
            </p:extLst>
          </p:nvPr>
        </p:nvGraphicFramePr>
        <p:xfrm>
          <a:off x="8298858" y="814554"/>
          <a:ext cx="412750" cy="447675"/>
        </p:xfrm>
        <a:graphic>
          <a:graphicData uri="http://schemas.openxmlformats.org/presentationml/2006/ole">
            <mc:AlternateContent xmlns:mc="http://schemas.openxmlformats.org/markup-compatibility/2006">
              <mc:Choice xmlns:v="urn:schemas-microsoft-com:vml" Requires="v">
                <p:oleObj spid="_x0000_s155812" name="公式" r:id="rId7" imgW="152268" imgH="164957" progId="Equation.3">
                  <p:embed/>
                </p:oleObj>
              </mc:Choice>
              <mc:Fallback>
                <p:oleObj name="公式" r:id="rId7" imgW="152268"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8858" y="814554"/>
                        <a:ext cx="412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graphicFrame>
        <p:nvGraphicFramePr>
          <p:cNvPr id="57" name="Object 49"/>
          <p:cNvGraphicFramePr>
            <a:graphicFrameLocks noChangeAspect="1"/>
          </p:cNvGraphicFramePr>
          <p:nvPr>
            <p:extLst>
              <p:ext uri="{D42A27DB-BD31-4B8C-83A1-F6EECF244321}">
                <p14:modId xmlns:p14="http://schemas.microsoft.com/office/powerpoint/2010/main" val="3145135067"/>
              </p:ext>
            </p:extLst>
          </p:nvPr>
        </p:nvGraphicFramePr>
        <p:xfrm>
          <a:off x="6606583" y="2133766"/>
          <a:ext cx="412750" cy="481013"/>
        </p:xfrm>
        <a:graphic>
          <a:graphicData uri="http://schemas.openxmlformats.org/presentationml/2006/ole">
            <mc:AlternateContent xmlns:mc="http://schemas.openxmlformats.org/markup-compatibility/2006">
              <mc:Choice xmlns:v="urn:schemas-microsoft-com:vml" Requires="v">
                <p:oleObj spid="_x0000_s155813" name="公式" r:id="rId9" imgW="152202" imgH="177569" progId="Equation.3">
                  <p:embed/>
                </p:oleObj>
              </mc:Choice>
              <mc:Fallback>
                <p:oleObj name="公式" r:id="rId9" imgW="152202" imgH="1775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6583" y="2133766"/>
                        <a:ext cx="4127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58" name="Oval 50"/>
          <p:cNvSpPr>
            <a:spLocks noChangeAspect="1" noChangeArrowheads="1"/>
          </p:cNvSpPr>
          <p:nvPr/>
        </p:nvSpPr>
        <p:spPr bwMode="auto">
          <a:xfrm>
            <a:off x="6763746" y="2541753"/>
            <a:ext cx="93662" cy="9366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59" name="Freeform 15"/>
          <p:cNvSpPr>
            <a:spLocks/>
          </p:cNvSpPr>
          <p:nvPr/>
        </p:nvSpPr>
        <p:spPr bwMode="auto">
          <a:xfrm>
            <a:off x="6416490" y="4686930"/>
            <a:ext cx="3457575" cy="865187"/>
          </a:xfrm>
          <a:custGeom>
            <a:avLst/>
            <a:gdLst>
              <a:gd name="T0" fmla="*/ 0 w 2178"/>
              <a:gd name="T1" fmla="*/ 2147483646 h 545"/>
              <a:gd name="T2" fmla="*/ 2147483646 w 2178"/>
              <a:gd name="T3" fmla="*/ 2147483646 h 545"/>
              <a:gd name="T4" fmla="*/ 2147483646 w 2178"/>
              <a:gd name="T5" fmla="*/ 2147483646 h 545"/>
              <a:gd name="T6" fmla="*/ 2147483646 w 2178"/>
              <a:gd name="T7" fmla="*/ 2147483646 h 545"/>
              <a:gd name="T8" fmla="*/ 2147483646 w 2178"/>
              <a:gd name="T9" fmla="*/ 2147483646 h 545"/>
              <a:gd name="T10" fmla="*/ 0 60000 65536"/>
              <a:gd name="T11" fmla="*/ 0 60000 65536"/>
              <a:gd name="T12" fmla="*/ 0 60000 65536"/>
              <a:gd name="T13" fmla="*/ 0 60000 65536"/>
              <a:gd name="T14" fmla="*/ 0 60000 65536"/>
              <a:gd name="T15" fmla="*/ 0 w 2178"/>
              <a:gd name="T16" fmla="*/ 0 h 545"/>
              <a:gd name="T17" fmla="*/ 2178 w 2178"/>
              <a:gd name="T18" fmla="*/ 545 h 545"/>
            </a:gdLst>
            <a:ahLst/>
            <a:cxnLst>
              <a:cxn ang="T10">
                <a:pos x="T0" y="T1"/>
              </a:cxn>
              <a:cxn ang="T11">
                <a:pos x="T2" y="T3"/>
              </a:cxn>
              <a:cxn ang="T12">
                <a:pos x="T4" y="T5"/>
              </a:cxn>
              <a:cxn ang="T13">
                <a:pos x="T6" y="T7"/>
              </a:cxn>
              <a:cxn ang="T14">
                <a:pos x="T8" y="T9"/>
              </a:cxn>
            </a:cxnLst>
            <a:rect l="T15" t="T16" r="T17" b="T18"/>
            <a:pathLst>
              <a:path w="2178" h="545">
                <a:moveTo>
                  <a:pt x="0" y="234"/>
                </a:moveTo>
                <a:cubicBezTo>
                  <a:pt x="94" y="117"/>
                  <a:pt x="189" y="0"/>
                  <a:pt x="318" y="8"/>
                </a:cubicBezTo>
                <a:cubicBezTo>
                  <a:pt x="447" y="16"/>
                  <a:pt x="591" y="197"/>
                  <a:pt x="772" y="280"/>
                </a:cubicBezTo>
                <a:cubicBezTo>
                  <a:pt x="953" y="363"/>
                  <a:pt x="1173" y="469"/>
                  <a:pt x="1407" y="507"/>
                </a:cubicBezTo>
                <a:cubicBezTo>
                  <a:pt x="1641" y="545"/>
                  <a:pt x="1909" y="526"/>
                  <a:pt x="2178" y="50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Oval 16"/>
          <p:cNvSpPr>
            <a:spLocks noChangeAspect="1" noChangeArrowheads="1"/>
          </p:cNvSpPr>
          <p:nvPr/>
        </p:nvSpPr>
        <p:spPr bwMode="auto">
          <a:xfrm>
            <a:off x="6828197" y="4634334"/>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61" name="Line 17"/>
          <p:cNvSpPr>
            <a:spLocks noChangeShapeType="1"/>
          </p:cNvSpPr>
          <p:nvPr/>
        </p:nvSpPr>
        <p:spPr bwMode="auto">
          <a:xfrm>
            <a:off x="6972829" y="4680636"/>
            <a:ext cx="534851" cy="21102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Line 19"/>
          <p:cNvSpPr>
            <a:spLocks noChangeShapeType="1"/>
          </p:cNvSpPr>
          <p:nvPr/>
        </p:nvSpPr>
        <p:spPr bwMode="auto">
          <a:xfrm flipV="1">
            <a:off x="6230753" y="4776388"/>
            <a:ext cx="680244" cy="1679016"/>
          </a:xfrm>
          <a:prstGeom prst="line">
            <a:avLst/>
          </a:prstGeom>
          <a:noFill/>
          <a:ln w="38100">
            <a:solidFill>
              <a:srgbClr val="A5002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 name="Object 20"/>
          <p:cNvGraphicFramePr>
            <a:graphicFrameLocks noChangeAspect="1"/>
          </p:cNvGraphicFramePr>
          <p:nvPr>
            <p:extLst>
              <p:ext uri="{D42A27DB-BD31-4B8C-83A1-F6EECF244321}">
                <p14:modId xmlns:p14="http://schemas.microsoft.com/office/powerpoint/2010/main" val="3801689539"/>
              </p:ext>
            </p:extLst>
          </p:nvPr>
        </p:nvGraphicFramePr>
        <p:xfrm>
          <a:off x="6277359" y="5188407"/>
          <a:ext cx="342900" cy="447675"/>
        </p:xfrm>
        <a:graphic>
          <a:graphicData uri="http://schemas.openxmlformats.org/presentationml/2006/ole">
            <mc:AlternateContent xmlns:mc="http://schemas.openxmlformats.org/markup-compatibility/2006">
              <mc:Choice xmlns:v="urn:schemas-microsoft-com:vml" Requires="v">
                <p:oleObj spid="_x0000_s155814" name="公式" r:id="rId11" imgW="126780" imgH="164814" progId="Equation.3">
                  <p:embed/>
                </p:oleObj>
              </mc:Choice>
              <mc:Fallback>
                <p:oleObj name="公式" r:id="rId11" imgW="126780" imgH="16481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7359" y="5188407"/>
                        <a:ext cx="3429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graphicFrame>
        <p:nvGraphicFramePr>
          <p:cNvPr id="64" name="Object 22"/>
          <p:cNvGraphicFramePr>
            <a:graphicFrameLocks noChangeAspect="1"/>
          </p:cNvGraphicFramePr>
          <p:nvPr>
            <p:extLst>
              <p:ext uri="{D42A27DB-BD31-4B8C-83A1-F6EECF244321}">
                <p14:modId xmlns:p14="http://schemas.microsoft.com/office/powerpoint/2010/main" val="1427733426"/>
              </p:ext>
            </p:extLst>
          </p:nvPr>
        </p:nvGraphicFramePr>
        <p:xfrm>
          <a:off x="6741859" y="4211927"/>
          <a:ext cx="412750" cy="447675"/>
        </p:xfrm>
        <a:graphic>
          <a:graphicData uri="http://schemas.openxmlformats.org/presentationml/2006/ole">
            <mc:AlternateContent xmlns:mc="http://schemas.openxmlformats.org/markup-compatibility/2006">
              <mc:Choice xmlns:v="urn:schemas-microsoft-com:vml" Requires="v">
                <p:oleObj spid="_x0000_s155815" name="公式" r:id="rId12" imgW="152268" imgH="164957" progId="Equation.3">
                  <p:embed/>
                </p:oleObj>
              </mc:Choice>
              <mc:Fallback>
                <p:oleObj name="公式" r:id="rId12" imgW="152268"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1859" y="4211927"/>
                        <a:ext cx="412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graphicFrame>
        <p:nvGraphicFramePr>
          <p:cNvPr id="65" name="Object 49"/>
          <p:cNvGraphicFramePr>
            <a:graphicFrameLocks noChangeAspect="1"/>
          </p:cNvGraphicFramePr>
          <p:nvPr>
            <p:extLst>
              <p:ext uri="{D42A27DB-BD31-4B8C-83A1-F6EECF244321}">
                <p14:modId xmlns:p14="http://schemas.microsoft.com/office/powerpoint/2010/main" val="796165316"/>
              </p:ext>
            </p:extLst>
          </p:nvPr>
        </p:nvGraphicFramePr>
        <p:xfrm>
          <a:off x="5715794" y="6320631"/>
          <a:ext cx="412750" cy="481013"/>
        </p:xfrm>
        <a:graphic>
          <a:graphicData uri="http://schemas.openxmlformats.org/presentationml/2006/ole">
            <mc:AlternateContent xmlns:mc="http://schemas.openxmlformats.org/markup-compatibility/2006">
              <mc:Choice xmlns:v="urn:schemas-microsoft-com:vml" Requires="v">
                <p:oleObj spid="_x0000_s155816" name="公式" r:id="rId13" imgW="152202" imgH="177569" progId="Equation.3">
                  <p:embed/>
                </p:oleObj>
              </mc:Choice>
              <mc:Fallback>
                <p:oleObj name="公式" r:id="rId13" imgW="152202" imgH="1775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794" y="6320631"/>
                        <a:ext cx="4127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66" name="Oval 50"/>
          <p:cNvSpPr>
            <a:spLocks noChangeAspect="1" noChangeArrowheads="1"/>
          </p:cNvSpPr>
          <p:nvPr/>
        </p:nvSpPr>
        <p:spPr bwMode="auto">
          <a:xfrm>
            <a:off x="6160902" y="6426829"/>
            <a:ext cx="93662" cy="9366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nvGrpSpPr>
          <p:cNvPr id="67" name="Group 5"/>
          <p:cNvGrpSpPr>
            <a:grpSpLocks/>
          </p:cNvGrpSpPr>
          <p:nvPr/>
        </p:nvGrpSpPr>
        <p:grpSpPr bwMode="auto">
          <a:xfrm>
            <a:off x="6468112" y="3046288"/>
            <a:ext cx="913745" cy="1188715"/>
            <a:chOff x="1392" y="288"/>
            <a:chExt cx="944" cy="1044"/>
          </a:xfrm>
        </p:grpSpPr>
        <p:grpSp>
          <p:nvGrpSpPr>
            <p:cNvPr id="68" name="Group 34"/>
            <p:cNvGrpSpPr>
              <a:grpSpLocks/>
            </p:cNvGrpSpPr>
            <p:nvPr/>
          </p:nvGrpSpPr>
          <p:grpSpPr bwMode="auto">
            <a:xfrm>
              <a:off x="1392" y="288"/>
              <a:ext cx="801" cy="1044"/>
              <a:chOff x="592" y="240"/>
              <a:chExt cx="801" cy="1044"/>
            </a:xfrm>
          </p:grpSpPr>
          <p:sp>
            <p:nvSpPr>
              <p:cNvPr id="111" name="Rectangle 35"/>
              <p:cNvSpPr>
                <a:spLocks noChangeArrowheads="1"/>
              </p:cNvSpPr>
              <p:nvPr/>
            </p:nvSpPr>
            <p:spPr bwMode="auto">
              <a:xfrm>
                <a:off x="720" y="716"/>
                <a:ext cx="469"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r>
                  <a:rPr lang="en-US" altLang="zh-CN" sz="3600" b="0">
                    <a:solidFill>
                      <a:schemeClr val="tx1"/>
                    </a:solidFill>
                    <a:latin typeface="Bookman Old Style" panose="02050604050505020204" pitchFamily="18" charset="0"/>
                  </a:rPr>
                  <a:t>a</a:t>
                </a:r>
              </a:p>
            </p:txBody>
          </p:sp>
          <p:sp>
            <p:nvSpPr>
              <p:cNvPr id="112" name="Freeform 36"/>
              <p:cNvSpPr>
                <a:spLocks/>
              </p:cNvSpPr>
              <p:nvPr/>
            </p:nvSpPr>
            <p:spPr bwMode="auto">
              <a:xfrm>
                <a:off x="968" y="880"/>
                <a:ext cx="425" cy="313"/>
              </a:xfrm>
              <a:custGeom>
                <a:avLst/>
                <a:gdLst>
                  <a:gd name="T0" fmla="*/ 0 w 425"/>
                  <a:gd name="T1" fmla="*/ 3 h 313"/>
                  <a:gd name="T2" fmla="*/ 38 w 425"/>
                  <a:gd name="T3" fmla="*/ 9 h 313"/>
                  <a:gd name="T4" fmla="*/ 67 w 425"/>
                  <a:gd name="T5" fmla="*/ 0 h 313"/>
                  <a:gd name="T6" fmla="*/ 94 w 425"/>
                  <a:gd name="T7" fmla="*/ 0 h 313"/>
                  <a:gd name="T8" fmla="*/ 122 w 425"/>
                  <a:gd name="T9" fmla="*/ 8 h 313"/>
                  <a:gd name="T10" fmla="*/ 151 w 425"/>
                  <a:gd name="T11" fmla="*/ 25 h 313"/>
                  <a:gd name="T12" fmla="*/ 179 w 425"/>
                  <a:gd name="T13" fmla="*/ 33 h 313"/>
                  <a:gd name="T14" fmla="*/ 207 w 425"/>
                  <a:gd name="T15" fmla="*/ 50 h 313"/>
                  <a:gd name="T16" fmla="*/ 217 w 425"/>
                  <a:gd name="T17" fmla="*/ 76 h 313"/>
                  <a:gd name="T18" fmla="*/ 245 w 425"/>
                  <a:gd name="T19" fmla="*/ 93 h 313"/>
                  <a:gd name="T20" fmla="*/ 255 w 425"/>
                  <a:gd name="T21" fmla="*/ 119 h 313"/>
                  <a:gd name="T22" fmla="*/ 274 w 425"/>
                  <a:gd name="T23" fmla="*/ 145 h 313"/>
                  <a:gd name="T24" fmla="*/ 302 w 425"/>
                  <a:gd name="T25" fmla="*/ 153 h 313"/>
                  <a:gd name="T26" fmla="*/ 330 w 425"/>
                  <a:gd name="T27" fmla="*/ 144 h 313"/>
                  <a:gd name="T28" fmla="*/ 358 w 425"/>
                  <a:gd name="T29" fmla="*/ 144 h 313"/>
                  <a:gd name="T30" fmla="*/ 386 w 425"/>
                  <a:gd name="T31" fmla="*/ 143 h 313"/>
                  <a:gd name="T32" fmla="*/ 414 w 425"/>
                  <a:gd name="T33" fmla="*/ 143 h 313"/>
                  <a:gd name="T34" fmla="*/ 424 w 425"/>
                  <a:gd name="T35" fmla="*/ 168 h 313"/>
                  <a:gd name="T36" fmla="*/ 396 w 425"/>
                  <a:gd name="T37" fmla="*/ 187 h 313"/>
                  <a:gd name="T38" fmla="*/ 368 w 425"/>
                  <a:gd name="T39" fmla="*/ 204 h 313"/>
                  <a:gd name="T40" fmla="*/ 341 w 425"/>
                  <a:gd name="T41" fmla="*/ 222 h 313"/>
                  <a:gd name="T42" fmla="*/ 313 w 425"/>
                  <a:gd name="T43" fmla="*/ 232 h 313"/>
                  <a:gd name="T44" fmla="*/ 285 w 425"/>
                  <a:gd name="T45" fmla="*/ 249 h 313"/>
                  <a:gd name="T46" fmla="*/ 267 w 425"/>
                  <a:gd name="T47" fmla="*/ 276 h 313"/>
                  <a:gd name="T48" fmla="*/ 240 w 425"/>
                  <a:gd name="T49" fmla="*/ 302 h 313"/>
                  <a:gd name="T50" fmla="*/ 212 w 425"/>
                  <a:gd name="T51" fmla="*/ 312 h 313"/>
                  <a:gd name="T52" fmla="*/ 184 w 425"/>
                  <a:gd name="T53" fmla="*/ 286 h 313"/>
                  <a:gd name="T54" fmla="*/ 174 w 425"/>
                  <a:gd name="T55" fmla="*/ 260 h 313"/>
                  <a:gd name="T56" fmla="*/ 173 w 425"/>
                  <a:gd name="T57" fmla="*/ 234 h 313"/>
                  <a:gd name="T58" fmla="*/ 163 w 425"/>
                  <a:gd name="T59" fmla="*/ 208 h 313"/>
                  <a:gd name="T60" fmla="*/ 135 w 425"/>
                  <a:gd name="T61" fmla="*/ 191 h 313"/>
                  <a:gd name="T62" fmla="*/ 108 w 425"/>
                  <a:gd name="T63" fmla="*/ 200 h 313"/>
                  <a:gd name="T64" fmla="*/ 111 w 425"/>
                  <a:gd name="T65" fmla="*/ 202 h 3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5"/>
                  <a:gd name="T100" fmla="*/ 0 h 313"/>
                  <a:gd name="T101" fmla="*/ 425 w 425"/>
                  <a:gd name="T102" fmla="*/ 313 h 3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5" h="313">
                    <a:moveTo>
                      <a:pt x="0" y="3"/>
                    </a:moveTo>
                    <a:lnTo>
                      <a:pt x="38" y="9"/>
                    </a:lnTo>
                    <a:lnTo>
                      <a:pt x="67" y="0"/>
                    </a:lnTo>
                    <a:lnTo>
                      <a:pt x="94" y="0"/>
                    </a:lnTo>
                    <a:lnTo>
                      <a:pt x="122" y="8"/>
                    </a:lnTo>
                    <a:lnTo>
                      <a:pt x="151" y="25"/>
                    </a:lnTo>
                    <a:lnTo>
                      <a:pt x="179" y="33"/>
                    </a:lnTo>
                    <a:lnTo>
                      <a:pt x="207" y="50"/>
                    </a:lnTo>
                    <a:lnTo>
                      <a:pt x="217" y="76"/>
                    </a:lnTo>
                    <a:lnTo>
                      <a:pt x="245" y="93"/>
                    </a:lnTo>
                    <a:lnTo>
                      <a:pt x="255" y="119"/>
                    </a:lnTo>
                    <a:lnTo>
                      <a:pt x="274" y="145"/>
                    </a:lnTo>
                    <a:lnTo>
                      <a:pt x="302" y="153"/>
                    </a:lnTo>
                    <a:lnTo>
                      <a:pt x="330" y="144"/>
                    </a:lnTo>
                    <a:lnTo>
                      <a:pt x="358" y="144"/>
                    </a:lnTo>
                    <a:lnTo>
                      <a:pt x="386" y="143"/>
                    </a:lnTo>
                    <a:lnTo>
                      <a:pt x="414" y="143"/>
                    </a:lnTo>
                    <a:lnTo>
                      <a:pt x="424" y="168"/>
                    </a:lnTo>
                    <a:lnTo>
                      <a:pt x="396" y="187"/>
                    </a:lnTo>
                    <a:lnTo>
                      <a:pt x="368" y="204"/>
                    </a:lnTo>
                    <a:lnTo>
                      <a:pt x="341" y="222"/>
                    </a:lnTo>
                    <a:lnTo>
                      <a:pt x="313" y="232"/>
                    </a:lnTo>
                    <a:lnTo>
                      <a:pt x="285" y="249"/>
                    </a:lnTo>
                    <a:lnTo>
                      <a:pt x="267" y="276"/>
                    </a:lnTo>
                    <a:lnTo>
                      <a:pt x="240" y="302"/>
                    </a:lnTo>
                    <a:lnTo>
                      <a:pt x="212" y="312"/>
                    </a:lnTo>
                    <a:lnTo>
                      <a:pt x="184" y="286"/>
                    </a:lnTo>
                    <a:lnTo>
                      <a:pt x="174" y="260"/>
                    </a:lnTo>
                    <a:lnTo>
                      <a:pt x="173" y="234"/>
                    </a:lnTo>
                    <a:lnTo>
                      <a:pt x="163" y="208"/>
                    </a:lnTo>
                    <a:lnTo>
                      <a:pt x="135" y="191"/>
                    </a:lnTo>
                    <a:lnTo>
                      <a:pt x="108" y="200"/>
                    </a:lnTo>
                    <a:lnTo>
                      <a:pt x="111" y="202"/>
                    </a:lnTo>
                  </a:path>
                </a:pathLst>
              </a:custGeom>
              <a:solidFill>
                <a:schemeClr val="accent1"/>
              </a:solidFill>
              <a:ln w="12700" cap="rnd">
                <a:solidFill>
                  <a:schemeClr val="tx1"/>
                </a:solidFill>
                <a:round/>
                <a:headEnd type="none" w="sm" len="sm"/>
                <a:tailEnd type="none" w="sm" len="sm"/>
              </a:ln>
            </p:spPr>
            <p:txBody>
              <a:bodyPr/>
              <a:lstStyle/>
              <a:p>
                <a:endParaRPr lang="zh-CN" altLang="en-US"/>
              </a:p>
            </p:txBody>
          </p:sp>
          <p:sp>
            <p:nvSpPr>
              <p:cNvPr id="113" name="Freeform 37"/>
              <p:cNvSpPr>
                <a:spLocks/>
              </p:cNvSpPr>
              <p:nvPr/>
            </p:nvSpPr>
            <p:spPr bwMode="auto">
              <a:xfrm>
                <a:off x="648" y="992"/>
                <a:ext cx="490" cy="159"/>
              </a:xfrm>
              <a:custGeom>
                <a:avLst/>
                <a:gdLst>
                  <a:gd name="T0" fmla="*/ 0 w 490"/>
                  <a:gd name="T1" fmla="*/ 56 h 159"/>
                  <a:gd name="T2" fmla="*/ 41 w 490"/>
                  <a:gd name="T3" fmla="*/ 87 h 159"/>
                  <a:gd name="T4" fmla="*/ 59 w 490"/>
                  <a:gd name="T5" fmla="*/ 113 h 159"/>
                  <a:gd name="T6" fmla="*/ 87 w 490"/>
                  <a:gd name="T7" fmla="*/ 122 h 159"/>
                  <a:gd name="T8" fmla="*/ 115 w 490"/>
                  <a:gd name="T9" fmla="*/ 131 h 159"/>
                  <a:gd name="T10" fmla="*/ 143 w 490"/>
                  <a:gd name="T11" fmla="*/ 131 h 159"/>
                  <a:gd name="T12" fmla="*/ 171 w 490"/>
                  <a:gd name="T13" fmla="*/ 140 h 159"/>
                  <a:gd name="T14" fmla="*/ 199 w 490"/>
                  <a:gd name="T15" fmla="*/ 148 h 159"/>
                  <a:gd name="T16" fmla="*/ 227 w 490"/>
                  <a:gd name="T17" fmla="*/ 148 h 159"/>
                  <a:gd name="T18" fmla="*/ 255 w 490"/>
                  <a:gd name="T19" fmla="*/ 158 h 159"/>
                  <a:gd name="T20" fmla="*/ 283 w 490"/>
                  <a:gd name="T21" fmla="*/ 158 h 159"/>
                  <a:gd name="T22" fmla="*/ 311 w 490"/>
                  <a:gd name="T23" fmla="*/ 148 h 159"/>
                  <a:gd name="T24" fmla="*/ 339 w 490"/>
                  <a:gd name="T25" fmla="*/ 148 h 159"/>
                  <a:gd name="T26" fmla="*/ 368 w 490"/>
                  <a:gd name="T27" fmla="*/ 148 h 159"/>
                  <a:gd name="T28" fmla="*/ 395 w 490"/>
                  <a:gd name="T29" fmla="*/ 148 h 159"/>
                  <a:gd name="T30" fmla="*/ 424 w 490"/>
                  <a:gd name="T31" fmla="*/ 140 h 159"/>
                  <a:gd name="T32" fmla="*/ 442 w 490"/>
                  <a:gd name="T33" fmla="*/ 113 h 159"/>
                  <a:gd name="T34" fmla="*/ 461 w 490"/>
                  <a:gd name="T35" fmla="*/ 87 h 159"/>
                  <a:gd name="T36" fmla="*/ 489 w 490"/>
                  <a:gd name="T37" fmla="*/ 78 h 159"/>
                  <a:gd name="T38" fmla="*/ 480 w 490"/>
                  <a:gd name="T39" fmla="*/ 52 h 159"/>
                  <a:gd name="T40" fmla="*/ 451 w 490"/>
                  <a:gd name="T41" fmla="*/ 25 h 159"/>
                  <a:gd name="T42" fmla="*/ 424 w 490"/>
                  <a:gd name="T43" fmla="*/ 25 h 159"/>
                  <a:gd name="T44" fmla="*/ 395 w 490"/>
                  <a:gd name="T45" fmla="*/ 25 h 159"/>
                  <a:gd name="T46" fmla="*/ 368 w 490"/>
                  <a:gd name="T47" fmla="*/ 25 h 159"/>
                  <a:gd name="T48" fmla="*/ 348 w 490"/>
                  <a:gd name="T49" fmla="*/ 25 h 159"/>
                  <a:gd name="T50" fmla="*/ 273 w 490"/>
                  <a:gd name="T51" fmla="*/ 17 h 159"/>
                  <a:gd name="T52" fmla="*/ 246 w 490"/>
                  <a:gd name="T53" fmla="*/ 17 h 159"/>
                  <a:gd name="T54" fmla="*/ 209 w 490"/>
                  <a:gd name="T55" fmla="*/ 17 h 159"/>
                  <a:gd name="T56" fmla="*/ 180 w 490"/>
                  <a:gd name="T57" fmla="*/ 8 h 159"/>
                  <a:gd name="T58" fmla="*/ 143 w 490"/>
                  <a:gd name="T59" fmla="*/ 0 h 159"/>
                  <a:gd name="T60" fmla="*/ 106 w 490"/>
                  <a:gd name="T61" fmla="*/ 0 h 159"/>
                  <a:gd name="T62" fmla="*/ 78 w 490"/>
                  <a:gd name="T63" fmla="*/ 8 h 159"/>
                  <a:gd name="T64" fmla="*/ 50 w 490"/>
                  <a:gd name="T65" fmla="*/ 8 h 159"/>
                  <a:gd name="T66" fmla="*/ 22 w 490"/>
                  <a:gd name="T67" fmla="*/ 8 h 159"/>
                  <a:gd name="T68" fmla="*/ 0 w 490"/>
                  <a:gd name="T69" fmla="*/ 56 h 159"/>
                  <a:gd name="T70" fmla="*/ 0 w 490"/>
                  <a:gd name="T71" fmla="*/ 5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0"/>
                  <a:gd name="T109" fmla="*/ 0 h 159"/>
                  <a:gd name="T110" fmla="*/ 490 w 490"/>
                  <a:gd name="T111" fmla="*/ 159 h 1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0" h="159">
                    <a:moveTo>
                      <a:pt x="0" y="56"/>
                    </a:moveTo>
                    <a:lnTo>
                      <a:pt x="41" y="87"/>
                    </a:lnTo>
                    <a:lnTo>
                      <a:pt x="59" y="113"/>
                    </a:lnTo>
                    <a:lnTo>
                      <a:pt x="87" y="122"/>
                    </a:lnTo>
                    <a:lnTo>
                      <a:pt x="115" y="131"/>
                    </a:lnTo>
                    <a:lnTo>
                      <a:pt x="143" y="131"/>
                    </a:lnTo>
                    <a:lnTo>
                      <a:pt x="171" y="140"/>
                    </a:lnTo>
                    <a:lnTo>
                      <a:pt x="199" y="148"/>
                    </a:lnTo>
                    <a:lnTo>
                      <a:pt x="227" y="148"/>
                    </a:lnTo>
                    <a:lnTo>
                      <a:pt x="255" y="158"/>
                    </a:lnTo>
                    <a:lnTo>
                      <a:pt x="283" y="158"/>
                    </a:lnTo>
                    <a:lnTo>
                      <a:pt x="311" y="148"/>
                    </a:lnTo>
                    <a:lnTo>
                      <a:pt x="339" y="148"/>
                    </a:lnTo>
                    <a:lnTo>
                      <a:pt x="368" y="148"/>
                    </a:lnTo>
                    <a:lnTo>
                      <a:pt x="395" y="148"/>
                    </a:lnTo>
                    <a:lnTo>
                      <a:pt x="424" y="140"/>
                    </a:lnTo>
                    <a:lnTo>
                      <a:pt x="442" y="113"/>
                    </a:lnTo>
                    <a:lnTo>
                      <a:pt x="461" y="87"/>
                    </a:lnTo>
                    <a:lnTo>
                      <a:pt x="489" y="78"/>
                    </a:lnTo>
                    <a:lnTo>
                      <a:pt x="480" y="52"/>
                    </a:lnTo>
                    <a:lnTo>
                      <a:pt x="451" y="25"/>
                    </a:lnTo>
                    <a:lnTo>
                      <a:pt x="424" y="25"/>
                    </a:lnTo>
                    <a:lnTo>
                      <a:pt x="395" y="25"/>
                    </a:lnTo>
                    <a:lnTo>
                      <a:pt x="368" y="25"/>
                    </a:lnTo>
                    <a:lnTo>
                      <a:pt x="348" y="25"/>
                    </a:lnTo>
                    <a:lnTo>
                      <a:pt x="273" y="17"/>
                    </a:lnTo>
                    <a:lnTo>
                      <a:pt x="246" y="17"/>
                    </a:lnTo>
                    <a:lnTo>
                      <a:pt x="209" y="17"/>
                    </a:lnTo>
                    <a:lnTo>
                      <a:pt x="180" y="8"/>
                    </a:lnTo>
                    <a:lnTo>
                      <a:pt x="143" y="0"/>
                    </a:lnTo>
                    <a:lnTo>
                      <a:pt x="106" y="0"/>
                    </a:lnTo>
                    <a:lnTo>
                      <a:pt x="78" y="8"/>
                    </a:lnTo>
                    <a:lnTo>
                      <a:pt x="50" y="8"/>
                    </a:lnTo>
                    <a:lnTo>
                      <a:pt x="22" y="8"/>
                    </a:lnTo>
                    <a:lnTo>
                      <a:pt x="0" y="56"/>
                    </a:lnTo>
                  </a:path>
                </a:pathLst>
              </a:custGeom>
              <a:solidFill>
                <a:schemeClr val="accent1"/>
              </a:solidFill>
              <a:ln w="12700" cap="rnd">
                <a:solidFill>
                  <a:schemeClr val="tx1"/>
                </a:solidFill>
                <a:round/>
                <a:headEnd/>
                <a:tailEnd/>
              </a:ln>
            </p:spPr>
            <p:txBody>
              <a:bodyPr/>
              <a:lstStyle/>
              <a:p>
                <a:endParaRPr lang="zh-CN" altLang="en-US"/>
              </a:p>
            </p:txBody>
          </p:sp>
          <p:sp>
            <p:nvSpPr>
              <p:cNvPr id="114" name="Freeform 38"/>
              <p:cNvSpPr>
                <a:spLocks/>
              </p:cNvSpPr>
              <p:nvPr/>
            </p:nvSpPr>
            <p:spPr bwMode="auto">
              <a:xfrm>
                <a:off x="592" y="555"/>
                <a:ext cx="421" cy="483"/>
              </a:xfrm>
              <a:custGeom>
                <a:avLst/>
                <a:gdLst>
                  <a:gd name="T0" fmla="*/ 114 w 421"/>
                  <a:gd name="T1" fmla="*/ 0 h 483"/>
                  <a:gd name="T2" fmla="*/ 141 w 421"/>
                  <a:gd name="T3" fmla="*/ 20 h 483"/>
                  <a:gd name="T4" fmla="*/ 168 w 421"/>
                  <a:gd name="T5" fmla="*/ 41 h 483"/>
                  <a:gd name="T6" fmla="*/ 192 w 421"/>
                  <a:gd name="T7" fmla="*/ 54 h 483"/>
                  <a:gd name="T8" fmla="*/ 272 w 421"/>
                  <a:gd name="T9" fmla="*/ 93 h 483"/>
                  <a:gd name="T10" fmla="*/ 285 w 421"/>
                  <a:gd name="T11" fmla="*/ 152 h 483"/>
                  <a:gd name="T12" fmla="*/ 295 w 421"/>
                  <a:gd name="T13" fmla="*/ 183 h 483"/>
                  <a:gd name="T14" fmla="*/ 304 w 421"/>
                  <a:gd name="T15" fmla="*/ 206 h 483"/>
                  <a:gd name="T16" fmla="*/ 310 w 421"/>
                  <a:gd name="T17" fmla="*/ 228 h 483"/>
                  <a:gd name="T18" fmla="*/ 315 w 421"/>
                  <a:gd name="T19" fmla="*/ 252 h 483"/>
                  <a:gd name="T20" fmla="*/ 314 w 421"/>
                  <a:gd name="T21" fmla="*/ 266 h 483"/>
                  <a:gd name="T22" fmla="*/ 311 w 421"/>
                  <a:gd name="T23" fmla="*/ 284 h 483"/>
                  <a:gd name="T24" fmla="*/ 313 w 421"/>
                  <a:gd name="T25" fmla="*/ 304 h 483"/>
                  <a:gd name="T26" fmla="*/ 320 w 421"/>
                  <a:gd name="T27" fmla="*/ 326 h 483"/>
                  <a:gd name="T28" fmla="*/ 337 w 421"/>
                  <a:gd name="T29" fmla="*/ 333 h 483"/>
                  <a:gd name="T30" fmla="*/ 363 w 421"/>
                  <a:gd name="T31" fmla="*/ 341 h 483"/>
                  <a:gd name="T32" fmla="*/ 380 w 421"/>
                  <a:gd name="T33" fmla="*/ 348 h 483"/>
                  <a:gd name="T34" fmla="*/ 398 w 421"/>
                  <a:gd name="T35" fmla="*/ 363 h 483"/>
                  <a:gd name="T36" fmla="*/ 409 w 421"/>
                  <a:gd name="T37" fmla="*/ 381 h 483"/>
                  <a:gd name="T38" fmla="*/ 416 w 421"/>
                  <a:gd name="T39" fmla="*/ 402 h 483"/>
                  <a:gd name="T40" fmla="*/ 420 w 421"/>
                  <a:gd name="T41" fmla="*/ 426 h 483"/>
                  <a:gd name="T42" fmla="*/ 415 w 421"/>
                  <a:gd name="T43" fmla="*/ 463 h 483"/>
                  <a:gd name="T44" fmla="*/ 99 w 421"/>
                  <a:gd name="T45" fmla="*/ 482 h 483"/>
                  <a:gd name="T46" fmla="*/ 41 w 421"/>
                  <a:gd name="T47" fmla="*/ 480 h 483"/>
                  <a:gd name="T48" fmla="*/ 30 w 421"/>
                  <a:gd name="T49" fmla="*/ 463 h 483"/>
                  <a:gd name="T50" fmla="*/ 19 w 421"/>
                  <a:gd name="T51" fmla="*/ 436 h 483"/>
                  <a:gd name="T52" fmla="*/ 10 w 421"/>
                  <a:gd name="T53" fmla="*/ 406 h 483"/>
                  <a:gd name="T54" fmla="*/ 5 w 421"/>
                  <a:gd name="T55" fmla="*/ 380 h 483"/>
                  <a:gd name="T56" fmla="*/ 1 w 421"/>
                  <a:gd name="T57" fmla="*/ 353 h 483"/>
                  <a:gd name="T58" fmla="*/ 0 w 421"/>
                  <a:gd name="T59" fmla="*/ 327 h 483"/>
                  <a:gd name="T60" fmla="*/ 4 w 421"/>
                  <a:gd name="T61" fmla="*/ 285 h 483"/>
                  <a:gd name="T62" fmla="*/ 10 w 421"/>
                  <a:gd name="T63" fmla="*/ 252 h 483"/>
                  <a:gd name="T64" fmla="*/ 20 w 421"/>
                  <a:gd name="T65" fmla="*/ 215 h 483"/>
                  <a:gd name="T66" fmla="*/ 32 w 421"/>
                  <a:gd name="T67" fmla="*/ 180 h 483"/>
                  <a:gd name="T68" fmla="*/ 44 w 421"/>
                  <a:gd name="T69" fmla="*/ 151 h 483"/>
                  <a:gd name="T70" fmla="*/ 61 w 421"/>
                  <a:gd name="T71" fmla="*/ 119 h 483"/>
                  <a:gd name="T72" fmla="*/ 82 w 421"/>
                  <a:gd name="T73" fmla="*/ 93 h 483"/>
                  <a:gd name="T74" fmla="*/ 102 w 421"/>
                  <a:gd name="T75" fmla="*/ 70 h 483"/>
                  <a:gd name="T76" fmla="*/ 115 w 421"/>
                  <a:gd name="T77" fmla="*/ 59 h 483"/>
                  <a:gd name="T78" fmla="*/ 83 w 421"/>
                  <a:gd name="T79" fmla="*/ 41 h 483"/>
                  <a:gd name="T80" fmla="*/ 114 w 421"/>
                  <a:gd name="T81" fmla="*/ 0 h 4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1"/>
                  <a:gd name="T124" fmla="*/ 0 h 483"/>
                  <a:gd name="T125" fmla="*/ 421 w 421"/>
                  <a:gd name="T126" fmla="*/ 483 h 4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1" h="483">
                    <a:moveTo>
                      <a:pt x="114" y="0"/>
                    </a:moveTo>
                    <a:lnTo>
                      <a:pt x="141" y="20"/>
                    </a:lnTo>
                    <a:lnTo>
                      <a:pt x="168" y="41"/>
                    </a:lnTo>
                    <a:lnTo>
                      <a:pt x="192" y="54"/>
                    </a:lnTo>
                    <a:lnTo>
                      <a:pt x="272" y="93"/>
                    </a:lnTo>
                    <a:lnTo>
                      <a:pt x="285" y="152"/>
                    </a:lnTo>
                    <a:lnTo>
                      <a:pt x="295" y="183"/>
                    </a:lnTo>
                    <a:lnTo>
                      <a:pt x="304" y="206"/>
                    </a:lnTo>
                    <a:lnTo>
                      <a:pt x="310" y="228"/>
                    </a:lnTo>
                    <a:lnTo>
                      <a:pt x="315" y="252"/>
                    </a:lnTo>
                    <a:lnTo>
                      <a:pt x="314" y="266"/>
                    </a:lnTo>
                    <a:lnTo>
                      <a:pt x="311" y="284"/>
                    </a:lnTo>
                    <a:lnTo>
                      <a:pt x="313" y="304"/>
                    </a:lnTo>
                    <a:lnTo>
                      <a:pt x="320" y="326"/>
                    </a:lnTo>
                    <a:lnTo>
                      <a:pt x="337" y="333"/>
                    </a:lnTo>
                    <a:lnTo>
                      <a:pt x="363" y="341"/>
                    </a:lnTo>
                    <a:lnTo>
                      <a:pt x="380" y="348"/>
                    </a:lnTo>
                    <a:lnTo>
                      <a:pt x="398" y="363"/>
                    </a:lnTo>
                    <a:lnTo>
                      <a:pt x="409" y="381"/>
                    </a:lnTo>
                    <a:lnTo>
                      <a:pt x="416" y="402"/>
                    </a:lnTo>
                    <a:lnTo>
                      <a:pt x="420" y="426"/>
                    </a:lnTo>
                    <a:lnTo>
                      <a:pt x="415" y="463"/>
                    </a:lnTo>
                    <a:lnTo>
                      <a:pt x="99" y="482"/>
                    </a:lnTo>
                    <a:lnTo>
                      <a:pt x="41" y="480"/>
                    </a:lnTo>
                    <a:lnTo>
                      <a:pt x="30" y="463"/>
                    </a:lnTo>
                    <a:lnTo>
                      <a:pt x="19" y="436"/>
                    </a:lnTo>
                    <a:lnTo>
                      <a:pt x="10" y="406"/>
                    </a:lnTo>
                    <a:lnTo>
                      <a:pt x="5" y="380"/>
                    </a:lnTo>
                    <a:lnTo>
                      <a:pt x="1" y="353"/>
                    </a:lnTo>
                    <a:lnTo>
                      <a:pt x="0" y="327"/>
                    </a:lnTo>
                    <a:lnTo>
                      <a:pt x="4" y="285"/>
                    </a:lnTo>
                    <a:lnTo>
                      <a:pt x="10" y="252"/>
                    </a:lnTo>
                    <a:lnTo>
                      <a:pt x="20" y="215"/>
                    </a:lnTo>
                    <a:lnTo>
                      <a:pt x="32" y="180"/>
                    </a:lnTo>
                    <a:lnTo>
                      <a:pt x="44" y="151"/>
                    </a:lnTo>
                    <a:lnTo>
                      <a:pt x="61" y="119"/>
                    </a:lnTo>
                    <a:lnTo>
                      <a:pt x="82" y="93"/>
                    </a:lnTo>
                    <a:lnTo>
                      <a:pt x="102" y="70"/>
                    </a:lnTo>
                    <a:lnTo>
                      <a:pt x="115" y="59"/>
                    </a:lnTo>
                    <a:lnTo>
                      <a:pt x="83" y="41"/>
                    </a:lnTo>
                    <a:lnTo>
                      <a:pt x="114" y="0"/>
                    </a:lnTo>
                  </a:path>
                </a:pathLst>
              </a:custGeom>
              <a:solidFill>
                <a:srgbClr val="FF60C0"/>
              </a:solidFill>
              <a:ln w="12700" cap="rnd">
                <a:solidFill>
                  <a:srgbClr val="000000"/>
                </a:solidFill>
                <a:round/>
                <a:headEnd/>
                <a:tailEnd/>
              </a:ln>
            </p:spPr>
            <p:txBody>
              <a:bodyPr/>
              <a:lstStyle/>
              <a:p>
                <a:endParaRPr lang="zh-CN" altLang="en-US"/>
              </a:p>
            </p:txBody>
          </p:sp>
          <p:sp>
            <p:nvSpPr>
              <p:cNvPr id="115" name="Freeform 39"/>
              <p:cNvSpPr>
                <a:spLocks/>
              </p:cNvSpPr>
              <p:nvPr/>
            </p:nvSpPr>
            <p:spPr bwMode="auto">
              <a:xfrm>
                <a:off x="707" y="551"/>
                <a:ext cx="242" cy="224"/>
              </a:xfrm>
              <a:custGeom>
                <a:avLst/>
                <a:gdLst>
                  <a:gd name="T0" fmla="*/ 165 w 242"/>
                  <a:gd name="T1" fmla="*/ 88 h 224"/>
                  <a:gd name="T2" fmla="*/ 199 w 242"/>
                  <a:gd name="T3" fmla="*/ 106 h 224"/>
                  <a:gd name="T4" fmla="*/ 208 w 242"/>
                  <a:gd name="T5" fmla="*/ 122 h 224"/>
                  <a:gd name="T6" fmla="*/ 217 w 242"/>
                  <a:gd name="T7" fmla="*/ 164 h 224"/>
                  <a:gd name="T8" fmla="*/ 230 w 242"/>
                  <a:gd name="T9" fmla="*/ 194 h 224"/>
                  <a:gd name="T10" fmla="*/ 241 w 242"/>
                  <a:gd name="T11" fmla="*/ 223 h 224"/>
                  <a:gd name="T12" fmla="*/ 214 w 242"/>
                  <a:gd name="T13" fmla="*/ 197 h 224"/>
                  <a:gd name="T14" fmla="*/ 193 w 242"/>
                  <a:gd name="T15" fmla="*/ 184 h 224"/>
                  <a:gd name="T16" fmla="*/ 163 w 242"/>
                  <a:gd name="T17" fmla="*/ 159 h 224"/>
                  <a:gd name="T18" fmla="*/ 150 w 242"/>
                  <a:gd name="T19" fmla="*/ 135 h 224"/>
                  <a:gd name="T20" fmla="*/ 143 w 242"/>
                  <a:gd name="T21" fmla="*/ 100 h 224"/>
                  <a:gd name="T22" fmla="*/ 33 w 242"/>
                  <a:gd name="T23" fmla="*/ 49 h 224"/>
                  <a:gd name="T24" fmla="*/ 0 w 242"/>
                  <a:gd name="T25" fmla="*/ 1 h 224"/>
                  <a:gd name="T26" fmla="*/ 16 w 242"/>
                  <a:gd name="T27" fmla="*/ 0 h 224"/>
                  <a:gd name="T28" fmla="*/ 52 w 242"/>
                  <a:gd name="T29" fmla="*/ 15 h 224"/>
                  <a:gd name="T30" fmla="*/ 165 w 242"/>
                  <a:gd name="T31" fmla="*/ 88 h 2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2"/>
                  <a:gd name="T49" fmla="*/ 0 h 224"/>
                  <a:gd name="T50" fmla="*/ 242 w 242"/>
                  <a:gd name="T51" fmla="*/ 224 h 2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2" h="224">
                    <a:moveTo>
                      <a:pt x="165" y="88"/>
                    </a:moveTo>
                    <a:lnTo>
                      <a:pt x="199" y="106"/>
                    </a:lnTo>
                    <a:lnTo>
                      <a:pt x="208" y="122"/>
                    </a:lnTo>
                    <a:lnTo>
                      <a:pt x="217" y="164"/>
                    </a:lnTo>
                    <a:lnTo>
                      <a:pt x="230" y="194"/>
                    </a:lnTo>
                    <a:lnTo>
                      <a:pt x="241" y="223"/>
                    </a:lnTo>
                    <a:lnTo>
                      <a:pt x="214" y="197"/>
                    </a:lnTo>
                    <a:lnTo>
                      <a:pt x="193" y="184"/>
                    </a:lnTo>
                    <a:lnTo>
                      <a:pt x="163" y="159"/>
                    </a:lnTo>
                    <a:lnTo>
                      <a:pt x="150" y="135"/>
                    </a:lnTo>
                    <a:lnTo>
                      <a:pt x="143" y="100"/>
                    </a:lnTo>
                    <a:lnTo>
                      <a:pt x="33" y="49"/>
                    </a:lnTo>
                    <a:lnTo>
                      <a:pt x="0" y="1"/>
                    </a:lnTo>
                    <a:lnTo>
                      <a:pt x="16" y="0"/>
                    </a:lnTo>
                    <a:lnTo>
                      <a:pt x="52" y="15"/>
                    </a:lnTo>
                    <a:lnTo>
                      <a:pt x="165" y="88"/>
                    </a:lnTo>
                  </a:path>
                </a:pathLst>
              </a:custGeom>
              <a:solidFill>
                <a:srgbClr val="E040A0"/>
              </a:solidFill>
              <a:ln w="12700" cap="rnd">
                <a:solidFill>
                  <a:srgbClr val="000000"/>
                </a:solidFill>
                <a:round/>
                <a:headEnd/>
                <a:tailEnd/>
              </a:ln>
            </p:spPr>
            <p:txBody>
              <a:bodyPr/>
              <a:lstStyle/>
              <a:p>
                <a:endParaRPr lang="zh-CN" altLang="en-US"/>
              </a:p>
            </p:txBody>
          </p:sp>
          <p:grpSp>
            <p:nvGrpSpPr>
              <p:cNvPr id="116" name="Group 40"/>
              <p:cNvGrpSpPr>
                <a:grpSpLocks/>
              </p:cNvGrpSpPr>
              <p:nvPr/>
            </p:nvGrpSpPr>
            <p:grpSpPr bwMode="auto">
              <a:xfrm>
                <a:off x="891" y="673"/>
                <a:ext cx="269" cy="198"/>
                <a:chOff x="891" y="1010"/>
                <a:chExt cx="269" cy="198"/>
              </a:xfrm>
            </p:grpSpPr>
            <p:sp>
              <p:nvSpPr>
                <p:cNvPr id="166" name="Freeform 41"/>
                <p:cNvSpPr>
                  <a:spLocks/>
                </p:cNvSpPr>
                <p:nvPr/>
              </p:nvSpPr>
              <p:spPr bwMode="auto">
                <a:xfrm>
                  <a:off x="891" y="1010"/>
                  <a:ext cx="269" cy="198"/>
                </a:xfrm>
                <a:custGeom>
                  <a:avLst/>
                  <a:gdLst>
                    <a:gd name="T0" fmla="*/ 5 w 269"/>
                    <a:gd name="T1" fmla="*/ 52 h 198"/>
                    <a:gd name="T2" fmla="*/ 32 w 269"/>
                    <a:gd name="T3" fmla="*/ 64 h 198"/>
                    <a:gd name="T4" fmla="*/ 53 w 269"/>
                    <a:gd name="T5" fmla="*/ 59 h 198"/>
                    <a:gd name="T6" fmla="*/ 73 w 269"/>
                    <a:gd name="T7" fmla="*/ 53 h 198"/>
                    <a:gd name="T8" fmla="*/ 94 w 269"/>
                    <a:gd name="T9" fmla="*/ 41 h 198"/>
                    <a:gd name="T10" fmla="*/ 115 w 269"/>
                    <a:gd name="T11" fmla="*/ 20 h 198"/>
                    <a:gd name="T12" fmla="*/ 139 w 269"/>
                    <a:gd name="T13" fmla="*/ 0 h 198"/>
                    <a:gd name="T14" fmla="*/ 148 w 269"/>
                    <a:gd name="T15" fmla="*/ 2 h 198"/>
                    <a:gd name="T16" fmla="*/ 153 w 269"/>
                    <a:gd name="T17" fmla="*/ 8 h 198"/>
                    <a:gd name="T18" fmla="*/ 154 w 269"/>
                    <a:gd name="T19" fmla="*/ 20 h 198"/>
                    <a:gd name="T20" fmla="*/ 146 w 269"/>
                    <a:gd name="T21" fmla="*/ 38 h 198"/>
                    <a:gd name="T22" fmla="*/ 123 w 269"/>
                    <a:gd name="T23" fmla="*/ 67 h 198"/>
                    <a:gd name="T24" fmla="*/ 154 w 269"/>
                    <a:gd name="T25" fmla="*/ 59 h 198"/>
                    <a:gd name="T26" fmla="*/ 184 w 269"/>
                    <a:gd name="T27" fmla="*/ 58 h 198"/>
                    <a:gd name="T28" fmla="*/ 206 w 269"/>
                    <a:gd name="T29" fmla="*/ 62 h 198"/>
                    <a:gd name="T30" fmla="*/ 238 w 269"/>
                    <a:gd name="T31" fmla="*/ 67 h 198"/>
                    <a:gd name="T32" fmla="*/ 261 w 269"/>
                    <a:gd name="T33" fmla="*/ 71 h 198"/>
                    <a:gd name="T34" fmla="*/ 268 w 269"/>
                    <a:gd name="T35" fmla="*/ 79 h 198"/>
                    <a:gd name="T36" fmla="*/ 265 w 269"/>
                    <a:gd name="T37" fmla="*/ 88 h 198"/>
                    <a:gd name="T38" fmla="*/ 253 w 269"/>
                    <a:gd name="T39" fmla="*/ 92 h 198"/>
                    <a:gd name="T40" fmla="*/ 231 w 269"/>
                    <a:gd name="T41" fmla="*/ 96 h 198"/>
                    <a:gd name="T42" fmla="*/ 202 w 269"/>
                    <a:gd name="T43" fmla="*/ 99 h 198"/>
                    <a:gd name="T44" fmla="*/ 170 w 269"/>
                    <a:gd name="T45" fmla="*/ 100 h 198"/>
                    <a:gd name="T46" fmla="*/ 190 w 269"/>
                    <a:gd name="T47" fmla="*/ 115 h 198"/>
                    <a:gd name="T48" fmla="*/ 200 w 269"/>
                    <a:gd name="T49" fmla="*/ 130 h 198"/>
                    <a:gd name="T50" fmla="*/ 201 w 269"/>
                    <a:gd name="T51" fmla="*/ 141 h 198"/>
                    <a:gd name="T52" fmla="*/ 191 w 269"/>
                    <a:gd name="T53" fmla="*/ 148 h 198"/>
                    <a:gd name="T54" fmla="*/ 178 w 269"/>
                    <a:gd name="T55" fmla="*/ 151 h 198"/>
                    <a:gd name="T56" fmla="*/ 162 w 269"/>
                    <a:gd name="T57" fmla="*/ 149 h 198"/>
                    <a:gd name="T58" fmla="*/ 147 w 269"/>
                    <a:gd name="T59" fmla="*/ 141 h 198"/>
                    <a:gd name="T60" fmla="*/ 159 w 269"/>
                    <a:gd name="T61" fmla="*/ 154 h 198"/>
                    <a:gd name="T62" fmla="*/ 164 w 269"/>
                    <a:gd name="T63" fmla="*/ 169 h 198"/>
                    <a:gd name="T64" fmla="*/ 153 w 269"/>
                    <a:gd name="T65" fmla="*/ 182 h 198"/>
                    <a:gd name="T66" fmla="*/ 140 w 269"/>
                    <a:gd name="T67" fmla="*/ 185 h 198"/>
                    <a:gd name="T68" fmla="*/ 127 w 269"/>
                    <a:gd name="T69" fmla="*/ 180 h 198"/>
                    <a:gd name="T70" fmla="*/ 111 w 269"/>
                    <a:gd name="T71" fmla="*/ 154 h 198"/>
                    <a:gd name="T72" fmla="*/ 114 w 269"/>
                    <a:gd name="T73" fmla="*/ 170 h 198"/>
                    <a:gd name="T74" fmla="*/ 112 w 269"/>
                    <a:gd name="T75" fmla="*/ 180 h 198"/>
                    <a:gd name="T76" fmla="*/ 107 w 269"/>
                    <a:gd name="T77" fmla="*/ 189 h 198"/>
                    <a:gd name="T78" fmla="*/ 93 w 269"/>
                    <a:gd name="T79" fmla="*/ 197 h 198"/>
                    <a:gd name="T80" fmla="*/ 80 w 269"/>
                    <a:gd name="T81" fmla="*/ 194 h 198"/>
                    <a:gd name="T82" fmla="*/ 75 w 269"/>
                    <a:gd name="T83" fmla="*/ 186 h 198"/>
                    <a:gd name="T84" fmla="*/ 70 w 269"/>
                    <a:gd name="T85" fmla="*/ 172 h 198"/>
                    <a:gd name="T86" fmla="*/ 70 w 269"/>
                    <a:gd name="T87" fmla="*/ 157 h 198"/>
                    <a:gd name="T88" fmla="*/ 53 w 269"/>
                    <a:gd name="T89" fmla="*/ 159 h 198"/>
                    <a:gd name="T90" fmla="*/ 38 w 269"/>
                    <a:gd name="T91" fmla="*/ 158 h 198"/>
                    <a:gd name="T92" fmla="*/ 27 w 269"/>
                    <a:gd name="T93" fmla="*/ 153 h 198"/>
                    <a:gd name="T94" fmla="*/ 17 w 269"/>
                    <a:gd name="T95" fmla="*/ 145 h 198"/>
                    <a:gd name="T96" fmla="*/ 0 w 269"/>
                    <a:gd name="T97" fmla="*/ 93 h 198"/>
                    <a:gd name="T98" fmla="*/ 5 w 269"/>
                    <a:gd name="T99" fmla="*/ 52 h 19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198"/>
                    <a:gd name="T152" fmla="*/ 269 w 269"/>
                    <a:gd name="T153" fmla="*/ 198 h 19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198">
                      <a:moveTo>
                        <a:pt x="5" y="52"/>
                      </a:moveTo>
                      <a:lnTo>
                        <a:pt x="32" y="64"/>
                      </a:lnTo>
                      <a:lnTo>
                        <a:pt x="53" y="59"/>
                      </a:lnTo>
                      <a:lnTo>
                        <a:pt x="73" y="53"/>
                      </a:lnTo>
                      <a:lnTo>
                        <a:pt x="94" y="41"/>
                      </a:lnTo>
                      <a:lnTo>
                        <a:pt x="115" y="20"/>
                      </a:lnTo>
                      <a:lnTo>
                        <a:pt x="139" y="0"/>
                      </a:lnTo>
                      <a:lnTo>
                        <a:pt x="148" y="2"/>
                      </a:lnTo>
                      <a:lnTo>
                        <a:pt x="153" y="8"/>
                      </a:lnTo>
                      <a:lnTo>
                        <a:pt x="154" y="20"/>
                      </a:lnTo>
                      <a:lnTo>
                        <a:pt x="146" y="38"/>
                      </a:lnTo>
                      <a:lnTo>
                        <a:pt x="123" y="67"/>
                      </a:lnTo>
                      <a:lnTo>
                        <a:pt x="154" y="59"/>
                      </a:lnTo>
                      <a:lnTo>
                        <a:pt x="184" y="58"/>
                      </a:lnTo>
                      <a:lnTo>
                        <a:pt x="206" y="62"/>
                      </a:lnTo>
                      <a:lnTo>
                        <a:pt x="238" y="67"/>
                      </a:lnTo>
                      <a:lnTo>
                        <a:pt x="261" y="71"/>
                      </a:lnTo>
                      <a:lnTo>
                        <a:pt x="268" y="79"/>
                      </a:lnTo>
                      <a:lnTo>
                        <a:pt x="265" y="88"/>
                      </a:lnTo>
                      <a:lnTo>
                        <a:pt x="253" y="92"/>
                      </a:lnTo>
                      <a:lnTo>
                        <a:pt x="231" y="96"/>
                      </a:lnTo>
                      <a:lnTo>
                        <a:pt x="202" y="99"/>
                      </a:lnTo>
                      <a:lnTo>
                        <a:pt x="170" y="100"/>
                      </a:lnTo>
                      <a:lnTo>
                        <a:pt x="190" y="115"/>
                      </a:lnTo>
                      <a:lnTo>
                        <a:pt x="200" y="130"/>
                      </a:lnTo>
                      <a:lnTo>
                        <a:pt x="201" y="141"/>
                      </a:lnTo>
                      <a:lnTo>
                        <a:pt x="191" y="148"/>
                      </a:lnTo>
                      <a:lnTo>
                        <a:pt x="178" y="151"/>
                      </a:lnTo>
                      <a:lnTo>
                        <a:pt x="162" y="149"/>
                      </a:lnTo>
                      <a:lnTo>
                        <a:pt x="147" y="141"/>
                      </a:lnTo>
                      <a:lnTo>
                        <a:pt x="159" y="154"/>
                      </a:lnTo>
                      <a:lnTo>
                        <a:pt x="164" y="169"/>
                      </a:lnTo>
                      <a:lnTo>
                        <a:pt x="153" y="182"/>
                      </a:lnTo>
                      <a:lnTo>
                        <a:pt x="140" y="185"/>
                      </a:lnTo>
                      <a:lnTo>
                        <a:pt x="127" y="180"/>
                      </a:lnTo>
                      <a:lnTo>
                        <a:pt x="111" y="154"/>
                      </a:lnTo>
                      <a:lnTo>
                        <a:pt x="114" y="170"/>
                      </a:lnTo>
                      <a:lnTo>
                        <a:pt x="112" y="180"/>
                      </a:lnTo>
                      <a:lnTo>
                        <a:pt x="107" y="189"/>
                      </a:lnTo>
                      <a:lnTo>
                        <a:pt x="93" y="197"/>
                      </a:lnTo>
                      <a:lnTo>
                        <a:pt x="80" y="194"/>
                      </a:lnTo>
                      <a:lnTo>
                        <a:pt x="75" y="186"/>
                      </a:lnTo>
                      <a:lnTo>
                        <a:pt x="70" y="172"/>
                      </a:lnTo>
                      <a:lnTo>
                        <a:pt x="70" y="157"/>
                      </a:lnTo>
                      <a:lnTo>
                        <a:pt x="53" y="159"/>
                      </a:lnTo>
                      <a:lnTo>
                        <a:pt x="38" y="158"/>
                      </a:lnTo>
                      <a:lnTo>
                        <a:pt x="27" y="153"/>
                      </a:lnTo>
                      <a:lnTo>
                        <a:pt x="17" y="145"/>
                      </a:lnTo>
                      <a:lnTo>
                        <a:pt x="0" y="93"/>
                      </a:lnTo>
                      <a:lnTo>
                        <a:pt x="5" y="52"/>
                      </a:lnTo>
                    </a:path>
                  </a:pathLst>
                </a:custGeom>
                <a:solidFill>
                  <a:srgbClr val="E0A080"/>
                </a:solidFill>
                <a:ln w="12700" cap="rnd">
                  <a:solidFill>
                    <a:srgbClr val="000000"/>
                  </a:solidFill>
                  <a:round/>
                  <a:headEnd/>
                  <a:tailEnd/>
                </a:ln>
              </p:spPr>
              <p:txBody>
                <a:bodyPr/>
                <a:lstStyle/>
                <a:p>
                  <a:endParaRPr lang="zh-CN" altLang="en-US"/>
                </a:p>
              </p:txBody>
            </p:sp>
            <p:grpSp>
              <p:nvGrpSpPr>
                <p:cNvPr id="167" name="Group 42"/>
                <p:cNvGrpSpPr>
                  <a:grpSpLocks/>
                </p:cNvGrpSpPr>
                <p:nvPr/>
              </p:nvGrpSpPr>
              <p:grpSpPr bwMode="auto">
                <a:xfrm>
                  <a:off x="909" y="1072"/>
                  <a:ext cx="140" cy="104"/>
                  <a:chOff x="909" y="1072"/>
                  <a:chExt cx="140" cy="104"/>
                </a:xfrm>
              </p:grpSpPr>
              <p:sp>
                <p:nvSpPr>
                  <p:cNvPr id="168" name="Freeform 43"/>
                  <p:cNvSpPr>
                    <a:spLocks/>
                  </p:cNvSpPr>
                  <p:nvPr/>
                </p:nvSpPr>
                <p:spPr bwMode="auto">
                  <a:xfrm>
                    <a:off x="1020" y="1111"/>
                    <a:ext cx="29" cy="46"/>
                  </a:xfrm>
                  <a:custGeom>
                    <a:avLst/>
                    <a:gdLst>
                      <a:gd name="T0" fmla="*/ 21 w 29"/>
                      <a:gd name="T1" fmla="*/ 45 h 46"/>
                      <a:gd name="T2" fmla="*/ 8 w 29"/>
                      <a:gd name="T3" fmla="*/ 34 h 46"/>
                      <a:gd name="T4" fmla="*/ 0 w 29"/>
                      <a:gd name="T5" fmla="*/ 22 h 46"/>
                      <a:gd name="T6" fmla="*/ 0 w 29"/>
                      <a:gd name="T7" fmla="*/ 11 h 46"/>
                      <a:gd name="T8" fmla="*/ 6 w 29"/>
                      <a:gd name="T9" fmla="*/ 3 h 46"/>
                      <a:gd name="T10" fmla="*/ 17 w 29"/>
                      <a:gd name="T11" fmla="*/ 0 h 46"/>
                      <a:gd name="T12" fmla="*/ 28 w 29"/>
                      <a:gd name="T13" fmla="*/ 3 h 46"/>
                      <a:gd name="T14" fmla="*/ 0 60000 65536"/>
                      <a:gd name="T15" fmla="*/ 0 60000 65536"/>
                      <a:gd name="T16" fmla="*/ 0 60000 65536"/>
                      <a:gd name="T17" fmla="*/ 0 60000 65536"/>
                      <a:gd name="T18" fmla="*/ 0 60000 65536"/>
                      <a:gd name="T19" fmla="*/ 0 60000 65536"/>
                      <a:gd name="T20" fmla="*/ 0 60000 65536"/>
                      <a:gd name="T21" fmla="*/ 0 w 29"/>
                      <a:gd name="T22" fmla="*/ 0 h 46"/>
                      <a:gd name="T23" fmla="*/ 29 w 29"/>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6">
                        <a:moveTo>
                          <a:pt x="21" y="45"/>
                        </a:moveTo>
                        <a:lnTo>
                          <a:pt x="8" y="34"/>
                        </a:lnTo>
                        <a:lnTo>
                          <a:pt x="0" y="22"/>
                        </a:lnTo>
                        <a:lnTo>
                          <a:pt x="0" y="11"/>
                        </a:lnTo>
                        <a:lnTo>
                          <a:pt x="6" y="3"/>
                        </a:lnTo>
                        <a:lnTo>
                          <a:pt x="17" y="0"/>
                        </a:lnTo>
                        <a:lnTo>
                          <a:pt x="28" y="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9" name="Freeform 44"/>
                  <p:cNvSpPr>
                    <a:spLocks/>
                  </p:cNvSpPr>
                  <p:nvPr/>
                </p:nvSpPr>
                <p:spPr bwMode="auto">
                  <a:xfrm>
                    <a:off x="987" y="1124"/>
                    <a:ext cx="28" cy="52"/>
                  </a:xfrm>
                  <a:custGeom>
                    <a:avLst/>
                    <a:gdLst>
                      <a:gd name="T0" fmla="*/ 18 w 28"/>
                      <a:gd name="T1" fmla="*/ 51 h 52"/>
                      <a:gd name="T2" fmla="*/ 8 w 28"/>
                      <a:gd name="T3" fmla="*/ 38 h 52"/>
                      <a:gd name="T4" fmla="*/ 0 w 28"/>
                      <a:gd name="T5" fmla="*/ 25 h 52"/>
                      <a:gd name="T6" fmla="*/ 0 w 28"/>
                      <a:gd name="T7" fmla="*/ 13 h 52"/>
                      <a:gd name="T8" fmla="*/ 5 w 28"/>
                      <a:gd name="T9" fmla="*/ 2 h 52"/>
                      <a:gd name="T10" fmla="*/ 14 w 28"/>
                      <a:gd name="T11" fmla="*/ 0 h 52"/>
                      <a:gd name="T12" fmla="*/ 27 w 28"/>
                      <a:gd name="T13" fmla="*/ 0 h 52"/>
                      <a:gd name="T14" fmla="*/ 0 60000 65536"/>
                      <a:gd name="T15" fmla="*/ 0 60000 65536"/>
                      <a:gd name="T16" fmla="*/ 0 60000 65536"/>
                      <a:gd name="T17" fmla="*/ 0 60000 65536"/>
                      <a:gd name="T18" fmla="*/ 0 60000 65536"/>
                      <a:gd name="T19" fmla="*/ 0 60000 65536"/>
                      <a:gd name="T20" fmla="*/ 0 60000 65536"/>
                      <a:gd name="T21" fmla="*/ 0 w 28"/>
                      <a:gd name="T22" fmla="*/ 0 h 52"/>
                      <a:gd name="T23" fmla="*/ 28 w 28"/>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52">
                        <a:moveTo>
                          <a:pt x="18" y="51"/>
                        </a:moveTo>
                        <a:lnTo>
                          <a:pt x="8" y="38"/>
                        </a:lnTo>
                        <a:lnTo>
                          <a:pt x="0" y="25"/>
                        </a:lnTo>
                        <a:lnTo>
                          <a:pt x="0" y="13"/>
                        </a:lnTo>
                        <a:lnTo>
                          <a:pt x="5" y="2"/>
                        </a:lnTo>
                        <a:lnTo>
                          <a:pt x="14" y="0"/>
                        </a:lnTo>
                        <a:lnTo>
                          <a:pt x="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 name="Freeform 45"/>
                  <p:cNvSpPr>
                    <a:spLocks/>
                  </p:cNvSpPr>
                  <p:nvPr/>
                </p:nvSpPr>
                <p:spPr bwMode="auto">
                  <a:xfrm>
                    <a:off x="956" y="1125"/>
                    <a:ext cx="29" cy="44"/>
                  </a:xfrm>
                  <a:custGeom>
                    <a:avLst/>
                    <a:gdLst>
                      <a:gd name="T0" fmla="*/ 2 w 29"/>
                      <a:gd name="T1" fmla="*/ 43 h 44"/>
                      <a:gd name="T2" fmla="*/ 0 w 29"/>
                      <a:gd name="T3" fmla="*/ 27 h 44"/>
                      <a:gd name="T4" fmla="*/ 2 w 29"/>
                      <a:gd name="T5" fmla="*/ 15 h 44"/>
                      <a:gd name="T6" fmla="*/ 8 w 29"/>
                      <a:gd name="T7" fmla="*/ 4 h 44"/>
                      <a:gd name="T8" fmla="*/ 20 w 29"/>
                      <a:gd name="T9" fmla="*/ 0 h 44"/>
                      <a:gd name="T10" fmla="*/ 28 w 29"/>
                      <a:gd name="T11" fmla="*/ 4 h 44"/>
                      <a:gd name="T12" fmla="*/ 0 60000 65536"/>
                      <a:gd name="T13" fmla="*/ 0 60000 65536"/>
                      <a:gd name="T14" fmla="*/ 0 60000 65536"/>
                      <a:gd name="T15" fmla="*/ 0 60000 65536"/>
                      <a:gd name="T16" fmla="*/ 0 60000 65536"/>
                      <a:gd name="T17" fmla="*/ 0 60000 65536"/>
                      <a:gd name="T18" fmla="*/ 0 w 29"/>
                      <a:gd name="T19" fmla="*/ 0 h 44"/>
                      <a:gd name="T20" fmla="*/ 29 w 2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9" h="44">
                        <a:moveTo>
                          <a:pt x="2" y="43"/>
                        </a:moveTo>
                        <a:lnTo>
                          <a:pt x="0" y="27"/>
                        </a:lnTo>
                        <a:lnTo>
                          <a:pt x="2" y="15"/>
                        </a:lnTo>
                        <a:lnTo>
                          <a:pt x="8" y="4"/>
                        </a:lnTo>
                        <a:lnTo>
                          <a:pt x="20" y="0"/>
                        </a:lnTo>
                        <a:lnTo>
                          <a:pt x="28" y="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 name="Freeform 46"/>
                  <p:cNvSpPr>
                    <a:spLocks/>
                  </p:cNvSpPr>
                  <p:nvPr/>
                </p:nvSpPr>
                <p:spPr bwMode="auto">
                  <a:xfrm>
                    <a:off x="990" y="1073"/>
                    <a:ext cx="31" cy="32"/>
                  </a:xfrm>
                  <a:custGeom>
                    <a:avLst/>
                    <a:gdLst>
                      <a:gd name="T0" fmla="*/ 30 w 31"/>
                      <a:gd name="T1" fmla="*/ 0 h 32"/>
                      <a:gd name="T2" fmla="*/ 20 w 31"/>
                      <a:gd name="T3" fmla="*/ 18 h 32"/>
                      <a:gd name="T4" fmla="*/ 12 w 31"/>
                      <a:gd name="T5" fmla="*/ 25 h 32"/>
                      <a:gd name="T6" fmla="*/ 0 w 31"/>
                      <a:gd name="T7" fmla="*/ 31 h 32"/>
                      <a:gd name="T8" fmla="*/ 0 60000 65536"/>
                      <a:gd name="T9" fmla="*/ 0 60000 65536"/>
                      <a:gd name="T10" fmla="*/ 0 60000 65536"/>
                      <a:gd name="T11" fmla="*/ 0 60000 65536"/>
                      <a:gd name="T12" fmla="*/ 0 w 31"/>
                      <a:gd name="T13" fmla="*/ 0 h 32"/>
                      <a:gd name="T14" fmla="*/ 31 w 31"/>
                      <a:gd name="T15" fmla="*/ 32 h 32"/>
                    </a:gdLst>
                    <a:ahLst/>
                    <a:cxnLst>
                      <a:cxn ang="T8">
                        <a:pos x="T0" y="T1"/>
                      </a:cxn>
                      <a:cxn ang="T9">
                        <a:pos x="T2" y="T3"/>
                      </a:cxn>
                      <a:cxn ang="T10">
                        <a:pos x="T4" y="T5"/>
                      </a:cxn>
                      <a:cxn ang="T11">
                        <a:pos x="T6" y="T7"/>
                      </a:cxn>
                    </a:cxnLst>
                    <a:rect l="T12" t="T13" r="T14" b="T15"/>
                    <a:pathLst>
                      <a:path w="31" h="32">
                        <a:moveTo>
                          <a:pt x="30" y="0"/>
                        </a:moveTo>
                        <a:lnTo>
                          <a:pt x="20" y="18"/>
                        </a:lnTo>
                        <a:lnTo>
                          <a:pt x="12" y="25"/>
                        </a:lnTo>
                        <a:lnTo>
                          <a:pt x="0" y="3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2" name="Freeform 47"/>
                  <p:cNvSpPr>
                    <a:spLocks/>
                  </p:cNvSpPr>
                  <p:nvPr/>
                </p:nvSpPr>
                <p:spPr bwMode="auto">
                  <a:xfrm>
                    <a:off x="1019" y="1072"/>
                    <a:ext cx="19" cy="31"/>
                  </a:xfrm>
                  <a:custGeom>
                    <a:avLst/>
                    <a:gdLst>
                      <a:gd name="T0" fmla="*/ 0 w 19"/>
                      <a:gd name="T1" fmla="*/ 0 h 31"/>
                      <a:gd name="T2" fmla="*/ 15 w 19"/>
                      <a:gd name="T3" fmla="*/ 10 h 31"/>
                      <a:gd name="T4" fmla="*/ 18 w 19"/>
                      <a:gd name="T5" fmla="*/ 19 h 31"/>
                      <a:gd name="T6" fmla="*/ 4 w 19"/>
                      <a:gd name="T7" fmla="*/ 30 h 31"/>
                      <a:gd name="T8" fmla="*/ 0 60000 65536"/>
                      <a:gd name="T9" fmla="*/ 0 60000 65536"/>
                      <a:gd name="T10" fmla="*/ 0 60000 65536"/>
                      <a:gd name="T11" fmla="*/ 0 60000 65536"/>
                      <a:gd name="T12" fmla="*/ 0 w 19"/>
                      <a:gd name="T13" fmla="*/ 0 h 31"/>
                      <a:gd name="T14" fmla="*/ 19 w 19"/>
                      <a:gd name="T15" fmla="*/ 31 h 31"/>
                    </a:gdLst>
                    <a:ahLst/>
                    <a:cxnLst>
                      <a:cxn ang="T8">
                        <a:pos x="T0" y="T1"/>
                      </a:cxn>
                      <a:cxn ang="T9">
                        <a:pos x="T2" y="T3"/>
                      </a:cxn>
                      <a:cxn ang="T10">
                        <a:pos x="T4" y="T5"/>
                      </a:cxn>
                      <a:cxn ang="T11">
                        <a:pos x="T6" y="T7"/>
                      </a:cxn>
                    </a:cxnLst>
                    <a:rect l="T12" t="T13" r="T14" b="T15"/>
                    <a:pathLst>
                      <a:path w="19" h="31">
                        <a:moveTo>
                          <a:pt x="0" y="0"/>
                        </a:moveTo>
                        <a:lnTo>
                          <a:pt x="15" y="10"/>
                        </a:lnTo>
                        <a:lnTo>
                          <a:pt x="18" y="19"/>
                        </a:lnTo>
                        <a:lnTo>
                          <a:pt x="4" y="3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 name="Freeform 48"/>
                  <p:cNvSpPr>
                    <a:spLocks/>
                  </p:cNvSpPr>
                  <p:nvPr/>
                </p:nvSpPr>
                <p:spPr bwMode="auto">
                  <a:xfrm>
                    <a:off x="909" y="1073"/>
                    <a:ext cx="19" cy="61"/>
                  </a:xfrm>
                  <a:custGeom>
                    <a:avLst/>
                    <a:gdLst>
                      <a:gd name="T0" fmla="*/ 18 w 19"/>
                      <a:gd name="T1" fmla="*/ 0 h 61"/>
                      <a:gd name="T2" fmla="*/ 11 w 19"/>
                      <a:gd name="T3" fmla="*/ 4 h 61"/>
                      <a:gd name="T4" fmla="*/ 5 w 19"/>
                      <a:gd name="T5" fmla="*/ 9 h 61"/>
                      <a:gd name="T6" fmla="*/ 0 w 19"/>
                      <a:gd name="T7" fmla="*/ 15 h 61"/>
                      <a:gd name="T8" fmla="*/ 0 w 19"/>
                      <a:gd name="T9" fmla="*/ 24 h 61"/>
                      <a:gd name="T10" fmla="*/ 1 w 19"/>
                      <a:gd name="T11" fmla="*/ 33 h 61"/>
                      <a:gd name="T12" fmla="*/ 7 w 19"/>
                      <a:gd name="T13" fmla="*/ 40 h 61"/>
                      <a:gd name="T14" fmla="*/ 9 w 19"/>
                      <a:gd name="T15" fmla="*/ 48 h 61"/>
                      <a:gd name="T16" fmla="*/ 7 w 19"/>
                      <a:gd name="T17" fmla="*/ 55 h 61"/>
                      <a:gd name="T18" fmla="*/ 4 w 19"/>
                      <a:gd name="T19" fmla="*/ 60 h 61"/>
                      <a:gd name="T20" fmla="*/ 3 w 19"/>
                      <a:gd name="T21" fmla="*/ 6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61"/>
                      <a:gd name="T35" fmla="*/ 19 w 19"/>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61">
                        <a:moveTo>
                          <a:pt x="18" y="0"/>
                        </a:moveTo>
                        <a:lnTo>
                          <a:pt x="11" y="4"/>
                        </a:lnTo>
                        <a:lnTo>
                          <a:pt x="5" y="9"/>
                        </a:lnTo>
                        <a:lnTo>
                          <a:pt x="0" y="15"/>
                        </a:lnTo>
                        <a:lnTo>
                          <a:pt x="0" y="24"/>
                        </a:lnTo>
                        <a:lnTo>
                          <a:pt x="1" y="33"/>
                        </a:lnTo>
                        <a:lnTo>
                          <a:pt x="7" y="40"/>
                        </a:lnTo>
                        <a:lnTo>
                          <a:pt x="9" y="48"/>
                        </a:lnTo>
                        <a:lnTo>
                          <a:pt x="7" y="55"/>
                        </a:lnTo>
                        <a:lnTo>
                          <a:pt x="4" y="60"/>
                        </a:lnTo>
                        <a:lnTo>
                          <a:pt x="3" y="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17" name="Freeform 49"/>
              <p:cNvSpPr>
                <a:spLocks/>
              </p:cNvSpPr>
              <p:nvPr/>
            </p:nvSpPr>
            <p:spPr bwMode="auto">
              <a:xfrm>
                <a:off x="872" y="810"/>
                <a:ext cx="119" cy="178"/>
              </a:xfrm>
              <a:custGeom>
                <a:avLst/>
                <a:gdLst>
                  <a:gd name="T0" fmla="*/ 0 w 119"/>
                  <a:gd name="T1" fmla="*/ 0 h 178"/>
                  <a:gd name="T2" fmla="*/ 4 w 119"/>
                  <a:gd name="T3" fmla="*/ 33 h 178"/>
                  <a:gd name="T4" fmla="*/ 9 w 119"/>
                  <a:gd name="T5" fmla="*/ 59 h 178"/>
                  <a:gd name="T6" fmla="*/ 18 w 119"/>
                  <a:gd name="T7" fmla="*/ 80 h 178"/>
                  <a:gd name="T8" fmla="*/ 25 w 119"/>
                  <a:gd name="T9" fmla="*/ 92 h 178"/>
                  <a:gd name="T10" fmla="*/ 40 w 119"/>
                  <a:gd name="T11" fmla="*/ 102 h 178"/>
                  <a:gd name="T12" fmla="*/ 66 w 119"/>
                  <a:gd name="T13" fmla="*/ 113 h 178"/>
                  <a:gd name="T14" fmla="*/ 88 w 119"/>
                  <a:gd name="T15" fmla="*/ 123 h 178"/>
                  <a:gd name="T16" fmla="*/ 99 w 119"/>
                  <a:gd name="T17" fmla="*/ 129 h 178"/>
                  <a:gd name="T18" fmla="*/ 109 w 119"/>
                  <a:gd name="T19" fmla="*/ 141 h 178"/>
                  <a:gd name="T20" fmla="*/ 115 w 119"/>
                  <a:gd name="T21" fmla="*/ 157 h 178"/>
                  <a:gd name="T22" fmla="*/ 118 w 119"/>
                  <a:gd name="T23" fmla="*/ 177 h 1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9"/>
                  <a:gd name="T37" fmla="*/ 0 h 178"/>
                  <a:gd name="T38" fmla="*/ 119 w 119"/>
                  <a:gd name="T39" fmla="*/ 178 h 1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9" h="178">
                    <a:moveTo>
                      <a:pt x="0" y="0"/>
                    </a:moveTo>
                    <a:lnTo>
                      <a:pt x="4" y="33"/>
                    </a:lnTo>
                    <a:lnTo>
                      <a:pt x="9" y="59"/>
                    </a:lnTo>
                    <a:lnTo>
                      <a:pt x="18" y="80"/>
                    </a:lnTo>
                    <a:lnTo>
                      <a:pt x="25" y="92"/>
                    </a:lnTo>
                    <a:lnTo>
                      <a:pt x="40" y="102"/>
                    </a:lnTo>
                    <a:lnTo>
                      <a:pt x="66" y="113"/>
                    </a:lnTo>
                    <a:lnTo>
                      <a:pt x="88" y="123"/>
                    </a:lnTo>
                    <a:lnTo>
                      <a:pt x="99" y="129"/>
                    </a:lnTo>
                    <a:lnTo>
                      <a:pt x="109" y="141"/>
                    </a:lnTo>
                    <a:lnTo>
                      <a:pt x="115" y="157"/>
                    </a:lnTo>
                    <a:lnTo>
                      <a:pt x="118" y="1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 name="Freeform 50"/>
              <p:cNvSpPr>
                <a:spLocks/>
              </p:cNvSpPr>
              <p:nvPr/>
            </p:nvSpPr>
            <p:spPr bwMode="auto">
              <a:xfrm>
                <a:off x="706" y="617"/>
                <a:ext cx="172" cy="196"/>
              </a:xfrm>
              <a:custGeom>
                <a:avLst/>
                <a:gdLst>
                  <a:gd name="T0" fmla="*/ 0 w 172"/>
                  <a:gd name="T1" fmla="*/ 3 h 196"/>
                  <a:gd name="T2" fmla="*/ 5 w 172"/>
                  <a:gd name="T3" fmla="*/ 0 h 196"/>
                  <a:gd name="T4" fmla="*/ 23 w 172"/>
                  <a:gd name="T5" fmla="*/ 15 h 196"/>
                  <a:gd name="T6" fmla="*/ 46 w 172"/>
                  <a:gd name="T7" fmla="*/ 31 h 196"/>
                  <a:gd name="T8" fmla="*/ 65 w 172"/>
                  <a:gd name="T9" fmla="*/ 41 h 196"/>
                  <a:gd name="T10" fmla="*/ 84 w 172"/>
                  <a:gd name="T11" fmla="*/ 53 h 196"/>
                  <a:gd name="T12" fmla="*/ 112 w 172"/>
                  <a:gd name="T13" fmla="*/ 70 h 196"/>
                  <a:gd name="T14" fmla="*/ 128 w 172"/>
                  <a:gd name="T15" fmla="*/ 101 h 196"/>
                  <a:gd name="T16" fmla="*/ 141 w 172"/>
                  <a:gd name="T17" fmla="*/ 155 h 196"/>
                  <a:gd name="T18" fmla="*/ 154 w 172"/>
                  <a:gd name="T19" fmla="*/ 110 h 196"/>
                  <a:gd name="T20" fmla="*/ 164 w 172"/>
                  <a:gd name="T21" fmla="*/ 81 h 196"/>
                  <a:gd name="T22" fmla="*/ 162 w 172"/>
                  <a:gd name="T23" fmla="*/ 63 h 196"/>
                  <a:gd name="T24" fmla="*/ 167 w 172"/>
                  <a:gd name="T25" fmla="*/ 90 h 196"/>
                  <a:gd name="T26" fmla="*/ 171 w 172"/>
                  <a:gd name="T27" fmla="*/ 104 h 196"/>
                  <a:gd name="T28" fmla="*/ 165 w 172"/>
                  <a:gd name="T29" fmla="*/ 117 h 196"/>
                  <a:gd name="T30" fmla="*/ 157 w 172"/>
                  <a:gd name="T31" fmla="*/ 140 h 196"/>
                  <a:gd name="T32" fmla="*/ 147 w 172"/>
                  <a:gd name="T33" fmla="*/ 169 h 196"/>
                  <a:gd name="T34" fmla="*/ 139 w 172"/>
                  <a:gd name="T35" fmla="*/ 195 h 196"/>
                  <a:gd name="T36" fmla="*/ 128 w 172"/>
                  <a:gd name="T37" fmla="*/ 151 h 196"/>
                  <a:gd name="T38" fmla="*/ 119 w 172"/>
                  <a:gd name="T39" fmla="*/ 121 h 196"/>
                  <a:gd name="T40" fmla="*/ 113 w 172"/>
                  <a:gd name="T41" fmla="*/ 92 h 196"/>
                  <a:gd name="T42" fmla="*/ 86 w 172"/>
                  <a:gd name="T43" fmla="*/ 63 h 196"/>
                  <a:gd name="T44" fmla="*/ 38 w 172"/>
                  <a:gd name="T45" fmla="*/ 34 h 196"/>
                  <a:gd name="T46" fmla="*/ 0 w 172"/>
                  <a:gd name="T47" fmla="*/ 3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2"/>
                  <a:gd name="T73" fmla="*/ 0 h 196"/>
                  <a:gd name="T74" fmla="*/ 172 w 172"/>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2" h="196">
                    <a:moveTo>
                      <a:pt x="0" y="3"/>
                    </a:moveTo>
                    <a:lnTo>
                      <a:pt x="5" y="0"/>
                    </a:lnTo>
                    <a:lnTo>
                      <a:pt x="23" y="15"/>
                    </a:lnTo>
                    <a:lnTo>
                      <a:pt x="46" y="31"/>
                    </a:lnTo>
                    <a:lnTo>
                      <a:pt x="65" y="41"/>
                    </a:lnTo>
                    <a:lnTo>
                      <a:pt x="84" y="53"/>
                    </a:lnTo>
                    <a:lnTo>
                      <a:pt x="112" y="70"/>
                    </a:lnTo>
                    <a:lnTo>
                      <a:pt x="128" y="101"/>
                    </a:lnTo>
                    <a:lnTo>
                      <a:pt x="141" y="155"/>
                    </a:lnTo>
                    <a:lnTo>
                      <a:pt x="154" y="110"/>
                    </a:lnTo>
                    <a:lnTo>
                      <a:pt x="164" y="81"/>
                    </a:lnTo>
                    <a:lnTo>
                      <a:pt x="162" y="63"/>
                    </a:lnTo>
                    <a:lnTo>
                      <a:pt x="167" y="90"/>
                    </a:lnTo>
                    <a:lnTo>
                      <a:pt x="171" y="104"/>
                    </a:lnTo>
                    <a:lnTo>
                      <a:pt x="165" y="117"/>
                    </a:lnTo>
                    <a:lnTo>
                      <a:pt x="157" y="140"/>
                    </a:lnTo>
                    <a:lnTo>
                      <a:pt x="147" y="169"/>
                    </a:lnTo>
                    <a:lnTo>
                      <a:pt x="139" y="195"/>
                    </a:lnTo>
                    <a:lnTo>
                      <a:pt x="128" y="151"/>
                    </a:lnTo>
                    <a:lnTo>
                      <a:pt x="119" y="121"/>
                    </a:lnTo>
                    <a:lnTo>
                      <a:pt x="113" y="92"/>
                    </a:lnTo>
                    <a:lnTo>
                      <a:pt x="86" y="63"/>
                    </a:lnTo>
                    <a:lnTo>
                      <a:pt x="38" y="34"/>
                    </a:lnTo>
                    <a:lnTo>
                      <a:pt x="0" y="3"/>
                    </a:lnTo>
                  </a:path>
                </a:pathLst>
              </a:custGeom>
              <a:solidFill>
                <a:srgbClr val="E040A0"/>
              </a:solidFill>
              <a:ln w="12700" cap="rnd">
                <a:solidFill>
                  <a:srgbClr val="E040A0"/>
                </a:solidFill>
                <a:round/>
                <a:headEnd/>
                <a:tailEnd/>
              </a:ln>
            </p:spPr>
            <p:txBody>
              <a:bodyPr/>
              <a:lstStyle/>
              <a:p>
                <a:endParaRPr lang="zh-CN" altLang="en-US"/>
              </a:p>
            </p:txBody>
          </p:sp>
          <p:sp>
            <p:nvSpPr>
              <p:cNvPr id="119" name="Freeform 51"/>
              <p:cNvSpPr>
                <a:spLocks/>
              </p:cNvSpPr>
              <p:nvPr/>
            </p:nvSpPr>
            <p:spPr bwMode="auto">
              <a:xfrm>
                <a:off x="715" y="720"/>
                <a:ext cx="75" cy="164"/>
              </a:xfrm>
              <a:custGeom>
                <a:avLst/>
                <a:gdLst>
                  <a:gd name="T0" fmla="*/ 38 w 75"/>
                  <a:gd name="T1" fmla="*/ 130 h 164"/>
                  <a:gd name="T2" fmla="*/ 19 w 75"/>
                  <a:gd name="T3" fmla="*/ 110 h 164"/>
                  <a:gd name="T4" fmla="*/ 13 w 75"/>
                  <a:gd name="T5" fmla="*/ 88 h 164"/>
                  <a:gd name="T6" fmla="*/ 11 w 75"/>
                  <a:gd name="T7" fmla="*/ 66 h 164"/>
                  <a:gd name="T8" fmla="*/ 8 w 75"/>
                  <a:gd name="T9" fmla="*/ 36 h 164"/>
                  <a:gd name="T10" fmla="*/ 18 w 75"/>
                  <a:gd name="T11" fmla="*/ 26 h 164"/>
                  <a:gd name="T12" fmla="*/ 23 w 75"/>
                  <a:gd name="T13" fmla="*/ 48 h 164"/>
                  <a:gd name="T14" fmla="*/ 31 w 75"/>
                  <a:gd name="T15" fmla="*/ 59 h 164"/>
                  <a:gd name="T16" fmla="*/ 35 w 75"/>
                  <a:gd name="T17" fmla="*/ 84 h 164"/>
                  <a:gd name="T18" fmla="*/ 41 w 75"/>
                  <a:gd name="T19" fmla="*/ 102 h 164"/>
                  <a:gd name="T20" fmla="*/ 54 w 75"/>
                  <a:gd name="T21" fmla="*/ 118 h 164"/>
                  <a:gd name="T22" fmla="*/ 64 w 75"/>
                  <a:gd name="T23" fmla="*/ 137 h 164"/>
                  <a:gd name="T24" fmla="*/ 74 w 75"/>
                  <a:gd name="T25" fmla="*/ 163 h 164"/>
                  <a:gd name="T26" fmla="*/ 73 w 75"/>
                  <a:gd name="T27" fmla="*/ 141 h 164"/>
                  <a:gd name="T28" fmla="*/ 70 w 75"/>
                  <a:gd name="T29" fmla="*/ 123 h 164"/>
                  <a:gd name="T30" fmla="*/ 57 w 75"/>
                  <a:gd name="T31" fmla="*/ 109 h 164"/>
                  <a:gd name="T32" fmla="*/ 48 w 75"/>
                  <a:gd name="T33" fmla="*/ 90 h 164"/>
                  <a:gd name="T34" fmla="*/ 41 w 75"/>
                  <a:gd name="T35" fmla="*/ 69 h 164"/>
                  <a:gd name="T36" fmla="*/ 36 w 75"/>
                  <a:gd name="T37" fmla="*/ 50 h 164"/>
                  <a:gd name="T38" fmla="*/ 29 w 75"/>
                  <a:gd name="T39" fmla="*/ 36 h 164"/>
                  <a:gd name="T40" fmla="*/ 26 w 75"/>
                  <a:gd name="T41" fmla="*/ 17 h 164"/>
                  <a:gd name="T42" fmla="*/ 22 w 75"/>
                  <a:gd name="T43" fmla="*/ 7 h 164"/>
                  <a:gd name="T44" fmla="*/ 17 w 75"/>
                  <a:gd name="T45" fmla="*/ 0 h 164"/>
                  <a:gd name="T46" fmla="*/ 7 w 75"/>
                  <a:gd name="T47" fmla="*/ 18 h 164"/>
                  <a:gd name="T48" fmla="*/ 0 w 75"/>
                  <a:gd name="T49" fmla="*/ 43 h 164"/>
                  <a:gd name="T50" fmla="*/ 5 w 75"/>
                  <a:gd name="T51" fmla="*/ 48 h 164"/>
                  <a:gd name="T52" fmla="*/ 5 w 75"/>
                  <a:gd name="T53" fmla="*/ 67 h 164"/>
                  <a:gd name="T54" fmla="*/ 9 w 75"/>
                  <a:gd name="T55" fmla="*/ 92 h 164"/>
                  <a:gd name="T56" fmla="*/ 13 w 75"/>
                  <a:gd name="T57" fmla="*/ 109 h 164"/>
                  <a:gd name="T58" fmla="*/ 23 w 75"/>
                  <a:gd name="T59" fmla="*/ 120 h 164"/>
                  <a:gd name="T60" fmla="*/ 38 w 75"/>
                  <a:gd name="T61" fmla="*/ 130 h 16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164"/>
                  <a:gd name="T95" fmla="*/ 75 w 75"/>
                  <a:gd name="T96" fmla="*/ 164 h 16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164">
                    <a:moveTo>
                      <a:pt x="38" y="130"/>
                    </a:moveTo>
                    <a:lnTo>
                      <a:pt x="19" y="110"/>
                    </a:lnTo>
                    <a:lnTo>
                      <a:pt x="13" y="88"/>
                    </a:lnTo>
                    <a:lnTo>
                      <a:pt x="11" y="66"/>
                    </a:lnTo>
                    <a:lnTo>
                      <a:pt x="8" y="36"/>
                    </a:lnTo>
                    <a:lnTo>
                      <a:pt x="18" y="26"/>
                    </a:lnTo>
                    <a:lnTo>
                      <a:pt x="23" y="48"/>
                    </a:lnTo>
                    <a:lnTo>
                      <a:pt x="31" y="59"/>
                    </a:lnTo>
                    <a:lnTo>
                      <a:pt x="35" y="84"/>
                    </a:lnTo>
                    <a:lnTo>
                      <a:pt x="41" y="102"/>
                    </a:lnTo>
                    <a:lnTo>
                      <a:pt x="54" y="118"/>
                    </a:lnTo>
                    <a:lnTo>
                      <a:pt x="64" y="137"/>
                    </a:lnTo>
                    <a:lnTo>
                      <a:pt x="74" y="163"/>
                    </a:lnTo>
                    <a:lnTo>
                      <a:pt x="73" y="141"/>
                    </a:lnTo>
                    <a:lnTo>
                      <a:pt x="70" y="123"/>
                    </a:lnTo>
                    <a:lnTo>
                      <a:pt x="57" y="109"/>
                    </a:lnTo>
                    <a:lnTo>
                      <a:pt x="48" y="90"/>
                    </a:lnTo>
                    <a:lnTo>
                      <a:pt x="41" y="69"/>
                    </a:lnTo>
                    <a:lnTo>
                      <a:pt x="36" y="50"/>
                    </a:lnTo>
                    <a:lnTo>
                      <a:pt x="29" y="36"/>
                    </a:lnTo>
                    <a:lnTo>
                      <a:pt x="26" y="17"/>
                    </a:lnTo>
                    <a:lnTo>
                      <a:pt x="22" y="7"/>
                    </a:lnTo>
                    <a:lnTo>
                      <a:pt x="17" y="0"/>
                    </a:lnTo>
                    <a:lnTo>
                      <a:pt x="7" y="18"/>
                    </a:lnTo>
                    <a:lnTo>
                      <a:pt x="0" y="43"/>
                    </a:lnTo>
                    <a:lnTo>
                      <a:pt x="5" y="48"/>
                    </a:lnTo>
                    <a:lnTo>
                      <a:pt x="5" y="67"/>
                    </a:lnTo>
                    <a:lnTo>
                      <a:pt x="9" y="92"/>
                    </a:lnTo>
                    <a:lnTo>
                      <a:pt x="13" y="109"/>
                    </a:lnTo>
                    <a:lnTo>
                      <a:pt x="23" y="120"/>
                    </a:lnTo>
                    <a:lnTo>
                      <a:pt x="38" y="130"/>
                    </a:lnTo>
                  </a:path>
                </a:pathLst>
              </a:custGeom>
              <a:solidFill>
                <a:srgbClr val="E040A0"/>
              </a:solidFill>
              <a:ln w="12700" cap="rnd">
                <a:solidFill>
                  <a:srgbClr val="E040A0"/>
                </a:solidFill>
                <a:round/>
                <a:headEnd/>
                <a:tailEnd/>
              </a:ln>
            </p:spPr>
            <p:txBody>
              <a:bodyPr/>
              <a:lstStyle/>
              <a:p>
                <a:endParaRPr lang="zh-CN" altLang="en-US"/>
              </a:p>
            </p:txBody>
          </p:sp>
          <p:sp>
            <p:nvSpPr>
              <p:cNvPr id="120" name="Freeform 52"/>
              <p:cNvSpPr>
                <a:spLocks/>
              </p:cNvSpPr>
              <p:nvPr/>
            </p:nvSpPr>
            <p:spPr bwMode="auto">
              <a:xfrm>
                <a:off x="604" y="810"/>
                <a:ext cx="40" cy="111"/>
              </a:xfrm>
              <a:custGeom>
                <a:avLst/>
                <a:gdLst>
                  <a:gd name="T0" fmla="*/ 39 w 40"/>
                  <a:gd name="T1" fmla="*/ 110 h 111"/>
                  <a:gd name="T2" fmla="*/ 28 w 40"/>
                  <a:gd name="T3" fmla="*/ 105 h 111"/>
                  <a:gd name="T4" fmla="*/ 19 w 40"/>
                  <a:gd name="T5" fmla="*/ 93 h 111"/>
                  <a:gd name="T6" fmla="*/ 14 w 40"/>
                  <a:gd name="T7" fmla="*/ 84 h 111"/>
                  <a:gd name="T8" fmla="*/ 9 w 40"/>
                  <a:gd name="T9" fmla="*/ 64 h 111"/>
                  <a:gd name="T10" fmla="*/ 7 w 40"/>
                  <a:gd name="T11" fmla="*/ 50 h 111"/>
                  <a:gd name="T12" fmla="*/ 1 w 40"/>
                  <a:gd name="T13" fmla="*/ 37 h 111"/>
                  <a:gd name="T14" fmla="*/ 0 w 40"/>
                  <a:gd name="T15" fmla="*/ 21 h 111"/>
                  <a:gd name="T16" fmla="*/ 3 w 40"/>
                  <a:gd name="T17" fmla="*/ 11 h 111"/>
                  <a:gd name="T18" fmla="*/ 13 w 40"/>
                  <a:gd name="T19" fmla="*/ 0 h 111"/>
                  <a:gd name="T20" fmla="*/ 3 w 40"/>
                  <a:gd name="T21" fmla="*/ 10 h 111"/>
                  <a:gd name="T22" fmla="*/ 0 w 40"/>
                  <a:gd name="T23" fmla="*/ 22 h 111"/>
                  <a:gd name="T24" fmla="*/ 1 w 40"/>
                  <a:gd name="T25" fmla="*/ 36 h 111"/>
                  <a:gd name="T26" fmla="*/ 6 w 40"/>
                  <a:gd name="T27" fmla="*/ 48 h 111"/>
                  <a:gd name="T28" fmla="*/ 11 w 40"/>
                  <a:gd name="T29" fmla="*/ 69 h 111"/>
                  <a:gd name="T30" fmla="*/ 13 w 40"/>
                  <a:gd name="T31" fmla="*/ 80 h 111"/>
                  <a:gd name="T32" fmla="*/ 19 w 40"/>
                  <a:gd name="T33" fmla="*/ 94 h 111"/>
                  <a:gd name="T34" fmla="*/ 29 w 40"/>
                  <a:gd name="T35" fmla="*/ 105 h 1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11"/>
                  <a:gd name="T56" fmla="*/ 40 w 40"/>
                  <a:gd name="T57" fmla="*/ 111 h 1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11">
                    <a:moveTo>
                      <a:pt x="39" y="110"/>
                    </a:moveTo>
                    <a:lnTo>
                      <a:pt x="28" y="105"/>
                    </a:lnTo>
                    <a:lnTo>
                      <a:pt x="19" y="93"/>
                    </a:lnTo>
                    <a:lnTo>
                      <a:pt x="14" y="84"/>
                    </a:lnTo>
                    <a:lnTo>
                      <a:pt x="9" y="64"/>
                    </a:lnTo>
                    <a:lnTo>
                      <a:pt x="7" y="50"/>
                    </a:lnTo>
                    <a:lnTo>
                      <a:pt x="1" y="37"/>
                    </a:lnTo>
                    <a:lnTo>
                      <a:pt x="0" y="21"/>
                    </a:lnTo>
                    <a:lnTo>
                      <a:pt x="3" y="11"/>
                    </a:lnTo>
                    <a:lnTo>
                      <a:pt x="13" y="0"/>
                    </a:lnTo>
                    <a:lnTo>
                      <a:pt x="3" y="10"/>
                    </a:lnTo>
                    <a:lnTo>
                      <a:pt x="0" y="22"/>
                    </a:lnTo>
                    <a:lnTo>
                      <a:pt x="1" y="36"/>
                    </a:lnTo>
                    <a:lnTo>
                      <a:pt x="6" y="48"/>
                    </a:lnTo>
                    <a:lnTo>
                      <a:pt x="11" y="69"/>
                    </a:lnTo>
                    <a:lnTo>
                      <a:pt x="13" y="80"/>
                    </a:lnTo>
                    <a:lnTo>
                      <a:pt x="19" y="94"/>
                    </a:lnTo>
                    <a:lnTo>
                      <a:pt x="29" y="10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 name="Freeform 53"/>
              <p:cNvSpPr>
                <a:spLocks/>
              </p:cNvSpPr>
              <p:nvPr/>
            </p:nvSpPr>
            <p:spPr bwMode="auto">
              <a:xfrm>
                <a:off x="608" y="810"/>
                <a:ext cx="40" cy="111"/>
              </a:xfrm>
              <a:custGeom>
                <a:avLst/>
                <a:gdLst>
                  <a:gd name="T0" fmla="*/ 39 w 40"/>
                  <a:gd name="T1" fmla="*/ 110 h 111"/>
                  <a:gd name="T2" fmla="*/ 24 w 40"/>
                  <a:gd name="T3" fmla="*/ 95 h 111"/>
                  <a:gd name="T4" fmla="*/ 17 w 40"/>
                  <a:gd name="T5" fmla="*/ 82 h 111"/>
                  <a:gd name="T6" fmla="*/ 15 w 40"/>
                  <a:gd name="T7" fmla="*/ 71 h 111"/>
                  <a:gd name="T8" fmla="*/ 9 w 40"/>
                  <a:gd name="T9" fmla="*/ 49 h 111"/>
                  <a:gd name="T10" fmla="*/ 5 w 40"/>
                  <a:gd name="T11" fmla="*/ 35 h 111"/>
                  <a:gd name="T12" fmla="*/ 3 w 40"/>
                  <a:gd name="T13" fmla="*/ 25 h 111"/>
                  <a:gd name="T14" fmla="*/ 6 w 40"/>
                  <a:gd name="T15" fmla="*/ 12 h 111"/>
                  <a:gd name="T16" fmla="*/ 13 w 40"/>
                  <a:gd name="T17" fmla="*/ 0 h 111"/>
                  <a:gd name="T18" fmla="*/ 2 w 40"/>
                  <a:gd name="T19" fmla="*/ 10 h 111"/>
                  <a:gd name="T20" fmla="*/ 0 w 40"/>
                  <a:gd name="T21" fmla="*/ 22 h 111"/>
                  <a:gd name="T22" fmla="*/ 0 w 40"/>
                  <a:gd name="T23" fmla="*/ 36 h 111"/>
                  <a:gd name="T24" fmla="*/ 5 w 40"/>
                  <a:gd name="T25" fmla="*/ 48 h 111"/>
                  <a:gd name="T26" fmla="*/ 10 w 40"/>
                  <a:gd name="T27" fmla="*/ 69 h 111"/>
                  <a:gd name="T28" fmla="*/ 13 w 40"/>
                  <a:gd name="T29" fmla="*/ 80 h 111"/>
                  <a:gd name="T30" fmla="*/ 18 w 40"/>
                  <a:gd name="T31" fmla="*/ 94 h 111"/>
                  <a:gd name="T32" fmla="*/ 29 w 40"/>
                  <a:gd name="T33" fmla="*/ 105 h 111"/>
                  <a:gd name="T34" fmla="*/ 39 w 40"/>
                  <a:gd name="T35" fmla="*/ 110 h 1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11"/>
                  <a:gd name="T56" fmla="*/ 40 w 40"/>
                  <a:gd name="T57" fmla="*/ 111 h 1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11">
                    <a:moveTo>
                      <a:pt x="39" y="110"/>
                    </a:moveTo>
                    <a:lnTo>
                      <a:pt x="24" y="95"/>
                    </a:lnTo>
                    <a:lnTo>
                      <a:pt x="17" y="82"/>
                    </a:lnTo>
                    <a:lnTo>
                      <a:pt x="15" y="71"/>
                    </a:lnTo>
                    <a:lnTo>
                      <a:pt x="9" y="49"/>
                    </a:lnTo>
                    <a:lnTo>
                      <a:pt x="5" y="35"/>
                    </a:lnTo>
                    <a:lnTo>
                      <a:pt x="3" y="25"/>
                    </a:lnTo>
                    <a:lnTo>
                      <a:pt x="6" y="12"/>
                    </a:lnTo>
                    <a:lnTo>
                      <a:pt x="13" y="0"/>
                    </a:lnTo>
                    <a:lnTo>
                      <a:pt x="2" y="10"/>
                    </a:lnTo>
                    <a:lnTo>
                      <a:pt x="0" y="22"/>
                    </a:lnTo>
                    <a:lnTo>
                      <a:pt x="0" y="36"/>
                    </a:lnTo>
                    <a:lnTo>
                      <a:pt x="5" y="48"/>
                    </a:lnTo>
                    <a:lnTo>
                      <a:pt x="10" y="69"/>
                    </a:lnTo>
                    <a:lnTo>
                      <a:pt x="13" y="80"/>
                    </a:lnTo>
                    <a:lnTo>
                      <a:pt x="18" y="94"/>
                    </a:lnTo>
                    <a:lnTo>
                      <a:pt x="29" y="105"/>
                    </a:lnTo>
                    <a:lnTo>
                      <a:pt x="39" y="110"/>
                    </a:lnTo>
                  </a:path>
                </a:pathLst>
              </a:custGeom>
              <a:solidFill>
                <a:srgbClr val="E040A0"/>
              </a:solidFill>
              <a:ln w="12700" cap="rnd">
                <a:solidFill>
                  <a:srgbClr val="E040A0"/>
                </a:solidFill>
                <a:round/>
                <a:headEnd/>
                <a:tailEnd/>
              </a:ln>
            </p:spPr>
            <p:txBody>
              <a:bodyPr/>
              <a:lstStyle/>
              <a:p>
                <a:endParaRPr lang="zh-CN" altLang="en-US"/>
              </a:p>
            </p:txBody>
          </p:sp>
          <p:sp>
            <p:nvSpPr>
              <p:cNvPr id="122" name="Freeform 54"/>
              <p:cNvSpPr>
                <a:spLocks/>
              </p:cNvSpPr>
              <p:nvPr/>
            </p:nvSpPr>
            <p:spPr bwMode="auto">
              <a:xfrm>
                <a:off x="643" y="852"/>
                <a:ext cx="144" cy="132"/>
              </a:xfrm>
              <a:custGeom>
                <a:avLst/>
                <a:gdLst>
                  <a:gd name="T0" fmla="*/ 0 w 144"/>
                  <a:gd name="T1" fmla="*/ 68 h 132"/>
                  <a:gd name="T2" fmla="*/ 1 w 144"/>
                  <a:gd name="T3" fmla="*/ 83 h 132"/>
                  <a:gd name="T4" fmla="*/ 8 w 144"/>
                  <a:gd name="T5" fmla="*/ 93 h 132"/>
                  <a:gd name="T6" fmla="*/ 8 w 144"/>
                  <a:gd name="T7" fmla="*/ 95 h 132"/>
                  <a:gd name="T8" fmla="*/ 16 w 144"/>
                  <a:gd name="T9" fmla="*/ 108 h 132"/>
                  <a:gd name="T10" fmla="*/ 15 w 144"/>
                  <a:gd name="T11" fmla="*/ 110 h 132"/>
                  <a:gd name="T12" fmla="*/ 23 w 144"/>
                  <a:gd name="T13" fmla="*/ 121 h 132"/>
                  <a:gd name="T14" fmla="*/ 36 w 144"/>
                  <a:gd name="T15" fmla="*/ 131 h 132"/>
                  <a:gd name="T16" fmla="*/ 42 w 144"/>
                  <a:gd name="T17" fmla="*/ 121 h 132"/>
                  <a:gd name="T18" fmla="*/ 51 w 144"/>
                  <a:gd name="T19" fmla="*/ 112 h 132"/>
                  <a:gd name="T20" fmla="*/ 60 w 144"/>
                  <a:gd name="T21" fmla="*/ 105 h 132"/>
                  <a:gd name="T22" fmla="*/ 70 w 144"/>
                  <a:gd name="T23" fmla="*/ 104 h 132"/>
                  <a:gd name="T24" fmla="*/ 84 w 144"/>
                  <a:gd name="T25" fmla="*/ 104 h 132"/>
                  <a:gd name="T26" fmla="*/ 91 w 144"/>
                  <a:gd name="T27" fmla="*/ 92 h 132"/>
                  <a:gd name="T28" fmla="*/ 98 w 144"/>
                  <a:gd name="T29" fmla="*/ 83 h 132"/>
                  <a:gd name="T30" fmla="*/ 107 w 144"/>
                  <a:gd name="T31" fmla="*/ 77 h 132"/>
                  <a:gd name="T32" fmla="*/ 116 w 144"/>
                  <a:gd name="T33" fmla="*/ 73 h 132"/>
                  <a:gd name="T34" fmla="*/ 131 w 144"/>
                  <a:gd name="T35" fmla="*/ 69 h 132"/>
                  <a:gd name="T36" fmla="*/ 140 w 144"/>
                  <a:gd name="T37" fmla="*/ 63 h 132"/>
                  <a:gd name="T38" fmla="*/ 143 w 144"/>
                  <a:gd name="T39" fmla="*/ 57 h 132"/>
                  <a:gd name="T40" fmla="*/ 140 w 144"/>
                  <a:gd name="T41" fmla="*/ 41 h 132"/>
                  <a:gd name="T42" fmla="*/ 138 w 144"/>
                  <a:gd name="T43" fmla="*/ 41 h 132"/>
                  <a:gd name="T44" fmla="*/ 132 w 144"/>
                  <a:gd name="T45" fmla="*/ 27 h 132"/>
                  <a:gd name="T46" fmla="*/ 129 w 144"/>
                  <a:gd name="T47" fmla="*/ 21 h 132"/>
                  <a:gd name="T48" fmla="*/ 129 w 144"/>
                  <a:gd name="T49" fmla="*/ 20 h 132"/>
                  <a:gd name="T50" fmla="*/ 123 w 144"/>
                  <a:gd name="T51" fmla="*/ 10 h 132"/>
                  <a:gd name="T52" fmla="*/ 113 w 144"/>
                  <a:gd name="T53" fmla="*/ 0 h 132"/>
                  <a:gd name="T54" fmla="*/ 94 w 144"/>
                  <a:gd name="T55" fmla="*/ 8 h 132"/>
                  <a:gd name="T56" fmla="*/ 83 w 144"/>
                  <a:gd name="T57" fmla="*/ 26 h 132"/>
                  <a:gd name="T58" fmla="*/ 68 w 144"/>
                  <a:gd name="T59" fmla="*/ 33 h 132"/>
                  <a:gd name="T60" fmla="*/ 47 w 144"/>
                  <a:gd name="T61" fmla="*/ 43 h 132"/>
                  <a:gd name="T62" fmla="*/ 40 w 144"/>
                  <a:gd name="T63" fmla="*/ 56 h 132"/>
                  <a:gd name="T64" fmla="*/ 30 w 144"/>
                  <a:gd name="T65" fmla="*/ 57 h 132"/>
                  <a:gd name="T66" fmla="*/ 17 w 144"/>
                  <a:gd name="T67" fmla="*/ 63 h 132"/>
                  <a:gd name="T68" fmla="*/ 0 w 144"/>
                  <a:gd name="T69" fmla="*/ 68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
                  <a:gd name="T106" fmla="*/ 0 h 132"/>
                  <a:gd name="T107" fmla="*/ 144 w 144"/>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 h="132">
                    <a:moveTo>
                      <a:pt x="0" y="68"/>
                    </a:moveTo>
                    <a:lnTo>
                      <a:pt x="1" y="83"/>
                    </a:lnTo>
                    <a:lnTo>
                      <a:pt x="8" y="93"/>
                    </a:lnTo>
                    <a:lnTo>
                      <a:pt x="8" y="95"/>
                    </a:lnTo>
                    <a:lnTo>
                      <a:pt x="16" y="108"/>
                    </a:lnTo>
                    <a:lnTo>
                      <a:pt x="15" y="110"/>
                    </a:lnTo>
                    <a:lnTo>
                      <a:pt x="23" y="121"/>
                    </a:lnTo>
                    <a:lnTo>
                      <a:pt x="36" y="131"/>
                    </a:lnTo>
                    <a:lnTo>
                      <a:pt x="42" y="121"/>
                    </a:lnTo>
                    <a:lnTo>
                      <a:pt x="51" y="112"/>
                    </a:lnTo>
                    <a:lnTo>
                      <a:pt x="60" y="105"/>
                    </a:lnTo>
                    <a:lnTo>
                      <a:pt x="70" y="104"/>
                    </a:lnTo>
                    <a:lnTo>
                      <a:pt x="84" y="104"/>
                    </a:lnTo>
                    <a:lnTo>
                      <a:pt x="91" y="92"/>
                    </a:lnTo>
                    <a:lnTo>
                      <a:pt x="98" y="83"/>
                    </a:lnTo>
                    <a:lnTo>
                      <a:pt x="107" y="77"/>
                    </a:lnTo>
                    <a:lnTo>
                      <a:pt x="116" y="73"/>
                    </a:lnTo>
                    <a:lnTo>
                      <a:pt x="131" y="69"/>
                    </a:lnTo>
                    <a:lnTo>
                      <a:pt x="140" y="63"/>
                    </a:lnTo>
                    <a:lnTo>
                      <a:pt x="143" y="57"/>
                    </a:lnTo>
                    <a:lnTo>
                      <a:pt x="140" y="41"/>
                    </a:lnTo>
                    <a:lnTo>
                      <a:pt x="138" y="41"/>
                    </a:lnTo>
                    <a:lnTo>
                      <a:pt x="132" y="27"/>
                    </a:lnTo>
                    <a:lnTo>
                      <a:pt x="129" y="21"/>
                    </a:lnTo>
                    <a:lnTo>
                      <a:pt x="129" y="20"/>
                    </a:lnTo>
                    <a:lnTo>
                      <a:pt x="123" y="10"/>
                    </a:lnTo>
                    <a:lnTo>
                      <a:pt x="113" y="0"/>
                    </a:lnTo>
                    <a:lnTo>
                      <a:pt x="94" y="8"/>
                    </a:lnTo>
                    <a:lnTo>
                      <a:pt x="83" y="26"/>
                    </a:lnTo>
                    <a:lnTo>
                      <a:pt x="68" y="33"/>
                    </a:lnTo>
                    <a:lnTo>
                      <a:pt x="47" y="43"/>
                    </a:lnTo>
                    <a:lnTo>
                      <a:pt x="40" y="56"/>
                    </a:lnTo>
                    <a:lnTo>
                      <a:pt x="30" y="57"/>
                    </a:lnTo>
                    <a:lnTo>
                      <a:pt x="17" y="63"/>
                    </a:lnTo>
                    <a:lnTo>
                      <a:pt x="0" y="68"/>
                    </a:lnTo>
                  </a:path>
                </a:pathLst>
              </a:custGeom>
              <a:solidFill>
                <a:srgbClr val="E040A0"/>
              </a:solidFill>
              <a:ln w="12700" cap="rnd">
                <a:solidFill>
                  <a:srgbClr val="000000"/>
                </a:solidFill>
                <a:round/>
                <a:headEnd/>
                <a:tailEnd/>
              </a:ln>
            </p:spPr>
            <p:txBody>
              <a:bodyPr/>
              <a:lstStyle/>
              <a:p>
                <a:endParaRPr lang="zh-CN" altLang="en-US"/>
              </a:p>
            </p:txBody>
          </p:sp>
          <p:sp>
            <p:nvSpPr>
              <p:cNvPr id="123" name="Freeform 55"/>
              <p:cNvSpPr>
                <a:spLocks/>
              </p:cNvSpPr>
              <p:nvPr/>
            </p:nvSpPr>
            <p:spPr bwMode="auto">
              <a:xfrm>
                <a:off x="703" y="610"/>
                <a:ext cx="169" cy="158"/>
              </a:xfrm>
              <a:custGeom>
                <a:avLst/>
                <a:gdLst>
                  <a:gd name="T0" fmla="*/ 0 w 169"/>
                  <a:gd name="T1" fmla="*/ 0 h 158"/>
                  <a:gd name="T2" fmla="*/ 25 w 169"/>
                  <a:gd name="T3" fmla="*/ 16 h 158"/>
                  <a:gd name="T4" fmla="*/ 48 w 169"/>
                  <a:gd name="T5" fmla="*/ 32 h 158"/>
                  <a:gd name="T6" fmla="*/ 68 w 169"/>
                  <a:gd name="T7" fmla="*/ 42 h 158"/>
                  <a:gd name="T8" fmla="*/ 87 w 169"/>
                  <a:gd name="T9" fmla="*/ 54 h 158"/>
                  <a:gd name="T10" fmla="*/ 115 w 169"/>
                  <a:gd name="T11" fmla="*/ 70 h 158"/>
                  <a:gd name="T12" fmla="*/ 132 w 169"/>
                  <a:gd name="T13" fmla="*/ 101 h 158"/>
                  <a:gd name="T14" fmla="*/ 145 w 169"/>
                  <a:gd name="T15" fmla="*/ 155 h 158"/>
                  <a:gd name="T16" fmla="*/ 158 w 169"/>
                  <a:gd name="T17" fmla="*/ 111 h 158"/>
                  <a:gd name="T18" fmla="*/ 168 w 169"/>
                  <a:gd name="T19" fmla="*/ 82 h 158"/>
                  <a:gd name="T20" fmla="*/ 166 w 169"/>
                  <a:gd name="T21" fmla="*/ 59 h 158"/>
                  <a:gd name="T22" fmla="*/ 167 w 169"/>
                  <a:gd name="T23" fmla="*/ 82 h 158"/>
                  <a:gd name="T24" fmla="*/ 156 w 169"/>
                  <a:gd name="T25" fmla="*/ 110 h 158"/>
                  <a:gd name="T26" fmla="*/ 147 w 169"/>
                  <a:gd name="T27" fmla="*/ 157 h 158"/>
                  <a:gd name="T28" fmla="*/ 132 w 169"/>
                  <a:gd name="T29" fmla="*/ 100 h 158"/>
                  <a:gd name="T30" fmla="*/ 115 w 169"/>
                  <a:gd name="T31" fmla="*/ 70 h 158"/>
                  <a:gd name="T32" fmla="*/ 87 w 169"/>
                  <a:gd name="T33" fmla="*/ 54 h 158"/>
                  <a:gd name="T34" fmla="*/ 67 w 169"/>
                  <a:gd name="T35" fmla="*/ 43 h 158"/>
                  <a:gd name="T36" fmla="*/ 48 w 169"/>
                  <a:gd name="T37" fmla="*/ 32 h 158"/>
                  <a:gd name="T38" fmla="*/ 24 w 169"/>
                  <a:gd name="T39" fmla="*/ 16 h 158"/>
                  <a:gd name="T40" fmla="*/ 0 w 169"/>
                  <a:gd name="T41" fmla="*/ 0 h 1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9"/>
                  <a:gd name="T64" fmla="*/ 0 h 158"/>
                  <a:gd name="T65" fmla="*/ 169 w 169"/>
                  <a:gd name="T66" fmla="*/ 158 h 1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9" h="158">
                    <a:moveTo>
                      <a:pt x="0" y="0"/>
                    </a:moveTo>
                    <a:lnTo>
                      <a:pt x="25" y="16"/>
                    </a:lnTo>
                    <a:lnTo>
                      <a:pt x="48" y="32"/>
                    </a:lnTo>
                    <a:lnTo>
                      <a:pt x="68" y="42"/>
                    </a:lnTo>
                    <a:lnTo>
                      <a:pt x="87" y="54"/>
                    </a:lnTo>
                    <a:lnTo>
                      <a:pt x="115" y="70"/>
                    </a:lnTo>
                    <a:lnTo>
                      <a:pt x="132" y="101"/>
                    </a:lnTo>
                    <a:lnTo>
                      <a:pt x="145" y="155"/>
                    </a:lnTo>
                    <a:lnTo>
                      <a:pt x="158" y="111"/>
                    </a:lnTo>
                    <a:lnTo>
                      <a:pt x="168" y="82"/>
                    </a:lnTo>
                    <a:lnTo>
                      <a:pt x="166" y="59"/>
                    </a:lnTo>
                    <a:lnTo>
                      <a:pt x="167" y="82"/>
                    </a:lnTo>
                    <a:lnTo>
                      <a:pt x="156" y="110"/>
                    </a:lnTo>
                    <a:lnTo>
                      <a:pt x="147" y="157"/>
                    </a:lnTo>
                    <a:lnTo>
                      <a:pt x="132" y="100"/>
                    </a:lnTo>
                    <a:lnTo>
                      <a:pt x="115" y="70"/>
                    </a:lnTo>
                    <a:lnTo>
                      <a:pt x="87" y="54"/>
                    </a:lnTo>
                    <a:lnTo>
                      <a:pt x="67" y="43"/>
                    </a:lnTo>
                    <a:lnTo>
                      <a:pt x="48" y="32"/>
                    </a:lnTo>
                    <a:lnTo>
                      <a:pt x="24" y="16"/>
                    </a:lnTo>
                    <a:lnTo>
                      <a:pt x="0" y="0"/>
                    </a:lnTo>
                  </a:path>
                </a:pathLst>
              </a:custGeom>
              <a:solidFill>
                <a:srgbClr val="E040A0"/>
              </a:solidFill>
              <a:ln w="12700" cap="rnd">
                <a:solidFill>
                  <a:srgbClr val="000000"/>
                </a:solidFill>
                <a:round/>
                <a:headEnd/>
                <a:tailEnd/>
              </a:ln>
            </p:spPr>
            <p:txBody>
              <a:bodyPr/>
              <a:lstStyle/>
              <a:p>
                <a:endParaRPr lang="zh-CN" altLang="en-US"/>
              </a:p>
            </p:txBody>
          </p:sp>
          <p:sp>
            <p:nvSpPr>
              <p:cNvPr id="124" name="Freeform 56"/>
              <p:cNvSpPr>
                <a:spLocks/>
              </p:cNvSpPr>
              <p:nvPr/>
            </p:nvSpPr>
            <p:spPr bwMode="auto">
              <a:xfrm>
                <a:off x="722" y="747"/>
                <a:ext cx="65" cy="137"/>
              </a:xfrm>
              <a:custGeom>
                <a:avLst/>
                <a:gdLst>
                  <a:gd name="T0" fmla="*/ 30 w 65"/>
                  <a:gd name="T1" fmla="*/ 103 h 137"/>
                  <a:gd name="T2" fmla="*/ 11 w 65"/>
                  <a:gd name="T3" fmla="*/ 82 h 137"/>
                  <a:gd name="T4" fmla="*/ 5 w 65"/>
                  <a:gd name="T5" fmla="*/ 61 h 137"/>
                  <a:gd name="T6" fmla="*/ 3 w 65"/>
                  <a:gd name="T7" fmla="*/ 38 h 137"/>
                  <a:gd name="T8" fmla="*/ 0 w 65"/>
                  <a:gd name="T9" fmla="*/ 8 h 137"/>
                  <a:gd name="T10" fmla="*/ 6 w 65"/>
                  <a:gd name="T11" fmla="*/ 2 h 137"/>
                  <a:gd name="T12" fmla="*/ 11 w 65"/>
                  <a:gd name="T13" fmla="*/ 2 h 137"/>
                  <a:gd name="T14" fmla="*/ 15 w 65"/>
                  <a:gd name="T15" fmla="*/ 20 h 137"/>
                  <a:gd name="T16" fmla="*/ 23 w 65"/>
                  <a:gd name="T17" fmla="*/ 31 h 137"/>
                  <a:gd name="T18" fmla="*/ 26 w 65"/>
                  <a:gd name="T19" fmla="*/ 56 h 137"/>
                  <a:gd name="T20" fmla="*/ 32 w 65"/>
                  <a:gd name="T21" fmla="*/ 74 h 137"/>
                  <a:gd name="T22" fmla="*/ 45 w 65"/>
                  <a:gd name="T23" fmla="*/ 90 h 137"/>
                  <a:gd name="T24" fmla="*/ 54 w 65"/>
                  <a:gd name="T25" fmla="*/ 110 h 137"/>
                  <a:gd name="T26" fmla="*/ 64 w 65"/>
                  <a:gd name="T27" fmla="*/ 136 h 137"/>
                  <a:gd name="T28" fmla="*/ 53 w 65"/>
                  <a:gd name="T29" fmla="*/ 110 h 137"/>
                  <a:gd name="T30" fmla="*/ 43 w 65"/>
                  <a:gd name="T31" fmla="*/ 90 h 137"/>
                  <a:gd name="T32" fmla="*/ 31 w 65"/>
                  <a:gd name="T33" fmla="*/ 74 h 137"/>
                  <a:gd name="T34" fmla="*/ 26 w 65"/>
                  <a:gd name="T35" fmla="*/ 56 h 137"/>
                  <a:gd name="T36" fmla="*/ 24 w 65"/>
                  <a:gd name="T37" fmla="*/ 32 h 137"/>
                  <a:gd name="T38" fmla="*/ 15 w 65"/>
                  <a:gd name="T39" fmla="*/ 22 h 137"/>
                  <a:gd name="T40" fmla="*/ 13 w 65"/>
                  <a:gd name="T41" fmla="*/ 0 h 137"/>
                  <a:gd name="T42" fmla="*/ 7 w 65"/>
                  <a:gd name="T43" fmla="*/ 2 h 137"/>
                  <a:gd name="T44" fmla="*/ 0 w 65"/>
                  <a:gd name="T45" fmla="*/ 8 h 137"/>
                  <a:gd name="T46" fmla="*/ 0 w 65"/>
                  <a:gd name="T47" fmla="*/ 20 h 137"/>
                  <a:gd name="T48" fmla="*/ 3 w 65"/>
                  <a:gd name="T49" fmla="*/ 39 h 137"/>
                  <a:gd name="T50" fmla="*/ 5 w 65"/>
                  <a:gd name="T51" fmla="*/ 57 h 137"/>
                  <a:gd name="T52" fmla="*/ 11 w 65"/>
                  <a:gd name="T53" fmla="*/ 81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137"/>
                  <a:gd name="T83" fmla="*/ 65 w 65"/>
                  <a:gd name="T84" fmla="*/ 137 h 1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137">
                    <a:moveTo>
                      <a:pt x="30" y="103"/>
                    </a:moveTo>
                    <a:lnTo>
                      <a:pt x="11" y="82"/>
                    </a:lnTo>
                    <a:lnTo>
                      <a:pt x="5" y="61"/>
                    </a:lnTo>
                    <a:lnTo>
                      <a:pt x="3" y="38"/>
                    </a:lnTo>
                    <a:lnTo>
                      <a:pt x="0" y="8"/>
                    </a:lnTo>
                    <a:lnTo>
                      <a:pt x="6" y="2"/>
                    </a:lnTo>
                    <a:lnTo>
                      <a:pt x="11" y="2"/>
                    </a:lnTo>
                    <a:lnTo>
                      <a:pt x="15" y="20"/>
                    </a:lnTo>
                    <a:lnTo>
                      <a:pt x="23" y="31"/>
                    </a:lnTo>
                    <a:lnTo>
                      <a:pt x="26" y="56"/>
                    </a:lnTo>
                    <a:lnTo>
                      <a:pt x="32" y="74"/>
                    </a:lnTo>
                    <a:lnTo>
                      <a:pt x="45" y="90"/>
                    </a:lnTo>
                    <a:lnTo>
                      <a:pt x="54" y="110"/>
                    </a:lnTo>
                    <a:lnTo>
                      <a:pt x="64" y="136"/>
                    </a:lnTo>
                    <a:lnTo>
                      <a:pt x="53" y="110"/>
                    </a:lnTo>
                    <a:lnTo>
                      <a:pt x="43" y="90"/>
                    </a:lnTo>
                    <a:lnTo>
                      <a:pt x="31" y="74"/>
                    </a:lnTo>
                    <a:lnTo>
                      <a:pt x="26" y="56"/>
                    </a:lnTo>
                    <a:lnTo>
                      <a:pt x="24" y="32"/>
                    </a:lnTo>
                    <a:lnTo>
                      <a:pt x="15" y="22"/>
                    </a:lnTo>
                    <a:lnTo>
                      <a:pt x="13" y="0"/>
                    </a:lnTo>
                    <a:lnTo>
                      <a:pt x="7" y="2"/>
                    </a:lnTo>
                    <a:lnTo>
                      <a:pt x="0" y="8"/>
                    </a:lnTo>
                    <a:lnTo>
                      <a:pt x="0" y="20"/>
                    </a:lnTo>
                    <a:lnTo>
                      <a:pt x="3" y="39"/>
                    </a:lnTo>
                    <a:lnTo>
                      <a:pt x="5" y="57"/>
                    </a:lnTo>
                    <a:lnTo>
                      <a:pt x="11" y="8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Freeform 57"/>
              <p:cNvSpPr>
                <a:spLocks/>
              </p:cNvSpPr>
              <p:nvPr/>
            </p:nvSpPr>
            <p:spPr bwMode="auto">
              <a:xfrm>
                <a:off x="651" y="240"/>
                <a:ext cx="374" cy="453"/>
              </a:xfrm>
              <a:custGeom>
                <a:avLst/>
                <a:gdLst>
                  <a:gd name="T0" fmla="*/ 86 w 374"/>
                  <a:gd name="T1" fmla="*/ 388 h 453"/>
                  <a:gd name="T2" fmla="*/ 95 w 374"/>
                  <a:gd name="T3" fmla="*/ 346 h 453"/>
                  <a:gd name="T4" fmla="*/ 93 w 374"/>
                  <a:gd name="T5" fmla="*/ 335 h 453"/>
                  <a:gd name="T6" fmla="*/ 84 w 374"/>
                  <a:gd name="T7" fmla="*/ 322 h 453"/>
                  <a:gd name="T8" fmla="*/ 71 w 374"/>
                  <a:gd name="T9" fmla="*/ 308 h 453"/>
                  <a:gd name="T10" fmla="*/ 50 w 374"/>
                  <a:gd name="T11" fmla="*/ 298 h 453"/>
                  <a:gd name="T12" fmla="*/ 34 w 374"/>
                  <a:gd name="T13" fmla="*/ 279 h 453"/>
                  <a:gd name="T14" fmla="*/ 25 w 374"/>
                  <a:gd name="T15" fmla="*/ 262 h 453"/>
                  <a:gd name="T16" fmla="*/ 16 w 374"/>
                  <a:gd name="T17" fmla="*/ 250 h 453"/>
                  <a:gd name="T18" fmla="*/ 13 w 374"/>
                  <a:gd name="T19" fmla="*/ 234 h 453"/>
                  <a:gd name="T20" fmla="*/ 1 w 374"/>
                  <a:gd name="T21" fmla="*/ 198 h 453"/>
                  <a:gd name="T22" fmla="*/ 0 w 374"/>
                  <a:gd name="T23" fmla="*/ 168 h 453"/>
                  <a:gd name="T24" fmla="*/ 2 w 374"/>
                  <a:gd name="T25" fmla="*/ 141 h 453"/>
                  <a:gd name="T26" fmla="*/ 8 w 374"/>
                  <a:gd name="T27" fmla="*/ 111 h 453"/>
                  <a:gd name="T28" fmla="*/ 18 w 374"/>
                  <a:gd name="T29" fmla="*/ 93 h 453"/>
                  <a:gd name="T30" fmla="*/ 39 w 374"/>
                  <a:gd name="T31" fmla="*/ 67 h 453"/>
                  <a:gd name="T32" fmla="*/ 63 w 374"/>
                  <a:gd name="T33" fmla="*/ 48 h 453"/>
                  <a:gd name="T34" fmla="*/ 90 w 374"/>
                  <a:gd name="T35" fmla="*/ 29 h 453"/>
                  <a:gd name="T36" fmla="*/ 125 w 374"/>
                  <a:gd name="T37" fmla="*/ 13 h 453"/>
                  <a:gd name="T38" fmla="*/ 150 w 374"/>
                  <a:gd name="T39" fmla="*/ 5 h 453"/>
                  <a:gd name="T40" fmla="*/ 176 w 374"/>
                  <a:gd name="T41" fmla="*/ 1 h 453"/>
                  <a:gd name="T42" fmla="*/ 210 w 374"/>
                  <a:gd name="T43" fmla="*/ 0 h 453"/>
                  <a:gd name="T44" fmla="*/ 242 w 374"/>
                  <a:gd name="T45" fmla="*/ 3 h 453"/>
                  <a:gd name="T46" fmla="*/ 266 w 374"/>
                  <a:gd name="T47" fmla="*/ 10 h 453"/>
                  <a:gd name="T48" fmla="*/ 298 w 374"/>
                  <a:gd name="T49" fmla="*/ 27 h 453"/>
                  <a:gd name="T50" fmla="*/ 321 w 374"/>
                  <a:gd name="T51" fmla="*/ 49 h 453"/>
                  <a:gd name="T52" fmla="*/ 340 w 374"/>
                  <a:gd name="T53" fmla="*/ 72 h 453"/>
                  <a:gd name="T54" fmla="*/ 351 w 374"/>
                  <a:gd name="T55" fmla="*/ 89 h 453"/>
                  <a:gd name="T56" fmla="*/ 366 w 374"/>
                  <a:gd name="T57" fmla="*/ 119 h 453"/>
                  <a:gd name="T58" fmla="*/ 371 w 374"/>
                  <a:gd name="T59" fmla="*/ 145 h 453"/>
                  <a:gd name="T60" fmla="*/ 373 w 374"/>
                  <a:gd name="T61" fmla="*/ 183 h 453"/>
                  <a:gd name="T62" fmla="*/ 370 w 374"/>
                  <a:gd name="T63" fmla="*/ 215 h 453"/>
                  <a:gd name="T64" fmla="*/ 363 w 374"/>
                  <a:gd name="T65" fmla="*/ 243 h 453"/>
                  <a:gd name="T66" fmla="*/ 355 w 374"/>
                  <a:gd name="T67" fmla="*/ 260 h 453"/>
                  <a:gd name="T68" fmla="*/ 343 w 374"/>
                  <a:gd name="T69" fmla="*/ 280 h 453"/>
                  <a:gd name="T70" fmla="*/ 320 w 374"/>
                  <a:gd name="T71" fmla="*/ 299 h 453"/>
                  <a:gd name="T72" fmla="*/ 302 w 374"/>
                  <a:gd name="T73" fmla="*/ 312 h 453"/>
                  <a:gd name="T74" fmla="*/ 282 w 374"/>
                  <a:gd name="T75" fmla="*/ 325 h 453"/>
                  <a:gd name="T76" fmla="*/ 249 w 374"/>
                  <a:gd name="T77" fmla="*/ 338 h 453"/>
                  <a:gd name="T78" fmla="*/ 221 w 374"/>
                  <a:gd name="T79" fmla="*/ 352 h 453"/>
                  <a:gd name="T80" fmla="*/ 203 w 374"/>
                  <a:gd name="T81" fmla="*/ 362 h 453"/>
                  <a:gd name="T82" fmla="*/ 200 w 374"/>
                  <a:gd name="T83" fmla="*/ 374 h 453"/>
                  <a:gd name="T84" fmla="*/ 203 w 374"/>
                  <a:gd name="T85" fmla="*/ 387 h 453"/>
                  <a:gd name="T86" fmla="*/ 205 w 374"/>
                  <a:gd name="T87" fmla="*/ 400 h 453"/>
                  <a:gd name="T88" fmla="*/ 202 w 374"/>
                  <a:gd name="T89" fmla="*/ 410 h 453"/>
                  <a:gd name="T90" fmla="*/ 204 w 374"/>
                  <a:gd name="T91" fmla="*/ 428 h 453"/>
                  <a:gd name="T92" fmla="*/ 209 w 374"/>
                  <a:gd name="T93" fmla="*/ 452 h 453"/>
                  <a:gd name="T94" fmla="*/ 177 w 374"/>
                  <a:gd name="T95" fmla="*/ 419 h 453"/>
                  <a:gd name="T96" fmla="*/ 139 w 374"/>
                  <a:gd name="T97" fmla="*/ 396 h 453"/>
                  <a:gd name="T98" fmla="*/ 108 w 374"/>
                  <a:gd name="T99" fmla="*/ 389 h 453"/>
                  <a:gd name="T100" fmla="*/ 86 w 374"/>
                  <a:gd name="T101" fmla="*/ 388 h 4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4"/>
                  <a:gd name="T154" fmla="*/ 0 h 453"/>
                  <a:gd name="T155" fmla="*/ 374 w 374"/>
                  <a:gd name="T156" fmla="*/ 453 h 4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4" h="453">
                    <a:moveTo>
                      <a:pt x="86" y="388"/>
                    </a:moveTo>
                    <a:lnTo>
                      <a:pt x="95" y="346"/>
                    </a:lnTo>
                    <a:lnTo>
                      <a:pt x="93" y="335"/>
                    </a:lnTo>
                    <a:lnTo>
                      <a:pt x="84" y="322"/>
                    </a:lnTo>
                    <a:lnTo>
                      <a:pt x="71" y="308"/>
                    </a:lnTo>
                    <a:lnTo>
                      <a:pt x="50" y="298"/>
                    </a:lnTo>
                    <a:lnTo>
                      <a:pt x="34" y="279"/>
                    </a:lnTo>
                    <a:lnTo>
                      <a:pt x="25" y="262"/>
                    </a:lnTo>
                    <a:lnTo>
                      <a:pt x="16" y="250"/>
                    </a:lnTo>
                    <a:lnTo>
                      <a:pt x="13" y="234"/>
                    </a:lnTo>
                    <a:lnTo>
                      <a:pt x="1" y="198"/>
                    </a:lnTo>
                    <a:lnTo>
                      <a:pt x="0" y="168"/>
                    </a:lnTo>
                    <a:lnTo>
                      <a:pt x="2" y="141"/>
                    </a:lnTo>
                    <a:lnTo>
                      <a:pt x="8" y="111"/>
                    </a:lnTo>
                    <a:lnTo>
                      <a:pt x="18" y="93"/>
                    </a:lnTo>
                    <a:lnTo>
                      <a:pt x="39" y="67"/>
                    </a:lnTo>
                    <a:lnTo>
                      <a:pt x="63" y="48"/>
                    </a:lnTo>
                    <a:lnTo>
                      <a:pt x="90" y="29"/>
                    </a:lnTo>
                    <a:lnTo>
                      <a:pt x="125" y="13"/>
                    </a:lnTo>
                    <a:lnTo>
                      <a:pt x="150" y="5"/>
                    </a:lnTo>
                    <a:lnTo>
                      <a:pt x="176" y="1"/>
                    </a:lnTo>
                    <a:lnTo>
                      <a:pt x="210" y="0"/>
                    </a:lnTo>
                    <a:lnTo>
                      <a:pt x="242" y="3"/>
                    </a:lnTo>
                    <a:lnTo>
                      <a:pt x="266" y="10"/>
                    </a:lnTo>
                    <a:lnTo>
                      <a:pt x="298" y="27"/>
                    </a:lnTo>
                    <a:lnTo>
                      <a:pt x="321" y="49"/>
                    </a:lnTo>
                    <a:lnTo>
                      <a:pt x="340" y="72"/>
                    </a:lnTo>
                    <a:lnTo>
                      <a:pt x="351" y="89"/>
                    </a:lnTo>
                    <a:lnTo>
                      <a:pt x="366" y="119"/>
                    </a:lnTo>
                    <a:lnTo>
                      <a:pt x="371" y="145"/>
                    </a:lnTo>
                    <a:lnTo>
                      <a:pt x="373" y="183"/>
                    </a:lnTo>
                    <a:lnTo>
                      <a:pt x="370" y="215"/>
                    </a:lnTo>
                    <a:lnTo>
                      <a:pt x="363" y="243"/>
                    </a:lnTo>
                    <a:lnTo>
                      <a:pt x="355" y="260"/>
                    </a:lnTo>
                    <a:lnTo>
                      <a:pt x="343" y="280"/>
                    </a:lnTo>
                    <a:lnTo>
                      <a:pt x="320" y="299"/>
                    </a:lnTo>
                    <a:lnTo>
                      <a:pt x="302" y="312"/>
                    </a:lnTo>
                    <a:lnTo>
                      <a:pt x="282" y="325"/>
                    </a:lnTo>
                    <a:lnTo>
                      <a:pt x="249" y="338"/>
                    </a:lnTo>
                    <a:lnTo>
                      <a:pt x="221" y="352"/>
                    </a:lnTo>
                    <a:lnTo>
                      <a:pt x="203" y="362"/>
                    </a:lnTo>
                    <a:lnTo>
                      <a:pt x="200" y="374"/>
                    </a:lnTo>
                    <a:lnTo>
                      <a:pt x="203" y="387"/>
                    </a:lnTo>
                    <a:lnTo>
                      <a:pt x="205" y="400"/>
                    </a:lnTo>
                    <a:lnTo>
                      <a:pt x="202" y="410"/>
                    </a:lnTo>
                    <a:lnTo>
                      <a:pt x="204" y="428"/>
                    </a:lnTo>
                    <a:lnTo>
                      <a:pt x="209" y="452"/>
                    </a:lnTo>
                    <a:lnTo>
                      <a:pt x="177" y="419"/>
                    </a:lnTo>
                    <a:lnTo>
                      <a:pt x="139" y="396"/>
                    </a:lnTo>
                    <a:lnTo>
                      <a:pt x="108" y="389"/>
                    </a:lnTo>
                    <a:lnTo>
                      <a:pt x="86" y="388"/>
                    </a:lnTo>
                  </a:path>
                </a:pathLst>
              </a:custGeom>
              <a:solidFill>
                <a:srgbClr val="E0A080"/>
              </a:solidFill>
              <a:ln w="12700" cap="rnd">
                <a:solidFill>
                  <a:srgbClr val="000000"/>
                </a:solidFill>
                <a:round/>
                <a:headEnd/>
                <a:tailEnd/>
              </a:ln>
            </p:spPr>
            <p:txBody>
              <a:bodyPr/>
              <a:lstStyle/>
              <a:p>
                <a:endParaRPr lang="zh-CN" altLang="en-US"/>
              </a:p>
            </p:txBody>
          </p:sp>
          <p:grpSp>
            <p:nvGrpSpPr>
              <p:cNvPr id="126" name="Group 58"/>
              <p:cNvGrpSpPr>
                <a:grpSpLocks/>
              </p:cNvGrpSpPr>
              <p:nvPr/>
            </p:nvGrpSpPr>
            <p:grpSpPr bwMode="auto">
              <a:xfrm>
                <a:off x="693" y="240"/>
                <a:ext cx="222" cy="126"/>
                <a:chOff x="693" y="577"/>
                <a:chExt cx="222" cy="126"/>
              </a:xfrm>
            </p:grpSpPr>
            <p:sp>
              <p:nvSpPr>
                <p:cNvPr id="164" name="Freeform 59"/>
                <p:cNvSpPr>
                  <a:spLocks/>
                </p:cNvSpPr>
                <p:nvPr/>
              </p:nvSpPr>
              <p:spPr bwMode="auto">
                <a:xfrm>
                  <a:off x="713" y="580"/>
                  <a:ext cx="202" cy="123"/>
                </a:xfrm>
                <a:custGeom>
                  <a:avLst/>
                  <a:gdLst>
                    <a:gd name="T0" fmla="*/ 0 w 202"/>
                    <a:gd name="T1" fmla="*/ 122 h 123"/>
                    <a:gd name="T2" fmla="*/ 11 w 202"/>
                    <a:gd name="T3" fmla="*/ 93 h 123"/>
                    <a:gd name="T4" fmla="*/ 29 w 202"/>
                    <a:gd name="T5" fmla="*/ 68 h 123"/>
                    <a:gd name="T6" fmla="*/ 51 w 202"/>
                    <a:gd name="T7" fmla="*/ 45 h 123"/>
                    <a:gd name="T8" fmla="*/ 75 w 202"/>
                    <a:gd name="T9" fmla="*/ 28 h 123"/>
                    <a:gd name="T10" fmla="*/ 101 w 202"/>
                    <a:gd name="T11" fmla="*/ 14 h 123"/>
                    <a:gd name="T12" fmla="*/ 137 w 202"/>
                    <a:gd name="T13" fmla="*/ 2 h 123"/>
                    <a:gd name="T14" fmla="*/ 166 w 202"/>
                    <a:gd name="T15" fmla="*/ 0 h 123"/>
                    <a:gd name="T16" fmla="*/ 201 w 202"/>
                    <a:gd name="T17" fmla="*/ 3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2"/>
                    <a:gd name="T28" fmla="*/ 0 h 123"/>
                    <a:gd name="T29" fmla="*/ 202 w 202"/>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2" h="123">
                      <a:moveTo>
                        <a:pt x="0" y="122"/>
                      </a:moveTo>
                      <a:lnTo>
                        <a:pt x="11" y="93"/>
                      </a:lnTo>
                      <a:lnTo>
                        <a:pt x="29" y="68"/>
                      </a:lnTo>
                      <a:lnTo>
                        <a:pt x="51" y="45"/>
                      </a:lnTo>
                      <a:lnTo>
                        <a:pt x="75" y="28"/>
                      </a:lnTo>
                      <a:lnTo>
                        <a:pt x="101" y="14"/>
                      </a:lnTo>
                      <a:lnTo>
                        <a:pt x="137" y="2"/>
                      </a:lnTo>
                      <a:lnTo>
                        <a:pt x="166" y="0"/>
                      </a:lnTo>
                      <a:lnTo>
                        <a:pt x="201" y="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5" name="Freeform 60"/>
                <p:cNvSpPr>
                  <a:spLocks/>
                </p:cNvSpPr>
                <p:nvPr/>
              </p:nvSpPr>
              <p:spPr bwMode="auto">
                <a:xfrm>
                  <a:off x="693" y="577"/>
                  <a:ext cx="210" cy="126"/>
                </a:xfrm>
                <a:custGeom>
                  <a:avLst/>
                  <a:gdLst>
                    <a:gd name="T0" fmla="*/ 0 w 210"/>
                    <a:gd name="T1" fmla="*/ 125 h 126"/>
                    <a:gd name="T2" fmla="*/ 5 w 210"/>
                    <a:gd name="T3" fmla="*/ 97 h 126"/>
                    <a:gd name="T4" fmla="*/ 14 w 210"/>
                    <a:gd name="T5" fmla="*/ 76 h 126"/>
                    <a:gd name="T6" fmla="*/ 26 w 210"/>
                    <a:gd name="T7" fmla="*/ 58 h 126"/>
                    <a:gd name="T8" fmla="*/ 49 w 210"/>
                    <a:gd name="T9" fmla="*/ 35 h 126"/>
                    <a:gd name="T10" fmla="*/ 80 w 210"/>
                    <a:gd name="T11" fmla="*/ 15 h 126"/>
                    <a:gd name="T12" fmla="*/ 110 w 210"/>
                    <a:gd name="T13" fmla="*/ 4 h 126"/>
                    <a:gd name="T14" fmla="*/ 145 w 210"/>
                    <a:gd name="T15" fmla="*/ 0 h 126"/>
                    <a:gd name="T16" fmla="*/ 177 w 210"/>
                    <a:gd name="T17" fmla="*/ 2 h 126"/>
                    <a:gd name="T18" fmla="*/ 194 w 210"/>
                    <a:gd name="T19" fmla="*/ 3 h 126"/>
                    <a:gd name="T20" fmla="*/ 209 w 210"/>
                    <a:gd name="T21" fmla="*/ 4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0"/>
                    <a:gd name="T34" fmla="*/ 0 h 126"/>
                    <a:gd name="T35" fmla="*/ 210 w 210"/>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0" h="126">
                      <a:moveTo>
                        <a:pt x="0" y="125"/>
                      </a:moveTo>
                      <a:lnTo>
                        <a:pt x="5" y="97"/>
                      </a:lnTo>
                      <a:lnTo>
                        <a:pt x="14" y="76"/>
                      </a:lnTo>
                      <a:lnTo>
                        <a:pt x="26" y="58"/>
                      </a:lnTo>
                      <a:lnTo>
                        <a:pt x="49" y="35"/>
                      </a:lnTo>
                      <a:lnTo>
                        <a:pt x="80" y="15"/>
                      </a:lnTo>
                      <a:lnTo>
                        <a:pt x="110" y="4"/>
                      </a:lnTo>
                      <a:lnTo>
                        <a:pt x="145" y="0"/>
                      </a:lnTo>
                      <a:lnTo>
                        <a:pt x="177" y="2"/>
                      </a:lnTo>
                      <a:lnTo>
                        <a:pt x="194" y="3"/>
                      </a:lnTo>
                      <a:lnTo>
                        <a:pt x="209" y="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7" name="Group 61"/>
              <p:cNvGrpSpPr>
                <a:grpSpLocks/>
              </p:cNvGrpSpPr>
              <p:nvPr/>
            </p:nvGrpSpPr>
            <p:grpSpPr bwMode="auto">
              <a:xfrm>
                <a:off x="613" y="346"/>
                <a:ext cx="141" cy="149"/>
                <a:chOff x="613" y="683"/>
                <a:chExt cx="141" cy="149"/>
              </a:xfrm>
            </p:grpSpPr>
            <p:sp>
              <p:nvSpPr>
                <p:cNvPr id="157" name="Freeform 62"/>
                <p:cNvSpPr>
                  <a:spLocks/>
                </p:cNvSpPr>
                <p:nvPr/>
              </p:nvSpPr>
              <p:spPr bwMode="auto">
                <a:xfrm>
                  <a:off x="613" y="683"/>
                  <a:ext cx="141" cy="149"/>
                </a:xfrm>
                <a:custGeom>
                  <a:avLst/>
                  <a:gdLst>
                    <a:gd name="T0" fmla="*/ 15 w 141"/>
                    <a:gd name="T1" fmla="*/ 134 h 149"/>
                    <a:gd name="T2" fmla="*/ 0 w 141"/>
                    <a:gd name="T3" fmla="*/ 76 h 149"/>
                    <a:gd name="T4" fmla="*/ 10 w 141"/>
                    <a:gd name="T5" fmla="*/ 34 h 149"/>
                    <a:gd name="T6" fmla="*/ 19 w 141"/>
                    <a:gd name="T7" fmla="*/ 10 h 149"/>
                    <a:gd name="T8" fmla="*/ 30 w 141"/>
                    <a:gd name="T9" fmla="*/ 0 h 149"/>
                    <a:gd name="T10" fmla="*/ 39 w 141"/>
                    <a:gd name="T11" fmla="*/ 11 h 149"/>
                    <a:gd name="T12" fmla="*/ 48 w 141"/>
                    <a:gd name="T13" fmla="*/ 3 h 149"/>
                    <a:gd name="T14" fmla="*/ 57 w 141"/>
                    <a:gd name="T15" fmla="*/ 15 h 149"/>
                    <a:gd name="T16" fmla="*/ 65 w 141"/>
                    <a:gd name="T17" fmla="*/ 22 h 149"/>
                    <a:gd name="T18" fmla="*/ 74 w 141"/>
                    <a:gd name="T19" fmla="*/ 27 h 149"/>
                    <a:gd name="T20" fmla="*/ 75 w 141"/>
                    <a:gd name="T21" fmla="*/ 40 h 149"/>
                    <a:gd name="T22" fmla="*/ 83 w 141"/>
                    <a:gd name="T23" fmla="*/ 31 h 149"/>
                    <a:gd name="T24" fmla="*/ 94 w 141"/>
                    <a:gd name="T25" fmla="*/ 35 h 149"/>
                    <a:gd name="T26" fmla="*/ 96 w 141"/>
                    <a:gd name="T27" fmla="*/ 45 h 149"/>
                    <a:gd name="T28" fmla="*/ 107 w 141"/>
                    <a:gd name="T29" fmla="*/ 43 h 149"/>
                    <a:gd name="T30" fmla="*/ 114 w 141"/>
                    <a:gd name="T31" fmla="*/ 55 h 149"/>
                    <a:gd name="T32" fmla="*/ 124 w 141"/>
                    <a:gd name="T33" fmla="*/ 64 h 149"/>
                    <a:gd name="T34" fmla="*/ 127 w 141"/>
                    <a:gd name="T35" fmla="*/ 91 h 149"/>
                    <a:gd name="T36" fmla="*/ 134 w 141"/>
                    <a:gd name="T37" fmla="*/ 105 h 149"/>
                    <a:gd name="T38" fmla="*/ 140 w 141"/>
                    <a:gd name="T39" fmla="*/ 119 h 149"/>
                    <a:gd name="T40" fmla="*/ 133 w 141"/>
                    <a:gd name="T41" fmla="*/ 129 h 149"/>
                    <a:gd name="T42" fmla="*/ 122 w 141"/>
                    <a:gd name="T43" fmla="*/ 131 h 149"/>
                    <a:gd name="T44" fmla="*/ 111 w 141"/>
                    <a:gd name="T45" fmla="*/ 121 h 149"/>
                    <a:gd name="T46" fmla="*/ 104 w 141"/>
                    <a:gd name="T47" fmla="*/ 122 h 149"/>
                    <a:gd name="T48" fmla="*/ 92 w 141"/>
                    <a:gd name="T49" fmla="*/ 122 h 149"/>
                    <a:gd name="T50" fmla="*/ 85 w 141"/>
                    <a:gd name="T51" fmla="*/ 122 h 149"/>
                    <a:gd name="T52" fmla="*/ 79 w 141"/>
                    <a:gd name="T53" fmla="*/ 121 h 149"/>
                    <a:gd name="T54" fmla="*/ 72 w 141"/>
                    <a:gd name="T55" fmla="*/ 121 h 149"/>
                    <a:gd name="T56" fmla="*/ 65 w 141"/>
                    <a:gd name="T57" fmla="*/ 114 h 149"/>
                    <a:gd name="T58" fmla="*/ 62 w 141"/>
                    <a:gd name="T59" fmla="*/ 124 h 149"/>
                    <a:gd name="T60" fmla="*/ 54 w 141"/>
                    <a:gd name="T61" fmla="*/ 129 h 149"/>
                    <a:gd name="T62" fmla="*/ 51 w 141"/>
                    <a:gd name="T63" fmla="*/ 133 h 149"/>
                    <a:gd name="T64" fmla="*/ 45 w 141"/>
                    <a:gd name="T65" fmla="*/ 144 h 1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49"/>
                    <a:gd name="T101" fmla="*/ 141 w 141"/>
                    <a:gd name="T102" fmla="*/ 149 h 1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49">
                      <a:moveTo>
                        <a:pt x="35" y="148"/>
                      </a:moveTo>
                      <a:lnTo>
                        <a:pt x="15" y="134"/>
                      </a:lnTo>
                      <a:lnTo>
                        <a:pt x="2" y="110"/>
                      </a:lnTo>
                      <a:lnTo>
                        <a:pt x="0" y="76"/>
                      </a:lnTo>
                      <a:lnTo>
                        <a:pt x="5" y="48"/>
                      </a:lnTo>
                      <a:lnTo>
                        <a:pt x="10" y="34"/>
                      </a:lnTo>
                      <a:lnTo>
                        <a:pt x="15" y="15"/>
                      </a:lnTo>
                      <a:lnTo>
                        <a:pt x="19" y="10"/>
                      </a:lnTo>
                      <a:lnTo>
                        <a:pt x="23" y="2"/>
                      </a:lnTo>
                      <a:lnTo>
                        <a:pt x="30" y="0"/>
                      </a:lnTo>
                      <a:lnTo>
                        <a:pt x="34" y="5"/>
                      </a:lnTo>
                      <a:lnTo>
                        <a:pt x="39" y="11"/>
                      </a:lnTo>
                      <a:lnTo>
                        <a:pt x="40" y="6"/>
                      </a:lnTo>
                      <a:lnTo>
                        <a:pt x="48" y="3"/>
                      </a:lnTo>
                      <a:lnTo>
                        <a:pt x="53" y="7"/>
                      </a:lnTo>
                      <a:lnTo>
                        <a:pt x="57" y="15"/>
                      </a:lnTo>
                      <a:lnTo>
                        <a:pt x="60" y="26"/>
                      </a:lnTo>
                      <a:lnTo>
                        <a:pt x="65" y="22"/>
                      </a:lnTo>
                      <a:lnTo>
                        <a:pt x="72" y="24"/>
                      </a:lnTo>
                      <a:lnTo>
                        <a:pt x="74" y="27"/>
                      </a:lnTo>
                      <a:lnTo>
                        <a:pt x="75" y="34"/>
                      </a:lnTo>
                      <a:lnTo>
                        <a:pt x="75" y="40"/>
                      </a:lnTo>
                      <a:lnTo>
                        <a:pt x="78" y="35"/>
                      </a:lnTo>
                      <a:lnTo>
                        <a:pt x="83" y="31"/>
                      </a:lnTo>
                      <a:lnTo>
                        <a:pt x="92" y="29"/>
                      </a:lnTo>
                      <a:lnTo>
                        <a:pt x="94" y="35"/>
                      </a:lnTo>
                      <a:lnTo>
                        <a:pt x="95" y="39"/>
                      </a:lnTo>
                      <a:lnTo>
                        <a:pt x="96" y="45"/>
                      </a:lnTo>
                      <a:lnTo>
                        <a:pt x="101" y="42"/>
                      </a:lnTo>
                      <a:lnTo>
                        <a:pt x="107" y="43"/>
                      </a:lnTo>
                      <a:lnTo>
                        <a:pt x="111" y="48"/>
                      </a:lnTo>
                      <a:lnTo>
                        <a:pt x="114" y="55"/>
                      </a:lnTo>
                      <a:lnTo>
                        <a:pt x="120" y="56"/>
                      </a:lnTo>
                      <a:lnTo>
                        <a:pt x="124" y="64"/>
                      </a:lnTo>
                      <a:lnTo>
                        <a:pt x="125" y="74"/>
                      </a:lnTo>
                      <a:lnTo>
                        <a:pt x="127" y="91"/>
                      </a:lnTo>
                      <a:lnTo>
                        <a:pt x="130" y="100"/>
                      </a:lnTo>
                      <a:lnTo>
                        <a:pt x="134" y="105"/>
                      </a:lnTo>
                      <a:lnTo>
                        <a:pt x="138" y="111"/>
                      </a:lnTo>
                      <a:lnTo>
                        <a:pt x="140" y="119"/>
                      </a:lnTo>
                      <a:lnTo>
                        <a:pt x="137" y="127"/>
                      </a:lnTo>
                      <a:lnTo>
                        <a:pt x="133" y="129"/>
                      </a:lnTo>
                      <a:lnTo>
                        <a:pt x="128" y="131"/>
                      </a:lnTo>
                      <a:lnTo>
                        <a:pt x="122" y="131"/>
                      </a:lnTo>
                      <a:lnTo>
                        <a:pt x="115" y="126"/>
                      </a:lnTo>
                      <a:lnTo>
                        <a:pt x="111" y="121"/>
                      </a:lnTo>
                      <a:lnTo>
                        <a:pt x="109" y="119"/>
                      </a:lnTo>
                      <a:lnTo>
                        <a:pt x="104" y="122"/>
                      </a:lnTo>
                      <a:lnTo>
                        <a:pt x="97" y="124"/>
                      </a:lnTo>
                      <a:lnTo>
                        <a:pt x="92" y="122"/>
                      </a:lnTo>
                      <a:lnTo>
                        <a:pt x="91" y="120"/>
                      </a:lnTo>
                      <a:lnTo>
                        <a:pt x="85" y="122"/>
                      </a:lnTo>
                      <a:lnTo>
                        <a:pt x="82" y="121"/>
                      </a:lnTo>
                      <a:lnTo>
                        <a:pt x="79" y="121"/>
                      </a:lnTo>
                      <a:lnTo>
                        <a:pt x="75" y="122"/>
                      </a:lnTo>
                      <a:lnTo>
                        <a:pt x="72" y="121"/>
                      </a:lnTo>
                      <a:lnTo>
                        <a:pt x="67" y="117"/>
                      </a:lnTo>
                      <a:lnTo>
                        <a:pt x="65" y="114"/>
                      </a:lnTo>
                      <a:lnTo>
                        <a:pt x="62" y="117"/>
                      </a:lnTo>
                      <a:lnTo>
                        <a:pt x="62" y="124"/>
                      </a:lnTo>
                      <a:lnTo>
                        <a:pt x="59" y="127"/>
                      </a:lnTo>
                      <a:lnTo>
                        <a:pt x="54" y="129"/>
                      </a:lnTo>
                      <a:lnTo>
                        <a:pt x="52" y="130"/>
                      </a:lnTo>
                      <a:lnTo>
                        <a:pt x="51" y="133"/>
                      </a:lnTo>
                      <a:lnTo>
                        <a:pt x="49" y="138"/>
                      </a:lnTo>
                      <a:lnTo>
                        <a:pt x="45" y="144"/>
                      </a:lnTo>
                      <a:lnTo>
                        <a:pt x="35" y="148"/>
                      </a:lnTo>
                    </a:path>
                  </a:pathLst>
                </a:custGeom>
                <a:solidFill>
                  <a:srgbClr val="C08040"/>
                </a:solidFill>
                <a:ln w="12700" cap="rnd">
                  <a:solidFill>
                    <a:srgbClr val="000000"/>
                  </a:solidFill>
                  <a:round/>
                  <a:headEnd/>
                  <a:tailEnd/>
                </a:ln>
              </p:spPr>
              <p:txBody>
                <a:bodyPr/>
                <a:lstStyle/>
                <a:p>
                  <a:endParaRPr lang="zh-CN" altLang="en-US"/>
                </a:p>
              </p:txBody>
            </p:sp>
            <p:grpSp>
              <p:nvGrpSpPr>
                <p:cNvPr id="158" name="Group 63"/>
                <p:cNvGrpSpPr>
                  <a:grpSpLocks/>
                </p:cNvGrpSpPr>
                <p:nvPr/>
              </p:nvGrpSpPr>
              <p:grpSpPr bwMode="auto">
                <a:xfrm>
                  <a:off x="626" y="690"/>
                  <a:ext cx="95" cy="138"/>
                  <a:chOff x="626" y="690"/>
                  <a:chExt cx="95" cy="138"/>
                </a:xfrm>
              </p:grpSpPr>
              <p:sp>
                <p:nvSpPr>
                  <p:cNvPr id="159" name="Freeform 64"/>
                  <p:cNvSpPr>
                    <a:spLocks/>
                  </p:cNvSpPr>
                  <p:nvPr/>
                </p:nvSpPr>
                <p:spPr bwMode="auto">
                  <a:xfrm>
                    <a:off x="702" y="763"/>
                    <a:ext cx="19" cy="33"/>
                  </a:xfrm>
                  <a:custGeom>
                    <a:avLst/>
                    <a:gdLst>
                      <a:gd name="T0" fmla="*/ 9 w 19"/>
                      <a:gd name="T1" fmla="*/ 32 h 33"/>
                      <a:gd name="T2" fmla="*/ 4 w 19"/>
                      <a:gd name="T3" fmla="*/ 18 h 33"/>
                      <a:gd name="T4" fmla="*/ 7 w 19"/>
                      <a:gd name="T5" fmla="*/ 9 h 33"/>
                      <a:gd name="T6" fmla="*/ 18 w 19"/>
                      <a:gd name="T7" fmla="*/ 0 h 33"/>
                      <a:gd name="T8" fmla="*/ 10 w 19"/>
                      <a:gd name="T9" fmla="*/ 3 h 33"/>
                      <a:gd name="T10" fmla="*/ 1 w 19"/>
                      <a:gd name="T11" fmla="*/ 9 h 33"/>
                      <a:gd name="T12" fmla="*/ 0 w 19"/>
                      <a:gd name="T13" fmla="*/ 16 h 33"/>
                      <a:gd name="T14" fmla="*/ 9 w 19"/>
                      <a:gd name="T15" fmla="*/ 32 h 3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33"/>
                      <a:gd name="T26" fmla="*/ 19 w 1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33">
                        <a:moveTo>
                          <a:pt x="9" y="32"/>
                        </a:moveTo>
                        <a:lnTo>
                          <a:pt x="4" y="18"/>
                        </a:lnTo>
                        <a:lnTo>
                          <a:pt x="7" y="9"/>
                        </a:lnTo>
                        <a:lnTo>
                          <a:pt x="18" y="0"/>
                        </a:lnTo>
                        <a:lnTo>
                          <a:pt x="10" y="3"/>
                        </a:lnTo>
                        <a:lnTo>
                          <a:pt x="1" y="9"/>
                        </a:lnTo>
                        <a:lnTo>
                          <a:pt x="0" y="16"/>
                        </a:lnTo>
                        <a:lnTo>
                          <a:pt x="9" y="32"/>
                        </a:lnTo>
                      </a:path>
                    </a:pathLst>
                  </a:custGeom>
                  <a:solidFill>
                    <a:srgbClr val="804000"/>
                  </a:solidFill>
                  <a:ln w="12700" cap="rnd">
                    <a:solidFill>
                      <a:srgbClr val="000000"/>
                    </a:solidFill>
                    <a:round/>
                    <a:headEnd/>
                    <a:tailEnd/>
                  </a:ln>
                </p:spPr>
                <p:txBody>
                  <a:bodyPr/>
                  <a:lstStyle/>
                  <a:p>
                    <a:endParaRPr lang="zh-CN" altLang="en-US"/>
                  </a:p>
                </p:txBody>
              </p:sp>
              <p:sp>
                <p:nvSpPr>
                  <p:cNvPr id="160" name="Freeform 65"/>
                  <p:cNvSpPr>
                    <a:spLocks/>
                  </p:cNvSpPr>
                  <p:nvPr/>
                </p:nvSpPr>
                <p:spPr bwMode="auto">
                  <a:xfrm>
                    <a:off x="659" y="725"/>
                    <a:ext cx="27" cy="73"/>
                  </a:xfrm>
                  <a:custGeom>
                    <a:avLst/>
                    <a:gdLst>
                      <a:gd name="T0" fmla="*/ 20 w 27"/>
                      <a:gd name="T1" fmla="*/ 72 h 73"/>
                      <a:gd name="T2" fmla="*/ 11 w 27"/>
                      <a:gd name="T3" fmla="*/ 58 h 73"/>
                      <a:gd name="T4" fmla="*/ 7 w 27"/>
                      <a:gd name="T5" fmla="*/ 38 h 73"/>
                      <a:gd name="T6" fmla="*/ 15 w 27"/>
                      <a:gd name="T7" fmla="*/ 19 h 73"/>
                      <a:gd name="T8" fmla="*/ 26 w 27"/>
                      <a:gd name="T9" fmla="*/ 0 h 73"/>
                      <a:gd name="T10" fmla="*/ 18 w 27"/>
                      <a:gd name="T11" fmla="*/ 10 h 73"/>
                      <a:gd name="T12" fmla="*/ 8 w 27"/>
                      <a:gd name="T13" fmla="*/ 25 h 73"/>
                      <a:gd name="T14" fmla="*/ 0 w 27"/>
                      <a:gd name="T15" fmla="*/ 37 h 73"/>
                      <a:gd name="T16" fmla="*/ 3 w 27"/>
                      <a:gd name="T17" fmla="*/ 45 h 73"/>
                      <a:gd name="T18" fmla="*/ 4 w 27"/>
                      <a:gd name="T19" fmla="*/ 54 h 73"/>
                      <a:gd name="T20" fmla="*/ 6 w 27"/>
                      <a:gd name="T21" fmla="*/ 64 h 73"/>
                      <a:gd name="T22" fmla="*/ 20 w 27"/>
                      <a:gd name="T23" fmla="*/ 72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73"/>
                      <a:gd name="T38" fmla="*/ 27 w 27"/>
                      <a:gd name="T39" fmla="*/ 73 h 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73">
                        <a:moveTo>
                          <a:pt x="20" y="72"/>
                        </a:moveTo>
                        <a:lnTo>
                          <a:pt x="11" y="58"/>
                        </a:lnTo>
                        <a:lnTo>
                          <a:pt x="7" y="38"/>
                        </a:lnTo>
                        <a:lnTo>
                          <a:pt x="15" y="19"/>
                        </a:lnTo>
                        <a:lnTo>
                          <a:pt x="26" y="0"/>
                        </a:lnTo>
                        <a:lnTo>
                          <a:pt x="18" y="10"/>
                        </a:lnTo>
                        <a:lnTo>
                          <a:pt x="8" y="25"/>
                        </a:lnTo>
                        <a:lnTo>
                          <a:pt x="0" y="37"/>
                        </a:lnTo>
                        <a:lnTo>
                          <a:pt x="3" y="45"/>
                        </a:lnTo>
                        <a:lnTo>
                          <a:pt x="4" y="54"/>
                        </a:lnTo>
                        <a:lnTo>
                          <a:pt x="6" y="64"/>
                        </a:lnTo>
                        <a:lnTo>
                          <a:pt x="20" y="72"/>
                        </a:lnTo>
                      </a:path>
                    </a:pathLst>
                  </a:custGeom>
                  <a:solidFill>
                    <a:srgbClr val="804000"/>
                  </a:solidFill>
                  <a:ln w="12700" cap="rnd">
                    <a:solidFill>
                      <a:srgbClr val="000000"/>
                    </a:solidFill>
                    <a:round/>
                    <a:headEnd/>
                    <a:tailEnd/>
                  </a:ln>
                </p:spPr>
                <p:txBody>
                  <a:bodyPr/>
                  <a:lstStyle/>
                  <a:p>
                    <a:endParaRPr lang="zh-CN" altLang="en-US"/>
                  </a:p>
                </p:txBody>
              </p:sp>
              <p:sp>
                <p:nvSpPr>
                  <p:cNvPr id="161" name="Freeform 66"/>
                  <p:cNvSpPr>
                    <a:spLocks/>
                  </p:cNvSpPr>
                  <p:nvPr/>
                </p:nvSpPr>
                <p:spPr bwMode="auto">
                  <a:xfrm>
                    <a:off x="626" y="779"/>
                    <a:ext cx="26" cy="49"/>
                  </a:xfrm>
                  <a:custGeom>
                    <a:avLst/>
                    <a:gdLst>
                      <a:gd name="T0" fmla="*/ 11 w 26"/>
                      <a:gd name="T1" fmla="*/ 42 h 49"/>
                      <a:gd name="T2" fmla="*/ 0 w 26"/>
                      <a:gd name="T3" fmla="*/ 29 h 49"/>
                      <a:gd name="T4" fmla="*/ 1 w 26"/>
                      <a:gd name="T5" fmla="*/ 17 h 49"/>
                      <a:gd name="T6" fmla="*/ 6 w 26"/>
                      <a:gd name="T7" fmla="*/ 0 h 49"/>
                      <a:gd name="T8" fmla="*/ 5 w 26"/>
                      <a:gd name="T9" fmla="*/ 28 h 49"/>
                      <a:gd name="T10" fmla="*/ 11 w 26"/>
                      <a:gd name="T11" fmla="*/ 39 h 49"/>
                      <a:gd name="T12" fmla="*/ 25 w 26"/>
                      <a:gd name="T13" fmla="*/ 48 h 49"/>
                      <a:gd name="T14" fmla="*/ 11 w 26"/>
                      <a:gd name="T15" fmla="*/ 42 h 49"/>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49"/>
                      <a:gd name="T26" fmla="*/ 26 w 26"/>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49">
                        <a:moveTo>
                          <a:pt x="11" y="42"/>
                        </a:moveTo>
                        <a:lnTo>
                          <a:pt x="0" y="29"/>
                        </a:lnTo>
                        <a:lnTo>
                          <a:pt x="1" y="17"/>
                        </a:lnTo>
                        <a:lnTo>
                          <a:pt x="6" y="0"/>
                        </a:lnTo>
                        <a:lnTo>
                          <a:pt x="5" y="28"/>
                        </a:lnTo>
                        <a:lnTo>
                          <a:pt x="11" y="39"/>
                        </a:lnTo>
                        <a:lnTo>
                          <a:pt x="25" y="48"/>
                        </a:lnTo>
                        <a:lnTo>
                          <a:pt x="11" y="42"/>
                        </a:lnTo>
                      </a:path>
                    </a:pathLst>
                  </a:custGeom>
                  <a:solidFill>
                    <a:srgbClr val="804000"/>
                  </a:solidFill>
                  <a:ln w="12700" cap="rnd">
                    <a:solidFill>
                      <a:srgbClr val="000000"/>
                    </a:solidFill>
                    <a:round/>
                    <a:headEnd/>
                    <a:tailEnd/>
                  </a:ln>
                </p:spPr>
                <p:txBody>
                  <a:bodyPr/>
                  <a:lstStyle/>
                  <a:p>
                    <a:endParaRPr lang="zh-CN" altLang="en-US"/>
                  </a:p>
                </p:txBody>
              </p:sp>
              <p:sp>
                <p:nvSpPr>
                  <p:cNvPr id="162" name="Freeform 67"/>
                  <p:cNvSpPr>
                    <a:spLocks/>
                  </p:cNvSpPr>
                  <p:nvPr/>
                </p:nvSpPr>
                <p:spPr bwMode="auto">
                  <a:xfrm>
                    <a:off x="631" y="690"/>
                    <a:ext cx="21" cy="61"/>
                  </a:xfrm>
                  <a:custGeom>
                    <a:avLst/>
                    <a:gdLst>
                      <a:gd name="T0" fmla="*/ 20 w 21"/>
                      <a:gd name="T1" fmla="*/ 0 h 61"/>
                      <a:gd name="T2" fmla="*/ 8 w 21"/>
                      <a:gd name="T3" fmla="*/ 16 h 61"/>
                      <a:gd name="T4" fmla="*/ 0 w 21"/>
                      <a:gd name="T5" fmla="*/ 32 h 61"/>
                      <a:gd name="T6" fmla="*/ 0 w 21"/>
                      <a:gd name="T7" fmla="*/ 44 h 61"/>
                      <a:gd name="T8" fmla="*/ 0 w 21"/>
                      <a:gd name="T9" fmla="*/ 60 h 61"/>
                      <a:gd name="T10" fmla="*/ 3 w 21"/>
                      <a:gd name="T11" fmla="*/ 46 h 61"/>
                      <a:gd name="T12" fmla="*/ 4 w 21"/>
                      <a:gd name="T13" fmla="*/ 32 h 61"/>
                      <a:gd name="T14" fmla="*/ 13 w 21"/>
                      <a:gd name="T15" fmla="*/ 13 h 61"/>
                      <a:gd name="T16" fmla="*/ 20 w 21"/>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61"/>
                      <a:gd name="T29" fmla="*/ 21 w 21"/>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61">
                        <a:moveTo>
                          <a:pt x="20" y="0"/>
                        </a:moveTo>
                        <a:lnTo>
                          <a:pt x="8" y="16"/>
                        </a:lnTo>
                        <a:lnTo>
                          <a:pt x="0" y="32"/>
                        </a:lnTo>
                        <a:lnTo>
                          <a:pt x="0" y="44"/>
                        </a:lnTo>
                        <a:lnTo>
                          <a:pt x="0" y="60"/>
                        </a:lnTo>
                        <a:lnTo>
                          <a:pt x="3" y="46"/>
                        </a:lnTo>
                        <a:lnTo>
                          <a:pt x="4" y="32"/>
                        </a:lnTo>
                        <a:lnTo>
                          <a:pt x="13" y="13"/>
                        </a:lnTo>
                        <a:lnTo>
                          <a:pt x="20" y="0"/>
                        </a:lnTo>
                      </a:path>
                    </a:pathLst>
                  </a:custGeom>
                  <a:solidFill>
                    <a:srgbClr val="804000"/>
                  </a:solidFill>
                  <a:ln w="12700" cap="rnd">
                    <a:solidFill>
                      <a:srgbClr val="000000"/>
                    </a:solidFill>
                    <a:round/>
                    <a:headEnd/>
                    <a:tailEnd/>
                  </a:ln>
                </p:spPr>
                <p:txBody>
                  <a:bodyPr/>
                  <a:lstStyle/>
                  <a:p>
                    <a:endParaRPr lang="zh-CN" altLang="en-US"/>
                  </a:p>
                </p:txBody>
              </p:sp>
              <p:sp>
                <p:nvSpPr>
                  <p:cNvPr id="163" name="Freeform 68"/>
                  <p:cNvSpPr>
                    <a:spLocks/>
                  </p:cNvSpPr>
                  <p:nvPr/>
                </p:nvSpPr>
                <p:spPr bwMode="auto">
                  <a:xfrm>
                    <a:off x="640" y="793"/>
                    <a:ext cx="20" cy="35"/>
                  </a:xfrm>
                  <a:custGeom>
                    <a:avLst/>
                    <a:gdLst>
                      <a:gd name="T0" fmla="*/ 11 w 20"/>
                      <a:gd name="T1" fmla="*/ 34 h 35"/>
                      <a:gd name="T2" fmla="*/ 4 w 20"/>
                      <a:gd name="T3" fmla="*/ 24 h 35"/>
                      <a:gd name="T4" fmla="*/ 0 w 20"/>
                      <a:gd name="T5" fmla="*/ 19 h 35"/>
                      <a:gd name="T6" fmla="*/ 3 w 20"/>
                      <a:gd name="T7" fmla="*/ 9 h 35"/>
                      <a:gd name="T8" fmla="*/ 13 w 20"/>
                      <a:gd name="T9" fmla="*/ 0 h 35"/>
                      <a:gd name="T10" fmla="*/ 9 w 20"/>
                      <a:gd name="T11" fmla="*/ 10 h 35"/>
                      <a:gd name="T12" fmla="*/ 7 w 20"/>
                      <a:gd name="T13" fmla="*/ 21 h 35"/>
                      <a:gd name="T14" fmla="*/ 14 w 20"/>
                      <a:gd name="T15" fmla="*/ 22 h 35"/>
                      <a:gd name="T16" fmla="*/ 19 w 20"/>
                      <a:gd name="T17" fmla="*/ 13 h 35"/>
                      <a:gd name="T18" fmla="*/ 17 w 20"/>
                      <a:gd name="T19" fmla="*/ 21 h 35"/>
                      <a:gd name="T20" fmla="*/ 11 w 20"/>
                      <a:gd name="T21" fmla="*/ 34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35"/>
                      <a:gd name="T35" fmla="*/ 20 w 20"/>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35">
                        <a:moveTo>
                          <a:pt x="11" y="34"/>
                        </a:moveTo>
                        <a:lnTo>
                          <a:pt x="4" y="24"/>
                        </a:lnTo>
                        <a:lnTo>
                          <a:pt x="0" y="19"/>
                        </a:lnTo>
                        <a:lnTo>
                          <a:pt x="3" y="9"/>
                        </a:lnTo>
                        <a:lnTo>
                          <a:pt x="13" y="0"/>
                        </a:lnTo>
                        <a:lnTo>
                          <a:pt x="9" y="10"/>
                        </a:lnTo>
                        <a:lnTo>
                          <a:pt x="7" y="21"/>
                        </a:lnTo>
                        <a:lnTo>
                          <a:pt x="14" y="22"/>
                        </a:lnTo>
                        <a:lnTo>
                          <a:pt x="19" y="13"/>
                        </a:lnTo>
                        <a:lnTo>
                          <a:pt x="17" y="21"/>
                        </a:lnTo>
                        <a:lnTo>
                          <a:pt x="11" y="34"/>
                        </a:lnTo>
                      </a:path>
                    </a:pathLst>
                  </a:custGeom>
                  <a:solidFill>
                    <a:srgbClr val="804000"/>
                  </a:solidFill>
                  <a:ln w="12700" cap="rnd">
                    <a:solidFill>
                      <a:srgbClr val="000000"/>
                    </a:solidFill>
                    <a:round/>
                    <a:headEnd/>
                    <a:tailEnd/>
                  </a:ln>
                </p:spPr>
                <p:txBody>
                  <a:bodyPr/>
                  <a:lstStyle/>
                  <a:p>
                    <a:endParaRPr lang="zh-CN" altLang="en-US"/>
                  </a:p>
                </p:txBody>
              </p:sp>
            </p:grpSp>
          </p:grpSp>
          <p:grpSp>
            <p:nvGrpSpPr>
              <p:cNvPr id="128" name="Group 69"/>
              <p:cNvGrpSpPr>
                <a:grpSpLocks/>
              </p:cNvGrpSpPr>
              <p:nvPr/>
            </p:nvGrpSpPr>
            <p:grpSpPr bwMode="auto">
              <a:xfrm>
                <a:off x="837" y="447"/>
                <a:ext cx="138" cy="80"/>
                <a:chOff x="837" y="784"/>
                <a:chExt cx="138" cy="80"/>
              </a:xfrm>
            </p:grpSpPr>
            <p:sp>
              <p:nvSpPr>
                <p:cNvPr id="151" name="Freeform 70"/>
                <p:cNvSpPr>
                  <a:spLocks/>
                </p:cNvSpPr>
                <p:nvPr/>
              </p:nvSpPr>
              <p:spPr bwMode="auto">
                <a:xfrm>
                  <a:off x="837" y="784"/>
                  <a:ext cx="138" cy="80"/>
                </a:xfrm>
                <a:custGeom>
                  <a:avLst/>
                  <a:gdLst>
                    <a:gd name="T0" fmla="*/ 7 w 138"/>
                    <a:gd name="T1" fmla="*/ 43 h 80"/>
                    <a:gd name="T2" fmla="*/ 32 w 138"/>
                    <a:gd name="T3" fmla="*/ 38 h 80"/>
                    <a:gd name="T4" fmla="*/ 49 w 138"/>
                    <a:gd name="T5" fmla="*/ 33 h 80"/>
                    <a:gd name="T6" fmla="*/ 67 w 138"/>
                    <a:gd name="T7" fmla="*/ 17 h 80"/>
                    <a:gd name="T8" fmla="*/ 83 w 138"/>
                    <a:gd name="T9" fmla="*/ 5 h 80"/>
                    <a:gd name="T10" fmla="*/ 98 w 138"/>
                    <a:gd name="T11" fmla="*/ 0 h 80"/>
                    <a:gd name="T12" fmla="*/ 106 w 138"/>
                    <a:gd name="T13" fmla="*/ 5 h 80"/>
                    <a:gd name="T14" fmla="*/ 117 w 138"/>
                    <a:gd name="T15" fmla="*/ 6 h 80"/>
                    <a:gd name="T16" fmla="*/ 130 w 138"/>
                    <a:gd name="T17" fmla="*/ 5 h 80"/>
                    <a:gd name="T18" fmla="*/ 134 w 138"/>
                    <a:gd name="T19" fmla="*/ 11 h 80"/>
                    <a:gd name="T20" fmla="*/ 137 w 138"/>
                    <a:gd name="T21" fmla="*/ 26 h 80"/>
                    <a:gd name="T22" fmla="*/ 135 w 138"/>
                    <a:gd name="T23" fmla="*/ 36 h 80"/>
                    <a:gd name="T24" fmla="*/ 131 w 138"/>
                    <a:gd name="T25" fmla="*/ 45 h 80"/>
                    <a:gd name="T26" fmla="*/ 124 w 138"/>
                    <a:gd name="T27" fmla="*/ 57 h 80"/>
                    <a:gd name="T28" fmla="*/ 121 w 138"/>
                    <a:gd name="T29" fmla="*/ 67 h 80"/>
                    <a:gd name="T30" fmla="*/ 116 w 138"/>
                    <a:gd name="T31" fmla="*/ 75 h 80"/>
                    <a:gd name="T32" fmla="*/ 111 w 138"/>
                    <a:gd name="T33" fmla="*/ 77 h 80"/>
                    <a:gd name="T34" fmla="*/ 102 w 138"/>
                    <a:gd name="T35" fmla="*/ 71 h 80"/>
                    <a:gd name="T36" fmla="*/ 98 w 138"/>
                    <a:gd name="T37" fmla="*/ 76 h 80"/>
                    <a:gd name="T38" fmla="*/ 90 w 138"/>
                    <a:gd name="T39" fmla="*/ 79 h 80"/>
                    <a:gd name="T40" fmla="*/ 82 w 138"/>
                    <a:gd name="T41" fmla="*/ 68 h 80"/>
                    <a:gd name="T42" fmla="*/ 78 w 138"/>
                    <a:gd name="T43" fmla="*/ 71 h 80"/>
                    <a:gd name="T44" fmla="*/ 74 w 138"/>
                    <a:gd name="T45" fmla="*/ 72 h 80"/>
                    <a:gd name="T46" fmla="*/ 69 w 138"/>
                    <a:gd name="T47" fmla="*/ 67 h 80"/>
                    <a:gd name="T48" fmla="*/ 65 w 138"/>
                    <a:gd name="T49" fmla="*/ 73 h 80"/>
                    <a:gd name="T50" fmla="*/ 60 w 138"/>
                    <a:gd name="T51" fmla="*/ 78 h 80"/>
                    <a:gd name="T52" fmla="*/ 52 w 138"/>
                    <a:gd name="T53" fmla="*/ 76 h 80"/>
                    <a:gd name="T54" fmla="*/ 49 w 138"/>
                    <a:gd name="T55" fmla="*/ 71 h 80"/>
                    <a:gd name="T56" fmla="*/ 47 w 138"/>
                    <a:gd name="T57" fmla="*/ 64 h 80"/>
                    <a:gd name="T58" fmla="*/ 37 w 138"/>
                    <a:gd name="T59" fmla="*/ 68 h 80"/>
                    <a:gd name="T60" fmla="*/ 28 w 138"/>
                    <a:gd name="T61" fmla="*/ 73 h 80"/>
                    <a:gd name="T62" fmla="*/ 26 w 138"/>
                    <a:gd name="T63" fmla="*/ 70 h 80"/>
                    <a:gd name="T64" fmla="*/ 18 w 138"/>
                    <a:gd name="T65" fmla="*/ 72 h 80"/>
                    <a:gd name="T66" fmla="*/ 7 w 138"/>
                    <a:gd name="T67" fmla="*/ 66 h 80"/>
                    <a:gd name="T68" fmla="*/ 1 w 138"/>
                    <a:gd name="T69" fmla="*/ 58 h 80"/>
                    <a:gd name="T70" fmla="*/ 3 w 138"/>
                    <a:gd name="T71" fmla="*/ 54 h 80"/>
                    <a:gd name="T72" fmla="*/ 0 w 138"/>
                    <a:gd name="T73" fmla="*/ 47 h 80"/>
                    <a:gd name="T74" fmla="*/ 7 w 138"/>
                    <a:gd name="T75" fmla="*/ 43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8"/>
                    <a:gd name="T115" fmla="*/ 0 h 80"/>
                    <a:gd name="T116" fmla="*/ 138 w 138"/>
                    <a:gd name="T117" fmla="*/ 80 h 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8" h="80">
                      <a:moveTo>
                        <a:pt x="7" y="43"/>
                      </a:moveTo>
                      <a:lnTo>
                        <a:pt x="32" y="38"/>
                      </a:lnTo>
                      <a:lnTo>
                        <a:pt x="49" y="33"/>
                      </a:lnTo>
                      <a:lnTo>
                        <a:pt x="67" y="17"/>
                      </a:lnTo>
                      <a:lnTo>
                        <a:pt x="83" y="5"/>
                      </a:lnTo>
                      <a:lnTo>
                        <a:pt x="98" y="0"/>
                      </a:lnTo>
                      <a:lnTo>
                        <a:pt x="106" y="5"/>
                      </a:lnTo>
                      <a:lnTo>
                        <a:pt x="117" y="6"/>
                      </a:lnTo>
                      <a:lnTo>
                        <a:pt x="130" y="5"/>
                      </a:lnTo>
                      <a:lnTo>
                        <a:pt x="134" y="11"/>
                      </a:lnTo>
                      <a:lnTo>
                        <a:pt x="137" y="26"/>
                      </a:lnTo>
                      <a:lnTo>
                        <a:pt x="135" y="36"/>
                      </a:lnTo>
                      <a:lnTo>
                        <a:pt x="131" y="45"/>
                      </a:lnTo>
                      <a:lnTo>
                        <a:pt x="124" y="57"/>
                      </a:lnTo>
                      <a:lnTo>
                        <a:pt x="121" y="67"/>
                      </a:lnTo>
                      <a:lnTo>
                        <a:pt x="116" y="75"/>
                      </a:lnTo>
                      <a:lnTo>
                        <a:pt x="111" y="77"/>
                      </a:lnTo>
                      <a:lnTo>
                        <a:pt x="102" y="71"/>
                      </a:lnTo>
                      <a:lnTo>
                        <a:pt x="98" y="76"/>
                      </a:lnTo>
                      <a:lnTo>
                        <a:pt x="90" y="79"/>
                      </a:lnTo>
                      <a:lnTo>
                        <a:pt x="82" y="68"/>
                      </a:lnTo>
                      <a:lnTo>
                        <a:pt x="78" y="71"/>
                      </a:lnTo>
                      <a:lnTo>
                        <a:pt x="74" y="72"/>
                      </a:lnTo>
                      <a:lnTo>
                        <a:pt x="69" y="67"/>
                      </a:lnTo>
                      <a:lnTo>
                        <a:pt x="65" y="73"/>
                      </a:lnTo>
                      <a:lnTo>
                        <a:pt x="60" y="78"/>
                      </a:lnTo>
                      <a:lnTo>
                        <a:pt x="52" y="76"/>
                      </a:lnTo>
                      <a:lnTo>
                        <a:pt x="49" y="71"/>
                      </a:lnTo>
                      <a:lnTo>
                        <a:pt x="47" y="64"/>
                      </a:lnTo>
                      <a:lnTo>
                        <a:pt x="37" y="68"/>
                      </a:lnTo>
                      <a:lnTo>
                        <a:pt x="28" y="73"/>
                      </a:lnTo>
                      <a:lnTo>
                        <a:pt x="26" y="70"/>
                      </a:lnTo>
                      <a:lnTo>
                        <a:pt x="18" y="72"/>
                      </a:lnTo>
                      <a:lnTo>
                        <a:pt x="7" y="66"/>
                      </a:lnTo>
                      <a:lnTo>
                        <a:pt x="1" y="58"/>
                      </a:lnTo>
                      <a:lnTo>
                        <a:pt x="3" y="54"/>
                      </a:lnTo>
                      <a:lnTo>
                        <a:pt x="0" y="47"/>
                      </a:lnTo>
                      <a:lnTo>
                        <a:pt x="7" y="43"/>
                      </a:lnTo>
                    </a:path>
                  </a:pathLst>
                </a:custGeom>
                <a:solidFill>
                  <a:srgbClr val="C08040"/>
                </a:solidFill>
                <a:ln w="12700" cap="rnd">
                  <a:solidFill>
                    <a:srgbClr val="000000"/>
                  </a:solidFill>
                  <a:round/>
                  <a:headEnd/>
                  <a:tailEnd/>
                </a:ln>
              </p:spPr>
              <p:txBody>
                <a:bodyPr/>
                <a:lstStyle/>
                <a:p>
                  <a:endParaRPr lang="zh-CN" altLang="en-US"/>
                </a:p>
              </p:txBody>
            </p:sp>
            <p:grpSp>
              <p:nvGrpSpPr>
                <p:cNvPr id="152" name="Group 71"/>
                <p:cNvGrpSpPr>
                  <a:grpSpLocks/>
                </p:cNvGrpSpPr>
                <p:nvPr/>
              </p:nvGrpSpPr>
              <p:grpSpPr bwMode="auto">
                <a:xfrm>
                  <a:off x="863" y="799"/>
                  <a:ext cx="111" cy="60"/>
                  <a:chOff x="863" y="799"/>
                  <a:chExt cx="111" cy="60"/>
                </a:xfrm>
              </p:grpSpPr>
              <p:sp>
                <p:nvSpPr>
                  <p:cNvPr id="153" name="Freeform 72"/>
                  <p:cNvSpPr>
                    <a:spLocks/>
                  </p:cNvSpPr>
                  <p:nvPr/>
                </p:nvSpPr>
                <p:spPr bwMode="auto">
                  <a:xfrm>
                    <a:off x="863" y="830"/>
                    <a:ext cx="29" cy="26"/>
                  </a:xfrm>
                  <a:custGeom>
                    <a:avLst/>
                    <a:gdLst>
                      <a:gd name="T0" fmla="*/ 0 w 29"/>
                      <a:gd name="T1" fmla="*/ 25 h 26"/>
                      <a:gd name="T2" fmla="*/ 14 w 29"/>
                      <a:gd name="T3" fmla="*/ 15 h 26"/>
                      <a:gd name="T4" fmla="*/ 28 w 29"/>
                      <a:gd name="T5" fmla="*/ 0 h 26"/>
                      <a:gd name="T6" fmla="*/ 23 w 29"/>
                      <a:gd name="T7" fmla="*/ 10 h 26"/>
                      <a:gd name="T8" fmla="*/ 18 w 29"/>
                      <a:gd name="T9" fmla="*/ 17 h 26"/>
                      <a:gd name="T10" fmla="*/ 0 w 29"/>
                      <a:gd name="T11" fmla="*/ 25 h 26"/>
                      <a:gd name="T12" fmla="*/ 0 60000 65536"/>
                      <a:gd name="T13" fmla="*/ 0 60000 65536"/>
                      <a:gd name="T14" fmla="*/ 0 60000 65536"/>
                      <a:gd name="T15" fmla="*/ 0 60000 65536"/>
                      <a:gd name="T16" fmla="*/ 0 60000 65536"/>
                      <a:gd name="T17" fmla="*/ 0 60000 65536"/>
                      <a:gd name="T18" fmla="*/ 0 w 29"/>
                      <a:gd name="T19" fmla="*/ 0 h 26"/>
                      <a:gd name="T20" fmla="*/ 29 w 2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9" h="26">
                        <a:moveTo>
                          <a:pt x="0" y="25"/>
                        </a:moveTo>
                        <a:lnTo>
                          <a:pt x="14" y="15"/>
                        </a:lnTo>
                        <a:lnTo>
                          <a:pt x="28" y="0"/>
                        </a:lnTo>
                        <a:lnTo>
                          <a:pt x="23" y="10"/>
                        </a:lnTo>
                        <a:lnTo>
                          <a:pt x="18" y="17"/>
                        </a:lnTo>
                        <a:lnTo>
                          <a:pt x="0" y="25"/>
                        </a:lnTo>
                      </a:path>
                    </a:pathLst>
                  </a:custGeom>
                  <a:solidFill>
                    <a:srgbClr val="804000"/>
                  </a:solidFill>
                  <a:ln w="12700" cap="rnd">
                    <a:solidFill>
                      <a:srgbClr val="000000"/>
                    </a:solidFill>
                    <a:round/>
                    <a:headEnd/>
                    <a:tailEnd/>
                  </a:ln>
                </p:spPr>
                <p:txBody>
                  <a:bodyPr/>
                  <a:lstStyle/>
                  <a:p>
                    <a:endParaRPr lang="zh-CN" altLang="en-US"/>
                  </a:p>
                </p:txBody>
              </p:sp>
              <p:sp>
                <p:nvSpPr>
                  <p:cNvPr id="154" name="Freeform 73"/>
                  <p:cNvSpPr>
                    <a:spLocks/>
                  </p:cNvSpPr>
                  <p:nvPr/>
                </p:nvSpPr>
                <p:spPr bwMode="auto">
                  <a:xfrm>
                    <a:off x="906" y="800"/>
                    <a:ext cx="20" cy="56"/>
                  </a:xfrm>
                  <a:custGeom>
                    <a:avLst/>
                    <a:gdLst>
                      <a:gd name="T0" fmla="*/ 0 w 20"/>
                      <a:gd name="T1" fmla="*/ 55 h 56"/>
                      <a:gd name="T2" fmla="*/ 6 w 20"/>
                      <a:gd name="T3" fmla="*/ 36 h 56"/>
                      <a:gd name="T4" fmla="*/ 19 w 20"/>
                      <a:gd name="T5" fmla="*/ 0 h 56"/>
                      <a:gd name="T6" fmla="*/ 17 w 20"/>
                      <a:gd name="T7" fmla="*/ 21 h 56"/>
                      <a:gd name="T8" fmla="*/ 17 w 20"/>
                      <a:gd name="T9" fmla="*/ 35 h 56"/>
                      <a:gd name="T10" fmla="*/ 0 w 20"/>
                      <a:gd name="T11" fmla="*/ 55 h 56"/>
                      <a:gd name="T12" fmla="*/ 0 60000 65536"/>
                      <a:gd name="T13" fmla="*/ 0 60000 65536"/>
                      <a:gd name="T14" fmla="*/ 0 60000 65536"/>
                      <a:gd name="T15" fmla="*/ 0 60000 65536"/>
                      <a:gd name="T16" fmla="*/ 0 60000 65536"/>
                      <a:gd name="T17" fmla="*/ 0 60000 65536"/>
                      <a:gd name="T18" fmla="*/ 0 w 20"/>
                      <a:gd name="T19" fmla="*/ 0 h 56"/>
                      <a:gd name="T20" fmla="*/ 20 w 20"/>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20" h="56">
                        <a:moveTo>
                          <a:pt x="0" y="55"/>
                        </a:moveTo>
                        <a:lnTo>
                          <a:pt x="6" y="36"/>
                        </a:lnTo>
                        <a:lnTo>
                          <a:pt x="19" y="0"/>
                        </a:lnTo>
                        <a:lnTo>
                          <a:pt x="17" y="21"/>
                        </a:lnTo>
                        <a:lnTo>
                          <a:pt x="17" y="35"/>
                        </a:lnTo>
                        <a:lnTo>
                          <a:pt x="0" y="55"/>
                        </a:lnTo>
                      </a:path>
                    </a:pathLst>
                  </a:custGeom>
                  <a:solidFill>
                    <a:srgbClr val="804000"/>
                  </a:solidFill>
                  <a:ln w="12700" cap="rnd">
                    <a:solidFill>
                      <a:srgbClr val="000000"/>
                    </a:solidFill>
                    <a:round/>
                    <a:headEnd/>
                    <a:tailEnd/>
                  </a:ln>
                </p:spPr>
                <p:txBody>
                  <a:bodyPr/>
                  <a:lstStyle/>
                  <a:p>
                    <a:endParaRPr lang="zh-CN" altLang="en-US"/>
                  </a:p>
                </p:txBody>
              </p:sp>
              <p:sp>
                <p:nvSpPr>
                  <p:cNvPr id="155" name="Freeform 74"/>
                  <p:cNvSpPr>
                    <a:spLocks/>
                  </p:cNvSpPr>
                  <p:nvPr/>
                </p:nvSpPr>
                <p:spPr bwMode="auto">
                  <a:xfrm>
                    <a:off x="930" y="799"/>
                    <a:ext cx="26" cy="60"/>
                  </a:xfrm>
                  <a:custGeom>
                    <a:avLst/>
                    <a:gdLst>
                      <a:gd name="T0" fmla="*/ 7 w 26"/>
                      <a:gd name="T1" fmla="*/ 59 h 60"/>
                      <a:gd name="T2" fmla="*/ 19 w 26"/>
                      <a:gd name="T3" fmla="*/ 42 h 60"/>
                      <a:gd name="T4" fmla="*/ 13 w 26"/>
                      <a:gd name="T5" fmla="*/ 16 h 60"/>
                      <a:gd name="T6" fmla="*/ 0 w 26"/>
                      <a:gd name="T7" fmla="*/ 0 h 60"/>
                      <a:gd name="T8" fmla="*/ 15 w 26"/>
                      <a:gd name="T9" fmla="*/ 14 h 60"/>
                      <a:gd name="T10" fmla="*/ 23 w 26"/>
                      <a:gd name="T11" fmla="*/ 31 h 60"/>
                      <a:gd name="T12" fmla="*/ 25 w 26"/>
                      <a:gd name="T13" fmla="*/ 46 h 60"/>
                      <a:gd name="T14" fmla="*/ 7 w 26"/>
                      <a:gd name="T15" fmla="*/ 59 h 60"/>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60"/>
                      <a:gd name="T26" fmla="*/ 26 w 26"/>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60">
                        <a:moveTo>
                          <a:pt x="7" y="59"/>
                        </a:moveTo>
                        <a:lnTo>
                          <a:pt x="19" y="42"/>
                        </a:lnTo>
                        <a:lnTo>
                          <a:pt x="13" y="16"/>
                        </a:lnTo>
                        <a:lnTo>
                          <a:pt x="0" y="0"/>
                        </a:lnTo>
                        <a:lnTo>
                          <a:pt x="15" y="14"/>
                        </a:lnTo>
                        <a:lnTo>
                          <a:pt x="23" y="31"/>
                        </a:lnTo>
                        <a:lnTo>
                          <a:pt x="25" y="46"/>
                        </a:lnTo>
                        <a:lnTo>
                          <a:pt x="7" y="59"/>
                        </a:lnTo>
                      </a:path>
                    </a:pathLst>
                  </a:custGeom>
                  <a:solidFill>
                    <a:srgbClr val="804000"/>
                  </a:solidFill>
                  <a:ln w="12700" cap="rnd">
                    <a:solidFill>
                      <a:srgbClr val="000000"/>
                    </a:solidFill>
                    <a:round/>
                    <a:headEnd/>
                    <a:tailEnd/>
                  </a:ln>
                </p:spPr>
                <p:txBody>
                  <a:bodyPr/>
                  <a:lstStyle/>
                  <a:p>
                    <a:endParaRPr lang="zh-CN" altLang="en-US"/>
                  </a:p>
                </p:txBody>
              </p:sp>
              <p:sp>
                <p:nvSpPr>
                  <p:cNvPr id="156" name="Freeform 75"/>
                  <p:cNvSpPr>
                    <a:spLocks/>
                  </p:cNvSpPr>
                  <p:nvPr/>
                </p:nvSpPr>
                <p:spPr bwMode="auto">
                  <a:xfrm>
                    <a:off x="956" y="813"/>
                    <a:ext cx="18" cy="21"/>
                  </a:xfrm>
                  <a:custGeom>
                    <a:avLst/>
                    <a:gdLst>
                      <a:gd name="T0" fmla="*/ 0 w 18"/>
                      <a:gd name="T1" fmla="*/ 0 h 21"/>
                      <a:gd name="T2" fmla="*/ 17 w 18"/>
                      <a:gd name="T3" fmla="*/ 12 h 21"/>
                      <a:gd name="T4" fmla="*/ 17 w 18"/>
                      <a:gd name="T5" fmla="*/ 20 h 21"/>
                      <a:gd name="T6" fmla="*/ 0 60000 65536"/>
                      <a:gd name="T7" fmla="*/ 0 60000 65536"/>
                      <a:gd name="T8" fmla="*/ 0 60000 65536"/>
                      <a:gd name="T9" fmla="*/ 0 w 18"/>
                      <a:gd name="T10" fmla="*/ 0 h 21"/>
                      <a:gd name="T11" fmla="*/ 18 w 18"/>
                      <a:gd name="T12" fmla="*/ 21 h 21"/>
                    </a:gdLst>
                    <a:ahLst/>
                    <a:cxnLst>
                      <a:cxn ang="T6">
                        <a:pos x="T0" y="T1"/>
                      </a:cxn>
                      <a:cxn ang="T7">
                        <a:pos x="T2" y="T3"/>
                      </a:cxn>
                      <a:cxn ang="T8">
                        <a:pos x="T4" y="T5"/>
                      </a:cxn>
                    </a:cxnLst>
                    <a:rect l="T9" t="T10" r="T11" b="T12"/>
                    <a:pathLst>
                      <a:path w="18" h="21">
                        <a:moveTo>
                          <a:pt x="0" y="0"/>
                        </a:moveTo>
                        <a:lnTo>
                          <a:pt x="17" y="12"/>
                        </a:lnTo>
                        <a:lnTo>
                          <a:pt x="17"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29" name="Freeform 76"/>
              <p:cNvSpPr>
                <a:spLocks/>
              </p:cNvSpPr>
              <p:nvPr/>
            </p:nvSpPr>
            <p:spPr bwMode="auto">
              <a:xfrm>
                <a:off x="940" y="355"/>
                <a:ext cx="73" cy="96"/>
              </a:xfrm>
              <a:custGeom>
                <a:avLst/>
                <a:gdLst>
                  <a:gd name="T0" fmla="*/ 0 w 73"/>
                  <a:gd name="T1" fmla="*/ 47 h 96"/>
                  <a:gd name="T2" fmla="*/ 6 w 73"/>
                  <a:gd name="T3" fmla="*/ 28 h 96"/>
                  <a:gd name="T4" fmla="*/ 10 w 73"/>
                  <a:gd name="T5" fmla="*/ 21 h 96"/>
                  <a:gd name="T6" fmla="*/ 21 w 73"/>
                  <a:gd name="T7" fmla="*/ 10 h 96"/>
                  <a:gd name="T8" fmla="*/ 34 w 73"/>
                  <a:gd name="T9" fmla="*/ 3 h 96"/>
                  <a:gd name="T10" fmla="*/ 46 w 73"/>
                  <a:gd name="T11" fmla="*/ 0 h 96"/>
                  <a:gd name="T12" fmla="*/ 54 w 73"/>
                  <a:gd name="T13" fmla="*/ 0 h 96"/>
                  <a:gd name="T14" fmla="*/ 63 w 73"/>
                  <a:gd name="T15" fmla="*/ 8 h 96"/>
                  <a:gd name="T16" fmla="*/ 70 w 73"/>
                  <a:gd name="T17" fmla="*/ 21 h 96"/>
                  <a:gd name="T18" fmla="*/ 72 w 73"/>
                  <a:gd name="T19" fmla="*/ 36 h 96"/>
                  <a:gd name="T20" fmla="*/ 68 w 73"/>
                  <a:gd name="T21" fmla="*/ 51 h 96"/>
                  <a:gd name="T22" fmla="*/ 65 w 73"/>
                  <a:gd name="T23" fmla="*/ 63 h 96"/>
                  <a:gd name="T24" fmla="*/ 52 w 73"/>
                  <a:gd name="T25" fmla="*/ 76 h 96"/>
                  <a:gd name="T26" fmla="*/ 36 w 73"/>
                  <a:gd name="T27" fmla="*/ 86 h 96"/>
                  <a:gd name="T28" fmla="*/ 21 w 73"/>
                  <a:gd name="T29" fmla="*/ 95 h 96"/>
                  <a:gd name="T30" fmla="*/ 10 w 73"/>
                  <a:gd name="T31" fmla="*/ 93 h 96"/>
                  <a:gd name="T32" fmla="*/ 3 w 73"/>
                  <a:gd name="T33" fmla="*/ 87 h 96"/>
                  <a:gd name="T34" fmla="*/ 0 w 73"/>
                  <a:gd name="T35" fmla="*/ 73 h 96"/>
                  <a:gd name="T36" fmla="*/ 0 w 73"/>
                  <a:gd name="T37" fmla="*/ 47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96"/>
                  <a:gd name="T59" fmla="*/ 73 w 73"/>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96">
                    <a:moveTo>
                      <a:pt x="0" y="47"/>
                    </a:moveTo>
                    <a:lnTo>
                      <a:pt x="6" y="28"/>
                    </a:lnTo>
                    <a:lnTo>
                      <a:pt x="10" y="21"/>
                    </a:lnTo>
                    <a:lnTo>
                      <a:pt x="21" y="10"/>
                    </a:lnTo>
                    <a:lnTo>
                      <a:pt x="34" y="3"/>
                    </a:lnTo>
                    <a:lnTo>
                      <a:pt x="46" y="0"/>
                    </a:lnTo>
                    <a:lnTo>
                      <a:pt x="54" y="0"/>
                    </a:lnTo>
                    <a:lnTo>
                      <a:pt x="63" y="8"/>
                    </a:lnTo>
                    <a:lnTo>
                      <a:pt x="70" y="21"/>
                    </a:lnTo>
                    <a:lnTo>
                      <a:pt x="72" y="36"/>
                    </a:lnTo>
                    <a:lnTo>
                      <a:pt x="68" y="51"/>
                    </a:lnTo>
                    <a:lnTo>
                      <a:pt x="65" y="63"/>
                    </a:lnTo>
                    <a:lnTo>
                      <a:pt x="52" y="76"/>
                    </a:lnTo>
                    <a:lnTo>
                      <a:pt x="36" y="86"/>
                    </a:lnTo>
                    <a:lnTo>
                      <a:pt x="21" y="95"/>
                    </a:lnTo>
                    <a:lnTo>
                      <a:pt x="10" y="93"/>
                    </a:lnTo>
                    <a:lnTo>
                      <a:pt x="3" y="87"/>
                    </a:lnTo>
                    <a:lnTo>
                      <a:pt x="0" y="73"/>
                    </a:lnTo>
                    <a:lnTo>
                      <a:pt x="0" y="47"/>
                    </a:lnTo>
                  </a:path>
                </a:pathLst>
              </a:custGeom>
              <a:solidFill>
                <a:srgbClr val="F0F0FF"/>
              </a:solidFill>
              <a:ln w="12700" cap="rnd">
                <a:solidFill>
                  <a:srgbClr val="000000"/>
                </a:solidFill>
                <a:round/>
                <a:headEnd/>
                <a:tailEnd/>
              </a:ln>
            </p:spPr>
            <p:txBody>
              <a:bodyPr/>
              <a:lstStyle/>
              <a:p>
                <a:endParaRPr lang="zh-CN" altLang="en-US"/>
              </a:p>
            </p:txBody>
          </p:sp>
          <p:sp>
            <p:nvSpPr>
              <p:cNvPr id="130" name="Freeform 77"/>
              <p:cNvSpPr>
                <a:spLocks/>
              </p:cNvSpPr>
              <p:nvPr/>
            </p:nvSpPr>
            <p:spPr bwMode="auto">
              <a:xfrm>
                <a:off x="959" y="334"/>
                <a:ext cx="66" cy="42"/>
              </a:xfrm>
              <a:custGeom>
                <a:avLst/>
                <a:gdLst>
                  <a:gd name="T0" fmla="*/ 5 w 66"/>
                  <a:gd name="T1" fmla="*/ 0 h 42"/>
                  <a:gd name="T2" fmla="*/ 60 w 66"/>
                  <a:gd name="T3" fmla="*/ 17 h 42"/>
                  <a:gd name="T4" fmla="*/ 62 w 66"/>
                  <a:gd name="T5" fmla="*/ 21 h 42"/>
                  <a:gd name="T6" fmla="*/ 65 w 66"/>
                  <a:gd name="T7" fmla="*/ 27 h 42"/>
                  <a:gd name="T8" fmla="*/ 65 w 66"/>
                  <a:gd name="T9" fmla="*/ 33 h 42"/>
                  <a:gd name="T10" fmla="*/ 64 w 66"/>
                  <a:gd name="T11" fmla="*/ 37 h 42"/>
                  <a:gd name="T12" fmla="*/ 62 w 66"/>
                  <a:gd name="T13" fmla="*/ 39 h 42"/>
                  <a:gd name="T14" fmla="*/ 57 w 66"/>
                  <a:gd name="T15" fmla="*/ 41 h 42"/>
                  <a:gd name="T16" fmla="*/ 6 w 66"/>
                  <a:gd name="T17" fmla="*/ 23 h 42"/>
                  <a:gd name="T18" fmla="*/ 2 w 66"/>
                  <a:gd name="T19" fmla="*/ 19 h 42"/>
                  <a:gd name="T20" fmla="*/ 0 w 66"/>
                  <a:gd name="T21" fmla="*/ 14 h 42"/>
                  <a:gd name="T22" fmla="*/ 0 w 66"/>
                  <a:gd name="T23" fmla="*/ 7 h 42"/>
                  <a:gd name="T24" fmla="*/ 1 w 66"/>
                  <a:gd name="T25" fmla="*/ 4 h 42"/>
                  <a:gd name="T26" fmla="*/ 3 w 66"/>
                  <a:gd name="T27" fmla="*/ 1 h 42"/>
                  <a:gd name="T28" fmla="*/ 5 w 66"/>
                  <a:gd name="T29" fmla="*/ 0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
                  <a:gd name="T46" fmla="*/ 0 h 42"/>
                  <a:gd name="T47" fmla="*/ 66 w 66"/>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 h="42">
                    <a:moveTo>
                      <a:pt x="5" y="0"/>
                    </a:moveTo>
                    <a:lnTo>
                      <a:pt x="60" y="17"/>
                    </a:lnTo>
                    <a:lnTo>
                      <a:pt x="62" y="21"/>
                    </a:lnTo>
                    <a:lnTo>
                      <a:pt x="65" y="27"/>
                    </a:lnTo>
                    <a:lnTo>
                      <a:pt x="65" y="33"/>
                    </a:lnTo>
                    <a:lnTo>
                      <a:pt x="64" y="37"/>
                    </a:lnTo>
                    <a:lnTo>
                      <a:pt x="62" y="39"/>
                    </a:lnTo>
                    <a:lnTo>
                      <a:pt x="57" y="41"/>
                    </a:lnTo>
                    <a:lnTo>
                      <a:pt x="6" y="23"/>
                    </a:lnTo>
                    <a:lnTo>
                      <a:pt x="2" y="19"/>
                    </a:lnTo>
                    <a:lnTo>
                      <a:pt x="0" y="14"/>
                    </a:lnTo>
                    <a:lnTo>
                      <a:pt x="0" y="7"/>
                    </a:lnTo>
                    <a:lnTo>
                      <a:pt x="1" y="4"/>
                    </a:lnTo>
                    <a:lnTo>
                      <a:pt x="3" y="1"/>
                    </a:lnTo>
                    <a:lnTo>
                      <a:pt x="5" y="0"/>
                    </a:lnTo>
                  </a:path>
                </a:pathLst>
              </a:custGeom>
              <a:solidFill>
                <a:srgbClr val="C08040"/>
              </a:solidFill>
              <a:ln w="12700" cap="rnd">
                <a:solidFill>
                  <a:srgbClr val="000000"/>
                </a:solidFill>
                <a:round/>
                <a:headEnd/>
                <a:tailEnd/>
              </a:ln>
            </p:spPr>
            <p:txBody>
              <a:bodyPr/>
              <a:lstStyle/>
              <a:p>
                <a:endParaRPr lang="zh-CN" altLang="en-US"/>
              </a:p>
            </p:txBody>
          </p:sp>
          <p:sp>
            <p:nvSpPr>
              <p:cNvPr id="131" name="Freeform 78"/>
              <p:cNvSpPr>
                <a:spLocks/>
              </p:cNvSpPr>
              <p:nvPr/>
            </p:nvSpPr>
            <p:spPr bwMode="auto">
              <a:xfrm>
                <a:off x="922" y="345"/>
                <a:ext cx="110" cy="120"/>
              </a:xfrm>
              <a:custGeom>
                <a:avLst/>
                <a:gdLst>
                  <a:gd name="T0" fmla="*/ 15 w 110"/>
                  <a:gd name="T1" fmla="*/ 0 h 120"/>
                  <a:gd name="T2" fmla="*/ 52 w 110"/>
                  <a:gd name="T3" fmla="*/ 20 h 120"/>
                  <a:gd name="T4" fmla="*/ 67 w 110"/>
                  <a:gd name="T5" fmla="*/ 30 h 120"/>
                  <a:gd name="T6" fmla="*/ 83 w 110"/>
                  <a:gd name="T7" fmla="*/ 42 h 120"/>
                  <a:gd name="T8" fmla="*/ 93 w 110"/>
                  <a:gd name="T9" fmla="*/ 52 h 120"/>
                  <a:gd name="T10" fmla="*/ 103 w 110"/>
                  <a:gd name="T11" fmla="*/ 62 h 120"/>
                  <a:gd name="T12" fmla="*/ 107 w 110"/>
                  <a:gd name="T13" fmla="*/ 76 h 120"/>
                  <a:gd name="T14" fmla="*/ 109 w 110"/>
                  <a:gd name="T15" fmla="*/ 91 h 120"/>
                  <a:gd name="T16" fmla="*/ 105 w 110"/>
                  <a:gd name="T17" fmla="*/ 102 h 120"/>
                  <a:gd name="T18" fmla="*/ 97 w 110"/>
                  <a:gd name="T19" fmla="*/ 111 h 120"/>
                  <a:gd name="T20" fmla="*/ 74 w 110"/>
                  <a:gd name="T21" fmla="*/ 117 h 120"/>
                  <a:gd name="T22" fmla="*/ 56 w 110"/>
                  <a:gd name="T23" fmla="*/ 119 h 120"/>
                  <a:gd name="T24" fmla="*/ 30 w 110"/>
                  <a:gd name="T25" fmla="*/ 117 h 120"/>
                  <a:gd name="T26" fmla="*/ 24 w 110"/>
                  <a:gd name="T27" fmla="*/ 110 h 120"/>
                  <a:gd name="T28" fmla="*/ 14 w 110"/>
                  <a:gd name="T29" fmla="*/ 101 h 120"/>
                  <a:gd name="T30" fmla="*/ 1 w 110"/>
                  <a:gd name="T31" fmla="*/ 98 h 120"/>
                  <a:gd name="T32" fmla="*/ 8 w 110"/>
                  <a:gd name="T33" fmla="*/ 77 h 120"/>
                  <a:gd name="T34" fmla="*/ 0 w 110"/>
                  <a:gd name="T35" fmla="*/ 34 h 120"/>
                  <a:gd name="T36" fmla="*/ 15 w 11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0"/>
                  <a:gd name="T58" fmla="*/ 0 h 120"/>
                  <a:gd name="T59" fmla="*/ 110 w 11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0" h="120">
                    <a:moveTo>
                      <a:pt x="15" y="0"/>
                    </a:moveTo>
                    <a:lnTo>
                      <a:pt x="52" y="20"/>
                    </a:lnTo>
                    <a:lnTo>
                      <a:pt x="67" y="30"/>
                    </a:lnTo>
                    <a:lnTo>
                      <a:pt x="83" y="42"/>
                    </a:lnTo>
                    <a:lnTo>
                      <a:pt x="93" y="52"/>
                    </a:lnTo>
                    <a:lnTo>
                      <a:pt x="103" y="62"/>
                    </a:lnTo>
                    <a:lnTo>
                      <a:pt x="107" y="76"/>
                    </a:lnTo>
                    <a:lnTo>
                      <a:pt x="109" y="91"/>
                    </a:lnTo>
                    <a:lnTo>
                      <a:pt x="105" y="102"/>
                    </a:lnTo>
                    <a:lnTo>
                      <a:pt x="97" y="111"/>
                    </a:lnTo>
                    <a:lnTo>
                      <a:pt x="74" y="117"/>
                    </a:lnTo>
                    <a:lnTo>
                      <a:pt x="56" y="119"/>
                    </a:lnTo>
                    <a:lnTo>
                      <a:pt x="30" y="117"/>
                    </a:lnTo>
                    <a:lnTo>
                      <a:pt x="24" y="110"/>
                    </a:lnTo>
                    <a:lnTo>
                      <a:pt x="14" y="101"/>
                    </a:lnTo>
                    <a:lnTo>
                      <a:pt x="1" y="98"/>
                    </a:lnTo>
                    <a:lnTo>
                      <a:pt x="8" y="77"/>
                    </a:lnTo>
                    <a:lnTo>
                      <a:pt x="0" y="34"/>
                    </a:lnTo>
                    <a:lnTo>
                      <a:pt x="15" y="0"/>
                    </a:lnTo>
                  </a:path>
                </a:pathLst>
              </a:custGeom>
              <a:solidFill>
                <a:srgbClr val="E0A080"/>
              </a:solidFill>
              <a:ln w="12700" cap="rnd">
                <a:solidFill>
                  <a:srgbClr val="000000"/>
                </a:solidFill>
                <a:round/>
                <a:headEnd/>
                <a:tailEnd/>
              </a:ln>
            </p:spPr>
            <p:txBody>
              <a:bodyPr/>
              <a:lstStyle/>
              <a:p>
                <a:endParaRPr lang="zh-CN" altLang="en-US"/>
              </a:p>
            </p:txBody>
          </p:sp>
          <p:sp>
            <p:nvSpPr>
              <p:cNvPr id="132" name="Freeform 79"/>
              <p:cNvSpPr>
                <a:spLocks/>
              </p:cNvSpPr>
              <p:nvPr/>
            </p:nvSpPr>
            <p:spPr bwMode="auto">
              <a:xfrm>
                <a:off x="863" y="343"/>
                <a:ext cx="74" cy="94"/>
              </a:xfrm>
              <a:custGeom>
                <a:avLst/>
                <a:gdLst>
                  <a:gd name="T0" fmla="*/ 0 w 74"/>
                  <a:gd name="T1" fmla="*/ 47 h 94"/>
                  <a:gd name="T2" fmla="*/ 6 w 74"/>
                  <a:gd name="T3" fmla="*/ 28 h 94"/>
                  <a:gd name="T4" fmla="*/ 10 w 74"/>
                  <a:gd name="T5" fmla="*/ 20 h 94"/>
                  <a:gd name="T6" fmla="*/ 21 w 74"/>
                  <a:gd name="T7" fmla="*/ 10 h 94"/>
                  <a:gd name="T8" fmla="*/ 35 w 74"/>
                  <a:gd name="T9" fmla="*/ 3 h 94"/>
                  <a:gd name="T10" fmla="*/ 46 w 74"/>
                  <a:gd name="T11" fmla="*/ 0 h 94"/>
                  <a:gd name="T12" fmla="*/ 54 w 74"/>
                  <a:gd name="T13" fmla="*/ 1 h 94"/>
                  <a:gd name="T14" fmla="*/ 64 w 74"/>
                  <a:gd name="T15" fmla="*/ 8 h 94"/>
                  <a:gd name="T16" fmla="*/ 70 w 74"/>
                  <a:gd name="T17" fmla="*/ 21 h 94"/>
                  <a:gd name="T18" fmla="*/ 73 w 74"/>
                  <a:gd name="T19" fmla="*/ 37 h 94"/>
                  <a:gd name="T20" fmla="*/ 68 w 74"/>
                  <a:gd name="T21" fmla="*/ 52 h 94"/>
                  <a:gd name="T22" fmla="*/ 64 w 74"/>
                  <a:gd name="T23" fmla="*/ 62 h 94"/>
                  <a:gd name="T24" fmla="*/ 52 w 74"/>
                  <a:gd name="T25" fmla="*/ 75 h 94"/>
                  <a:gd name="T26" fmla="*/ 36 w 74"/>
                  <a:gd name="T27" fmla="*/ 84 h 94"/>
                  <a:gd name="T28" fmla="*/ 22 w 74"/>
                  <a:gd name="T29" fmla="*/ 93 h 94"/>
                  <a:gd name="T30" fmla="*/ 10 w 74"/>
                  <a:gd name="T31" fmla="*/ 91 h 94"/>
                  <a:gd name="T32" fmla="*/ 4 w 74"/>
                  <a:gd name="T33" fmla="*/ 84 h 94"/>
                  <a:gd name="T34" fmla="*/ 0 w 74"/>
                  <a:gd name="T35" fmla="*/ 72 h 94"/>
                  <a:gd name="T36" fmla="*/ 0 w 74"/>
                  <a:gd name="T37" fmla="*/ 47 h 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
                  <a:gd name="T58" fmla="*/ 0 h 94"/>
                  <a:gd name="T59" fmla="*/ 74 w 74"/>
                  <a:gd name="T60" fmla="*/ 94 h 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 h="94">
                    <a:moveTo>
                      <a:pt x="0" y="47"/>
                    </a:moveTo>
                    <a:lnTo>
                      <a:pt x="6" y="28"/>
                    </a:lnTo>
                    <a:lnTo>
                      <a:pt x="10" y="20"/>
                    </a:lnTo>
                    <a:lnTo>
                      <a:pt x="21" y="10"/>
                    </a:lnTo>
                    <a:lnTo>
                      <a:pt x="35" y="3"/>
                    </a:lnTo>
                    <a:lnTo>
                      <a:pt x="46" y="0"/>
                    </a:lnTo>
                    <a:lnTo>
                      <a:pt x="54" y="1"/>
                    </a:lnTo>
                    <a:lnTo>
                      <a:pt x="64" y="8"/>
                    </a:lnTo>
                    <a:lnTo>
                      <a:pt x="70" y="21"/>
                    </a:lnTo>
                    <a:lnTo>
                      <a:pt x="73" y="37"/>
                    </a:lnTo>
                    <a:lnTo>
                      <a:pt x="68" y="52"/>
                    </a:lnTo>
                    <a:lnTo>
                      <a:pt x="64" y="62"/>
                    </a:lnTo>
                    <a:lnTo>
                      <a:pt x="52" y="75"/>
                    </a:lnTo>
                    <a:lnTo>
                      <a:pt x="36" y="84"/>
                    </a:lnTo>
                    <a:lnTo>
                      <a:pt x="22" y="93"/>
                    </a:lnTo>
                    <a:lnTo>
                      <a:pt x="10" y="91"/>
                    </a:lnTo>
                    <a:lnTo>
                      <a:pt x="4" y="84"/>
                    </a:lnTo>
                    <a:lnTo>
                      <a:pt x="0" y="72"/>
                    </a:lnTo>
                    <a:lnTo>
                      <a:pt x="0" y="47"/>
                    </a:lnTo>
                  </a:path>
                </a:pathLst>
              </a:custGeom>
              <a:solidFill>
                <a:srgbClr val="F0F0FF"/>
              </a:solidFill>
              <a:ln w="12700" cap="rnd">
                <a:solidFill>
                  <a:srgbClr val="000000"/>
                </a:solidFill>
                <a:round/>
                <a:headEnd/>
                <a:tailEnd/>
              </a:ln>
            </p:spPr>
            <p:txBody>
              <a:bodyPr/>
              <a:lstStyle/>
              <a:p>
                <a:endParaRPr lang="zh-CN" altLang="en-US"/>
              </a:p>
            </p:txBody>
          </p:sp>
          <p:sp>
            <p:nvSpPr>
              <p:cNvPr id="133" name="Freeform 80"/>
              <p:cNvSpPr>
                <a:spLocks/>
              </p:cNvSpPr>
              <p:nvPr/>
            </p:nvSpPr>
            <p:spPr bwMode="auto">
              <a:xfrm>
                <a:off x="866" y="323"/>
                <a:ext cx="88" cy="41"/>
              </a:xfrm>
              <a:custGeom>
                <a:avLst/>
                <a:gdLst>
                  <a:gd name="T0" fmla="*/ 8 w 88"/>
                  <a:gd name="T1" fmla="*/ 0 h 41"/>
                  <a:gd name="T2" fmla="*/ 81 w 88"/>
                  <a:gd name="T3" fmla="*/ 14 h 41"/>
                  <a:gd name="T4" fmla="*/ 84 w 88"/>
                  <a:gd name="T5" fmla="*/ 18 h 41"/>
                  <a:gd name="T6" fmla="*/ 87 w 88"/>
                  <a:gd name="T7" fmla="*/ 25 h 41"/>
                  <a:gd name="T8" fmla="*/ 86 w 88"/>
                  <a:gd name="T9" fmla="*/ 30 h 41"/>
                  <a:gd name="T10" fmla="*/ 84 w 88"/>
                  <a:gd name="T11" fmla="*/ 34 h 41"/>
                  <a:gd name="T12" fmla="*/ 82 w 88"/>
                  <a:gd name="T13" fmla="*/ 37 h 41"/>
                  <a:gd name="T14" fmla="*/ 76 w 88"/>
                  <a:gd name="T15" fmla="*/ 40 h 41"/>
                  <a:gd name="T16" fmla="*/ 7 w 88"/>
                  <a:gd name="T17" fmla="*/ 25 h 41"/>
                  <a:gd name="T18" fmla="*/ 2 w 88"/>
                  <a:gd name="T19" fmla="*/ 22 h 41"/>
                  <a:gd name="T20" fmla="*/ 0 w 88"/>
                  <a:gd name="T21" fmla="*/ 16 h 41"/>
                  <a:gd name="T22" fmla="*/ 0 w 88"/>
                  <a:gd name="T23" fmla="*/ 9 h 41"/>
                  <a:gd name="T24" fmla="*/ 1 w 88"/>
                  <a:gd name="T25" fmla="*/ 6 h 41"/>
                  <a:gd name="T26" fmla="*/ 4 w 88"/>
                  <a:gd name="T27" fmla="*/ 2 h 41"/>
                  <a:gd name="T28" fmla="*/ 8 w 88"/>
                  <a:gd name="T29" fmla="*/ 0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41"/>
                  <a:gd name="T47" fmla="*/ 88 w 88"/>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41">
                    <a:moveTo>
                      <a:pt x="8" y="0"/>
                    </a:moveTo>
                    <a:lnTo>
                      <a:pt x="81" y="14"/>
                    </a:lnTo>
                    <a:lnTo>
                      <a:pt x="84" y="18"/>
                    </a:lnTo>
                    <a:lnTo>
                      <a:pt x="87" y="25"/>
                    </a:lnTo>
                    <a:lnTo>
                      <a:pt x="86" y="30"/>
                    </a:lnTo>
                    <a:lnTo>
                      <a:pt x="84" y="34"/>
                    </a:lnTo>
                    <a:lnTo>
                      <a:pt x="82" y="37"/>
                    </a:lnTo>
                    <a:lnTo>
                      <a:pt x="76" y="40"/>
                    </a:lnTo>
                    <a:lnTo>
                      <a:pt x="7" y="25"/>
                    </a:lnTo>
                    <a:lnTo>
                      <a:pt x="2" y="22"/>
                    </a:lnTo>
                    <a:lnTo>
                      <a:pt x="0" y="16"/>
                    </a:lnTo>
                    <a:lnTo>
                      <a:pt x="0" y="9"/>
                    </a:lnTo>
                    <a:lnTo>
                      <a:pt x="1" y="6"/>
                    </a:lnTo>
                    <a:lnTo>
                      <a:pt x="4" y="2"/>
                    </a:lnTo>
                    <a:lnTo>
                      <a:pt x="8" y="0"/>
                    </a:lnTo>
                  </a:path>
                </a:pathLst>
              </a:custGeom>
              <a:solidFill>
                <a:srgbClr val="C08040"/>
              </a:solidFill>
              <a:ln w="12700" cap="rnd">
                <a:solidFill>
                  <a:srgbClr val="000000"/>
                </a:solidFill>
                <a:round/>
                <a:headEnd/>
                <a:tailEnd/>
              </a:ln>
            </p:spPr>
            <p:txBody>
              <a:bodyPr/>
              <a:lstStyle/>
              <a:p>
                <a:endParaRPr lang="zh-CN" altLang="en-US"/>
              </a:p>
            </p:txBody>
          </p:sp>
          <p:grpSp>
            <p:nvGrpSpPr>
              <p:cNvPr id="134" name="Group 81"/>
              <p:cNvGrpSpPr>
                <a:grpSpLocks/>
              </p:cNvGrpSpPr>
              <p:nvPr/>
            </p:nvGrpSpPr>
            <p:grpSpPr bwMode="auto">
              <a:xfrm>
                <a:off x="663" y="459"/>
                <a:ext cx="87" cy="100"/>
                <a:chOff x="663" y="796"/>
                <a:chExt cx="87" cy="100"/>
              </a:xfrm>
            </p:grpSpPr>
            <p:sp>
              <p:nvSpPr>
                <p:cNvPr id="149" name="Freeform 82"/>
                <p:cNvSpPr>
                  <a:spLocks/>
                </p:cNvSpPr>
                <p:nvPr/>
              </p:nvSpPr>
              <p:spPr bwMode="auto">
                <a:xfrm>
                  <a:off x="663" y="796"/>
                  <a:ext cx="78" cy="100"/>
                </a:xfrm>
                <a:custGeom>
                  <a:avLst/>
                  <a:gdLst>
                    <a:gd name="T0" fmla="*/ 51 w 78"/>
                    <a:gd name="T1" fmla="*/ 9 h 100"/>
                    <a:gd name="T2" fmla="*/ 38 w 78"/>
                    <a:gd name="T3" fmla="*/ 0 h 100"/>
                    <a:gd name="T4" fmla="*/ 30 w 78"/>
                    <a:gd name="T5" fmla="*/ 0 h 100"/>
                    <a:gd name="T6" fmla="*/ 17 w 78"/>
                    <a:gd name="T7" fmla="*/ 2 h 100"/>
                    <a:gd name="T8" fmla="*/ 7 w 78"/>
                    <a:gd name="T9" fmla="*/ 12 h 100"/>
                    <a:gd name="T10" fmla="*/ 2 w 78"/>
                    <a:gd name="T11" fmla="*/ 23 h 100"/>
                    <a:gd name="T12" fmla="*/ 0 w 78"/>
                    <a:gd name="T13" fmla="*/ 34 h 100"/>
                    <a:gd name="T14" fmla="*/ 0 w 78"/>
                    <a:gd name="T15" fmla="*/ 46 h 100"/>
                    <a:gd name="T16" fmla="*/ 3 w 78"/>
                    <a:gd name="T17" fmla="*/ 59 h 100"/>
                    <a:gd name="T18" fmla="*/ 9 w 78"/>
                    <a:gd name="T19" fmla="*/ 73 h 100"/>
                    <a:gd name="T20" fmla="*/ 20 w 78"/>
                    <a:gd name="T21" fmla="*/ 83 h 100"/>
                    <a:gd name="T22" fmla="*/ 29 w 78"/>
                    <a:gd name="T23" fmla="*/ 87 h 100"/>
                    <a:gd name="T24" fmla="*/ 40 w 78"/>
                    <a:gd name="T25" fmla="*/ 89 h 100"/>
                    <a:gd name="T26" fmla="*/ 48 w 78"/>
                    <a:gd name="T27" fmla="*/ 97 h 100"/>
                    <a:gd name="T28" fmla="*/ 54 w 78"/>
                    <a:gd name="T29" fmla="*/ 99 h 100"/>
                    <a:gd name="T30" fmla="*/ 61 w 78"/>
                    <a:gd name="T31" fmla="*/ 98 h 100"/>
                    <a:gd name="T32" fmla="*/ 68 w 78"/>
                    <a:gd name="T33" fmla="*/ 94 h 100"/>
                    <a:gd name="T34" fmla="*/ 75 w 78"/>
                    <a:gd name="T35" fmla="*/ 86 h 100"/>
                    <a:gd name="T36" fmla="*/ 77 w 78"/>
                    <a:gd name="T37" fmla="*/ 77 h 100"/>
                    <a:gd name="T38" fmla="*/ 76 w 78"/>
                    <a:gd name="T39" fmla="*/ 63 h 100"/>
                    <a:gd name="T40" fmla="*/ 69 w 78"/>
                    <a:gd name="T41" fmla="*/ 52 h 100"/>
                    <a:gd name="T42" fmla="*/ 66 w 78"/>
                    <a:gd name="T43" fmla="*/ 40 h 100"/>
                    <a:gd name="T44" fmla="*/ 59 w 78"/>
                    <a:gd name="T45" fmla="*/ 23 h 100"/>
                    <a:gd name="T46" fmla="*/ 51 w 78"/>
                    <a:gd name="T47" fmla="*/ 9 h 1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100"/>
                    <a:gd name="T74" fmla="*/ 78 w 78"/>
                    <a:gd name="T75" fmla="*/ 100 h 1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100">
                      <a:moveTo>
                        <a:pt x="51" y="9"/>
                      </a:moveTo>
                      <a:lnTo>
                        <a:pt x="38" y="0"/>
                      </a:lnTo>
                      <a:lnTo>
                        <a:pt x="30" y="0"/>
                      </a:lnTo>
                      <a:lnTo>
                        <a:pt x="17" y="2"/>
                      </a:lnTo>
                      <a:lnTo>
                        <a:pt x="7" y="12"/>
                      </a:lnTo>
                      <a:lnTo>
                        <a:pt x="2" y="23"/>
                      </a:lnTo>
                      <a:lnTo>
                        <a:pt x="0" y="34"/>
                      </a:lnTo>
                      <a:lnTo>
                        <a:pt x="0" y="46"/>
                      </a:lnTo>
                      <a:lnTo>
                        <a:pt x="3" y="59"/>
                      </a:lnTo>
                      <a:lnTo>
                        <a:pt x="9" y="73"/>
                      </a:lnTo>
                      <a:lnTo>
                        <a:pt x="20" y="83"/>
                      </a:lnTo>
                      <a:lnTo>
                        <a:pt x="29" y="87"/>
                      </a:lnTo>
                      <a:lnTo>
                        <a:pt x="40" y="89"/>
                      </a:lnTo>
                      <a:lnTo>
                        <a:pt x="48" y="97"/>
                      </a:lnTo>
                      <a:lnTo>
                        <a:pt x="54" y="99"/>
                      </a:lnTo>
                      <a:lnTo>
                        <a:pt x="61" y="98"/>
                      </a:lnTo>
                      <a:lnTo>
                        <a:pt x="68" y="94"/>
                      </a:lnTo>
                      <a:lnTo>
                        <a:pt x="75" y="86"/>
                      </a:lnTo>
                      <a:lnTo>
                        <a:pt x="77" y="77"/>
                      </a:lnTo>
                      <a:lnTo>
                        <a:pt x="76" y="63"/>
                      </a:lnTo>
                      <a:lnTo>
                        <a:pt x="69" y="52"/>
                      </a:lnTo>
                      <a:lnTo>
                        <a:pt x="66" y="40"/>
                      </a:lnTo>
                      <a:lnTo>
                        <a:pt x="59" y="23"/>
                      </a:lnTo>
                      <a:lnTo>
                        <a:pt x="51" y="9"/>
                      </a:lnTo>
                    </a:path>
                  </a:pathLst>
                </a:custGeom>
                <a:solidFill>
                  <a:srgbClr val="E0A080"/>
                </a:solidFill>
                <a:ln w="12700" cap="rnd">
                  <a:solidFill>
                    <a:srgbClr val="000000"/>
                  </a:solidFill>
                  <a:round/>
                  <a:headEnd/>
                  <a:tailEnd/>
                </a:ln>
              </p:spPr>
              <p:txBody>
                <a:bodyPr/>
                <a:lstStyle/>
                <a:p>
                  <a:endParaRPr lang="zh-CN" altLang="en-US"/>
                </a:p>
              </p:txBody>
            </p:sp>
            <p:sp>
              <p:nvSpPr>
                <p:cNvPr id="150" name="Freeform 83"/>
                <p:cNvSpPr>
                  <a:spLocks/>
                </p:cNvSpPr>
                <p:nvPr/>
              </p:nvSpPr>
              <p:spPr bwMode="auto">
                <a:xfrm>
                  <a:off x="671" y="799"/>
                  <a:ext cx="79" cy="97"/>
                </a:xfrm>
                <a:custGeom>
                  <a:avLst/>
                  <a:gdLst>
                    <a:gd name="T0" fmla="*/ 53 w 79"/>
                    <a:gd name="T1" fmla="*/ 9 h 97"/>
                    <a:gd name="T2" fmla="*/ 39 w 79"/>
                    <a:gd name="T3" fmla="*/ 0 h 97"/>
                    <a:gd name="T4" fmla="*/ 31 w 79"/>
                    <a:gd name="T5" fmla="*/ 0 h 97"/>
                    <a:gd name="T6" fmla="*/ 17 w 79"/>
                    <a:gd name="T7" fmla="*/ 3 h 97"/>
                    <a:gd name="T8" fmla="*/ 7 w 79"/>
                    <a:gd name="T9" fmla="*/ 12 h 97"/>
                    <a:gd name="T10" fmla="*/ 2 w 79"/>
                    <a:gd name="T11" fmla="*/ 23 h 97"/>
                    <a:gd name="T12" fmla="*/ 0 w 79"/>
                    <a:gd name="T13" fmla="*/ 34 h 97"/>
                    <a:gd name="T14" fmla="*/ 0 w 79"/>
                    <a:gd name="T15" fmla="*/ 46 h 97"/>
                    <a:gd name="T16" fmla="*/ 3 w 79"/>
                    <a:gd name="T17" fmla="*/ 58 h 97"/>
                    <a:gd name="T18" fmla="*/ 9 w 79"/>
                    <a:gd name="T19" fmla="*/ 72 h 97"/>
                    <a:gd name="T20" fmla="*/ 19 w 79"/>
                    <a:gd name="T21" fmla="*/ 81 h 97"/>
                    <a:gd name="T22" fmla="*/ 29 w 79"/>
                    <a:gd name="T23" fmla="*/ 85 h 97"/>
                    <a:gd name="T24" fmla="*/ 41 w 79"/>
                    <a:gd name="T25" fmla="*/ 87 h 97"/>
                    <a:gd name="T26" fmla="*/ 48 w 79"/>
                    <a:gd name="T27" fmla="*/ 94 h 97"/>
                    <a:gd name="T28" fmla="*/ 54 w 79"/>
                    <a:gd name="T29" fmla="*/ 96 h 97"/>
                    <a:gd name="T30" fmla="*/ 60 w 79"/>
                    <a:gd name="T31" fmla="*/ 95 h 97"/>
                    <a:gd name="T32" fmla="*/ 68 w 79"/>
                    <a:gd name="T33" fmla="*/ 90 h 97"/>
                    <a:gd name="T34" fmla="*/ 75 w 79"/>
                    <a:gd name="T35" fmla="*/ 83 h 97"/>
                    <a:gd name="T36" fmla="*/ 78 w 79"/>
                    <a:gd name="T37" fmla="*/ 75 h 97"/>
                    <a:gd name="T38" fmla="*/ 77 w 79"/>
                    <a:gd name="T39" fmla="*/ 61 h 97"/>
                    <a:gd name="T40" fmla="*/ 70 w 79"/>
                    <a:gd name="T41" fmla="*/ 50 h 97"/>
                    <a:gd name="T42" fmla="*/ 67 w 79"/>
                    <a:gd name="T43" fmla="*/ 38 h 97"/>
                    <a:gd name="T44" fmla="*/ 61 w 79"/>
                    <a:gd name="T45" fmla="*/ 23 h 97"/>
                    <a:gd name="T46" fmla="*/ 53 w 79"/>
                    <a:gd name="T47" fmla="*/ 9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97"/>
                    <a:gd name="T74" fmla="*/ 79 w 79"/>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97">
                      <a:moveTo>
                        <a:pt x="53" y="9"/>
                      </a:moveTo>
                      <a:lnTo>
                        <a:pt x="39" y="0"/>
                      </a:lnTo>
                      <a:lnTo>
                        <a:pt x="31" y="0"/>
                      </a:lnTo>
                      <a:lnTo>
                        <a:pt x="17" y="3"/>
                      </a:lnTo>
                      <a:lnTo>
                        <a:pt x="7" y="12"/>
                      </a:lnTo>
                      <a:lnTo>
                        <a:pt x="2" y="23"/>
                      </a:lnTo>
                      <a:lnTo>
                        <a:pt x="0" y="34"/>
                      </a:lnTo>
                      <a:lnTo>
                        <a:pt x="0" y="46"/>
                      </a:lnTo>
                      <a:lnTo>
                        <a:pt x="3" y="58"/>
                      </a:lnTo>
                      <a:lnTo>
                        <a:pt x="9" y="72"/>
                      </a:lnTo>
                      <a:lnTo>
                        <a:pt x="19" y="81"/>
                      </a:lnTo>
                      <a:lnTo>
                        <a:pt x="29" y="85"/>
                      </a:lnTo>
                      <a:lnTo>
                        <a:pt x="41" y="87"/>
                      </a:lnTo>
                      <a:lnTo>
                        <a:pt x="48" y="94"/>
                      </a:lnTo>
                      <a:lnTo>
                        <a:pt x="54" y="96"/>
                      </a:lnTo>
                      <a:lnTo>
                        <a:pt x="60" y="95"/>
                      </a:lnTo>
                      <a:lnTo>
                        <a:pt x="68" y="90"/>
                      </a:lnTo>
                      <a:lnTo>
                        <a:pt x="75" y="83"/>
                      </a:lnTo>
                      <a:lnTo>
                        <a:pt x="78" y="75"/>
                      </a:lnTo>
                      <a:lnTo>
                        <a:pt x="77" y="61"/>
                      </a:lnTo>
                      <a:lnTo>
                        <a:pt x="70" y="50"/>
                      </a:lnTo>
                      <a:lnTo>
                        <a:pt x="67" y="38"/>
                      </a:lnTo>
                      <a:lnTo>
                        <a:pt x="61" y="23"/>
                      </a:lnTo>
                      <a:lnTo>
                        <a:pt x="53" y="9"/>
                      </a:lnTo>
                    </a:path>
                  </a:pathLst>
                </a:custGeom>
                <a:solidFill>
                  <a:srgbClr val="E0A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35" name="Freeform 84"/>
              <p:cNvSpPr>
                <a:spLocks/>
              </p:cNvSpPr>
              <p:nvPr/>
            </p:nvSpPr>
            <p:spPr bwMode="auto">
              <a:xfrm>
                <a:off x="719" y="586"/>
                <a:ext cx="74" cy="53"/>
              </a:xfrm>
              <a:custGeom>
                <a:avLst/>
                <a:gdLst>
                  <a:gd name="T0" fmla="*/ 0 w 74"/>
                  <a:gd name="T1" fmla="*/ 0 h 53"/>
                  <a:gd name="T2" fmla="*/ 73 w 74"/>
                  <a:gd name="T3" fmla="*/ 52 h 53"/>
                  <a:gd name="T4" fmla="*/ 18 w 74"/>
                  <a:gd name="T5" fmla="*/ 52 h 53"/>
                  <a:gd name="T6" fmla="*/ 0 w 74"/>
                  <a:gd name="T7" fmla="*/ 0 h 53"/>
                  <a:gd name="T8" fmla="*/ 0 60000 65536"/>
                  <a:gd name="T9" fmla="*/ 0 60000 65536"/>
                  <a:gd name="T10" fmla="*/ 0 60000 65536"/>
                  <a:gd name="T11" fmla="*/ 0 60000 65536"/>
                  <a:gd name="T12" fmla="*/ 0 w 74"/>
                  <a:gd name="T13" fmla="*/ 0 h 53"/>
                  <a:gd name="T14" fmla="*/ 74 w 74"/>
                  <a:gd name="T15" fmla="*/ 53 h 53"/>
                </a:gdLst>
                <a:ahLst/>
                <a:cxnLst>
                  <a:cxn ang="T8">
                    <a:pos x="T0" y="T1"/>
                  </a:cxn>
                  <a:cxn ang="T9">
                    <a:pos x="T2" y="T3"/>
                  </a:cxn>
                  <a:cxn ang="T10">
                    <a:pos x="T4" y="T5"/>
                  </a:cxn>
                  <a:cxn ang="T11">
                    <a:pos x="T6" y="T7"/>
                  </a:cxn>
                </a:cxnLst>
                <a:rect l="T12" t="T13" r="T14" b="T15"/>
                <a:pathLst>
                  <a:path w="74" h="53">
                    <a:moveTo>
                      <a:pt x="0" y="0"/>
                    </a:moveTo>
                    <a:lnTo>
                      <a:pt x="73" y="52"/>
                    </a:lnTo>
                    <a:lnTo>
                      <a:pt x="18" y="52"/>
                    </a:lnTo>
                    <a:lnTo>
                      <a:pt x="0" y="0"/>
                    </a:lnTo>
                  </a:path>
                </a:pathLst>
              </a:custGeom>
              <a:solidFill>
                <a:srgbClr val="FF66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36" name="Oval 85"/>
              <p:cNvSpPr>
                <a:spLocks noChangeArrowheads="1"/>
              </p:cNvSpPr>
              <p:nvPr/>
            </p:nvSpPr>
            <p:spPr bwMode="auto">
              <a:xfrm>
                <a:off x="901" y="366"/>
                <a:ext cx="22" cy="26"/>
              </a:xfrm>
              <a:prstGeom prst="ellipse">
                <a:avLst/>
              </a:prstGeom>
              <a:solidFill>
                <a:schemeClr val="tx1"/>
              </a:solidFill>
              <a:ln w="12700">
                <a:solidFill>
                  <a:schemeClr val="tx1"/>
                </a:solidFill>
                <a:round/>
                <a:headEnd/>
                <a:tailEnd/>
              </a:ln>
            </p:spPr>
            <p:txBody>
              <a:bodyPr wrap="none" anchor="ct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7" name="Rectangle 86"/>
              <p:cNvSpPr>
                <a:spLocks noChangeArrowheads="1"/>
              </p:cNvSpPr>
              <p:nvPr/>
            </p:nvSpPr>
            <p:spPr bwMode="auto">
              <a:xfrm>
                <a:off x="819" y="728"/>
                <a:ext cx="278"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r>
                  <a:rPr lang="en-US" altLang="zh-CN" b="0">
                    <a:solidFill>
                      <a:srgbClr val="FF66CC"/>
                    </a:solidFill>
                  </a:rPr>
                  <a:t>.</a:t>
                </a:r>
              </a:p>
            </p:txBody>
          </p:sp>
          <p:sp>
            <p:nvSpPr>
              <p:cNvPr id="138" name="Freeform 87"/>
              <p:cNvSpPr>
                <a:spLocks/>
              </p:cNvSpPr>
              <p:nvPr/>
            </p:nvSpPr>
            <p:spPr bwMode="auto">
              <a:xfrm>
                <a:off x="1179" y="1031"/>
                <a:ext cx="213" cy="171"/>
              </a:xfrm>
              <a:custGeom>
                <a:avLst/>
                <a:gdLst>
                  <a:gd name="T0" fmla="*/ 7 w 213"/>
                  <a:gd name="T1" fmla="*/ 118 h 171"/>
                  <a:gd name="T2" fmla="*/ 45 w 213"/>
                  <a:gd name="T3" fmla="*/ 89 h 171"/>
                  <a:gd name="T4" fmla="*/ 63 w 213"/>
                  <a:gd name="T5" fmla="*/ 63 h 171"/>
                  <a:gd name="T6" fmla="*/ 90 w 213"/>
                  <a:gd name="T7" fmla="*/ 54 h 171"/>
                  <a:gd name="T8" fmla="*/ 119 w 213"/>
                  <a:gd name="T9" fmla="*/ 36 h 171"/>
                  <a:gd name="T10" fmla="*/ 145 w 213"/>
                  <a:gd name="T11" fmla="*/ 18 h 171"/>
                  <a:gd name="T12" fmla="*/ 174 w 213"/>
                  <a:gd name="T13" fmla="*/ 9 h 171"/>
                  <a:gd name="T14" fmla="*/ 201 w 213"/>
                  <a:gd name="T15" fmla="*/ 0 h 171"/>
                  <a:gd name="T16" fmla="*/ 212 w 213"/>
                  <a:gd name="T17" fmla="*/ 26 h 171"/>
                  <a:gd name="T18" fmla="*/ 183 w 213"/>
                  <a:gd name="T19" fmla="*/ 44 h 171"/>
                  <a:gd name="T20" fmla="*/ 156 w 213"/>
                  <a:gd name="T21" fmla="*/ 70 h 171"/>
                  <a:gd name="T22" fmla="*/ 128 w 213"/>
                  <a:gd name="T23" fmla="*/ 80 h 171"/>
                  <a:gd name="T24" fmla="*/ 101 w 213"/>
                  <a:gd name="T25" fmla="*/ 98 h 171"/>
                  <a:gd name="T26" fmla="*/ 72 w 213"/>
                  <a:gd name="T27" fmla="*/ 99 h 171"/>
                  <a:gd name="T28" fmla="*/ 55 w 213"/>
                  <a:gd name="T29" fmla="*/ 125 h 171"/>
                  <a:gd name="T30" fmla="*/ 7 w 213"/>
                  <a:gd name="T31" fmla="*/ 118 h 171"/>
                  <a:gd name="T32" fmla="*/ 28 w 213"/>
                  <a:gd name="T33" fmla="*/ 160 h 171"/>
                  <a:gd name="T34" fmla="*/ 0 w 213"/>
                  <a:gd name="T35" fmla="*/ 170 h 171"/>
                  <a:gd name="T36" fmla="*/ 7 w 213"/>
                  <a:gd name="T37" fmla="*/ 118 h 171"/>
                  <a:gd name="T38" fmla="*/ 7 w 213"/>
                  <a:gd name="T39" fmla="*/ 11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3"/>
                  <a:gd name="T61" fmla="*/ 0 h 171"/>
                  <a:gd name="T62" fmla="*/ 213 w 213"/>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3" h="171">
                    <a:moveTo>
                      <a:pt x="7" y="118"/>
                    </a:moveTo>
                    <a:lnTo>
                      <a:pt x="45" y="89"/>
                    </a:lnTo>
                    <a:lnTo>
                      <a:pt x="63" y="63"/>
                    </a:lnTo>
                    <a:lnTo>
                      <a:pt x="90" y="54"/>
                    </a:lnTo>
                    <a:lnTo>
                      <a:pt x="119" y="36"/>
                    </a:lnTo>
                    <a:lnTo>
                      <a:pt x="145" y="18"/>
                    </a:lnTo>
                    <a:lnTo>
                      <a:pt x="174" y="9"/>
                    </a:lnTo>
                    <a:lnTo>
                      <a:pt x="201" y="0"/>
                    </a:lnTo>
                    <a:lnTo>
                      <a:pt x="212" y="26"/>
                    </a:lnTo>
                    <a:lnTo>
                      <a:pt x="183" y="44"/>
                    </a:lnTo>
                    <a:lnTo>
                      <a:pt x="156" y="70"/>
                    </a:lnTo>
                    <a:lnTo>
                      <a:pt x="128" y="80"/>
                    </a:lnTo>
                    <a:lnTo>
                      <a:pt x="101" y="98"/>
                    </a:lnTo>
                    <a:lnTo>
                      <a:pt x="72" y="99"/>
                    </a:lnTo>
                    <a:lnTo>
                      <a:pt x="55" y="125"/>
                    </a:lnTo>
                    <a:lnTo>
                      <a:pt x="7" y="118"/>
                    </a:lnTo>
                    <a:lnTo>
                      <a:pt x="28" y="160"/>
                    </a:lnTo>
                    <a:lnTo>
                      <a:pt x="0" y="170"/>
                    </a:lnTo>
                    <a:lnTo>
                      <a:pt x="7" y="118"/>
                    </a:lnTo>
                  </a:path>
                </a:pathLst>
              </a:custGeom>
              <a:solidFill>
                <a:srgbClr val="969696"/>
              </a:solidFill>
              <a:ln w="12700" cap="rnd">
                <a:solidFill>
                  <a:schemeClr val="tx1"/>
                </a:solidFill>
                <a:round/>
                <a:headEnd/>
                <a:tailEnd/>
              </a:ln>
            </p:spPr>
            <p:txBody>
              <a:bodyPr/>
              <a:lstStyle/>
              <a:p>
                <a:endParaRPr lang="zh-CN" altLang="en-US"/>
              </a:p>
            </p:txBody>
          </p:sp>
          <p:grpSp>
            <p:nvGrpSpPr>
              <p:cNvPr id="139" name="Group 88"/>
              <p:cNvGrpSpPr>
                <a:grpSpLocks/>
              </p:cNvGrpSpPr>
              <p:nvPr/>
            </p:nvGrpSpPr>
            <p:grpSpPr bwMode="auto">
              <a:xfrm>
                <a:off x="674" y="904"/>
                <a:ext cx="441" cy="184"/>
                <a:chOff x="674" y="1241"/>
                <a:chExt cx="441" cy="184"/>
              </a:xfrm>
            </p:grpSpPr>
            <p:sp>
              <p:nvSpPr>
                <p:cNvPr id="140" name="Freeform 89"/>
                <p:cNvSpPr>
                  <a:spLocks/>
                </p:cNvSpPr>
                <p:nvPr/>
              </p:nvSpPr>
              <p:spPr bwMode="auto">
                <a:xfrm>
                  <a:off x="674" y="1241"/>
                  <a:ext cx="438" cy="184"/>
                </a:xfrm>
                <a:custGeom>
                  <a:avLst/>
                  <a:gdLst>
                    <a:gd name="T0" fmla="*/ 105 w 438"/>
                    <a:gd name="T1" fmla="*/ 0 h 184"/>
                    <a:gd name="T2" fmla="*/ 112 w 438"/>
                    <a:gd name="T3" fmla="*/ 19 h 184"/>
                    <a:gd name="T4" fmla="*/ 128 w 438"/>
                    <a:gd name="T5" fmla="*/ 44 h 184"/>
                    <a:gd name="T6" fmla="*/ 156 w 438"/>
                    <a:gd name="T7" fmla="*/ 62 h 184"/>
                    <a:gd name="T8" fmla="*/ 194 w 438"/>
                    <a:gd name="T9" fmla="*/ 74 h 184"/>
                    <a:gd name="T10" fmla="*/ 239 w 438"/>
                    <a:gd name="T11" fmla="*/ 86 h 184"/>
                    <a:gd name="T12" fmla="*/ 275 w 438"/>
                    <a:gd name="T13" fmla="*/ 87 h 184"/>
                    <a:gd name="T14" fmla="*/ 312 w 438"/>
                    <a:gd name="T15" fmla="*/ 86 h 184"/>
                    <a:gd name="T16" fmla="*/ 319 w 438"/>
                    <a:gd name="T17" fmla="*/ 81 h 184"/>
                    <a:gd name="T18" fmla="*/ 329 w 438"/>
                    <a:gd name="T19" fmla="*/ 67 h 184"/>
                    <a:gd name="T20" fmla="*/ 338 w 438"/>
                    <a:gd name="T21" fmla="*/ 56 h 184"/>
                    <a:gd name="T22" fmla="*/ 351 w 438"/>
                    <a:gd name="T23" fmla="*/ 47 h 184"/>
                    <a:gd name="T24" fmla="*/ 354 w 438"/>
                    <a:gd name="T25" fmla="*/ 36 h 184"/>
                    <a:gd name="T26" fmla="*/ 361 w 438"/>
                    <a:gd name="T27" fmla="*/ 27 h 184"/>
                    <a:gd name="T28" fmla="*/ 369 w 438"/>
                    <a:gd name="T29" fmla="*/ 21 h 184"/>
                    <a:gd name="T30" fmla="*/ 379 w 438"/>
                    <a:gd name="T31" fmla="*/ 17 h 184"/>
                    <a:gd name="T32" fmla="*/ 395 w 438"/>
                    <a:gd name="T33" fmla="*/ 16 h 184"/>
                    <a:gd name="T34" fmla="*/ 411 w 438"/>
                    <a:gd name="T35" fmla="*/ 20 h 184"/>
                    <a:gd name="T36" fmla="*/ 425 w 438"/>
                    <a:gd name="T37" fmla="*/ 28 h 184"/>
                    <a:gd name="T38" fmla="*/ 432 w 438"/>
                    <a:gd name="T39" fmla="*/ 37 h 184"/>
                    <a:gd name="T40" fmla="*/ 436 w 438"/>
                    <a:gd name="T41" fmla="*/ 50 h 184"/>
                    <a:gd name="T42" fmla="*/ 430 w 438"/>
                    <a:gd name="T43" fmla="*/ 76 h 184"/>
                    <a:gd name="T44" fmla="*/ 435 w 438"/>
                    <a:gd name="T45" fmla="*/ 86 h 184"/>
                    <a:gd name="T46" fmla="*/ 437 w 438"/>
                    <a:gd name="T47" fmla="*/ 98 h 184"/>
                    <a:gd name="T48" fmla="*/ 433 w 438"/>
                    <a:gd name="T49" fmla="*/ 107 h 184"/>
                    <a:gd name="T50" fmla="*/ 425 w 438"/>
                    <a:gd name="T51" fmla="*/ 118 h 184"/>
                    <a:gd name="T52" fmla="*/ 420 w 438"/>
                    <a:gd name="T53" fmla="*/ 125 h 184"/>
                    <a:gd name="T54" fmla="*/ 424 w 438"/>
                    <a:gd name="T55" fmla="*/ 135 h 184"/>
                    <a:gd name="T56" fmla="*/ 423 w 438"/>
                    <a:gd name="T57" fmla="*/ 147 h 184"/>
                    <a:gd name="T58" fmla="*/ 418 w 438"/>
                    <a:gd name="T59" fmla="*/ 155 h 184"/>
                    <a:gd name="T60" fmla="*/ 414 w 438"/>
                    <a:gd name="T61" fmla="*/ 163 h 184"/>
                    <a:gd name="T62" fmla="*/ 411 w 438"/>
                    <a:gd name="T63" fmla="*/ 176 h 184"/>
                    <a:gd name="T64" fmla="*/ 406 w 438"/>
                    <a:gd name="T65" fmla="*/ 181 h 184"/>
                    <a:gd name="T66" fmla="*/ 394 w 438"/>
                    <a:gd name="T67" fmla="*/ 183 h 184"/>
                    <a:gd name="T68" fmla="*/ 375 w 438"/>
                    <a:gd name="T69" fmla="*/ 182 h 184"/>
                    <a:gd name="T70" fmla="*/ 358 w 438"/>
                    <a:gd name="T71" fmla="*/ 178 h 184"/>
                    <a:gd name="T72" fmla="*/ 338 w 438"/>
                    <a:gd name="T73" fmla="*/ 171 h 184"/>
                    <a:gd name="T74" fmla="*/ 325 w 438"/>
                    <a:gd name="T75" fmla="*/ 164 h 184"/>
                    <a:gd name="T76" fmla="*/ 316 w 438"/>
                    <a:gd name="T77" fmla="*/ 157 h 184"/>
                    <a:gd name="T78" fmla="*/ 285 w 438"/>
                    <a:gd name="T79" fmla="*/ 162 h 184"/>
                    <a:gd name="T80" fmla="*/ 242 w 438"/>
                    <a:gd name="T81" fmla="*/ 168 h 184"/>
                    <a:gd name="T82" fmla="*/ 210 w 438"/>
                    <a:gd name="T83" fmla="*/ 171 h 184"/>
                    <a:gd name="T84" fmla="*/ 177 w 438"/>
                    <a:gd name="T85" fmla="*/ 171 h 184"/>
                    <a:gd name="T86" fmla="*/ 135 w 438"/>
                    <a:gd name="T87" fmla="*/ 170 h 184"/>
                    <a:gd name="T88" fmla="*/ 110 w 438"/>
                    <a:gd name="T89" fmla="*/ 165 h 184"/>
                    <a:gd name="T90" fmla="*/ 66 w 438"/>
                    <a:gd name="T91" fmla="*/ 146 h 184"/>
                    <a:gd name="T92" fmla="*/ 38 w 438"/>
                    <a:gd name="T93" fmla="*/ 128 h 184"/>
                    <a:gd name="T94" fmla="*/ 22 w 438"/>
                    <a:gd name="T95" fmla="*/ 102 h 184"/>
                    <a:gd name="T96" fmla="*/ 10 w 438"/>
                    <a:gd name="T97" fmla="*/ 91 h 184"/>
                    <a:gd name="T98" fmla="*/ 0 w 438"/>
                    <a:gd name="T99" fmla="*/ 64 h 184"/>
                    <a:gd name="T100" fmla="*/ 19 w 438"/>
                    <a:gd name="T101" fmla="*/ 48 h 184"/>
                    <a:gd name="T102" fmla="*/ 46 w 438"/>
                    <a:gd name="T103" fmla="*/ 43 h 184"/>
                    <a:gd name="T104" fmla="*/ 76 w 438"/>
                    <a:gd name="T105" fmla="*/ 12 h 184"/>
                    <a:gd name="T106" fmla="*/ 94 w 438"/>
                    <a:gd name="T107" fmla="*/ 7 h 184"/>
                    <a:gd name="T108" fmla="*/ 105 w 438"/>
                    <a:gd name="T109" fmla="*/ 0 h 1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184"/>
                    <a:gd name="T167" fmla="*/ 438 w 438"/>
                    <a:gd name="T168" fmla="*/ 184 h 18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184">
                      <a:moveTo>
                        <a:pt x="105" y="0"/>
                      </a:moveTo>
                      <a:lnTo>
                        <a:pt x="112" y="19"/>
                      </a:lnTo>
                      <a:lnTo>
                        <a:pt x="128" y="44"/>
                      </a:lnTo>
                      <a:lnTo>
                        <a:pt x="156" y="62"/>
                      </a:lnTo>
                      <a:lnTo>
                        <a:pt x="194" y="74"/>
                      </a:lnTo>
                      <a:lnTo>
                        <a:pt x="239" y="86"/>
                      </a:lnTo>
                      <a:lnTo>
                        <a:pt x="275" y="87"/>
                      </a:lnTo>
                      <a:lnTo>
                        <a:pt x="312" y="86"/>
                      </a:lnTo>
                      <a:lnTo>
                        <a:pt x="319" y="81"/>
                      </a:lnTo>
                      <a:lnTo>
                        <a:pt x="329" y="67"/>
                      </a:lnTo>
                      <a:lnTo>
                        <a:pt x="338" y="56"/>
                      </a:lnTo>
                      <a:lnTo>
                        <a:pt x="351" y="47"/>
                      </a:lnTo>
                      <a:lnTo>
                        <a:pt x="354" y="36"/>
                      </a:lnTo>
                      <a:lnTo>
                        <a:pt x="361" y="27"/>
                      </a:lnTo>
                      <a:lnTo>
                        <a:pt x="369" y="21"/>
                      </a:lnTo>
                      <a:lnTo>
                        <a:pt x="379" y="17"/>
                      </a:lnTo>
                      <a:lnTo>
                        <a:pt x="395" y="16"/>
                      </a:lnTo>
                      <a:lnTo>
                        <a:pt x="411" y="20"/>
                      </a:lnTo>
                      <a:lnTo>
                        <a:pt x="425" y="28"/>
                      </a:lnTo>
                      <a:lnTo>
                        <a:pt x="432" y="37"/>
                      </a:lnTo>
                      <a:lnTo>
                        <a:pt x="436" y="50"/>
                      </a:lnTo>
                      <a:lnTo>
                        <a:pt x="430" y="76"/>
                      </a:lnTo>
                      <a:lnTo>
                        <a:pt x="435" y="86"/>
                      </a:lnTo>
                      <a:lnTo>
                        <a:pt x="437" y="98"/>
                      </a:lnTo>
                      <a:lnTo>
                        <a:pt x="433" y="107"/>
                      </a:lnTo>
                      <a:lnTo>
                        <a:pt x="425" y="118"/>
                      </a:lnTo>
                      <a:lnTo>
                        <a:pt x="420" y="125"/>
                      </a:lnTo>
                      <a:lnTo>
                        <a:pt x="424" y="135"/>
                      </a:lnTo>
                      <a:lnTo>
                        <a:pt x="423" y="147"/>
                      </a:lnTo>
                      <a:lnTo>
                        <a:pt x="418" y="155"/>
                      </a:lnTo>
                      <a:lnTo>
                        <a:pt x="414" y="163"/>
                      </a:lnTo>
                      <a:lnTo>
                        <a:pt x="411" y="176"/>
                      </a:lnTo>
                      <a:lnTo>
                        <a:pt x="406" y="181"/>
                      </a:lnTo>
                      <a:lnTo>
                        <a:pt x="394" y="183"/>
                      </a:lnTo>
                      <a:lnTo>
                        <a:pt x="375" y="182"/>
                      </a:lnTo>
                      <a:lnTo>
                        <a:pt x="358" y="178"/>
                      </a:lnTo>
                      <a:lnTo>
                        <a:pt x="338" y="171"/>
                      </a:lnTo>
                      <a:lnTo>
                        <a:pt x="325" y="164"/>
                      </a:lnTo>
                      <a:lnTo>
                        <a:pt x="316" y="157"/>
                      </a:lnTo>
                      <a:lnTo>
                        <a:pt x="285" y="162"/>
                      </a:lnTo>
                      <a:lnTo>
                        <a:pt x="242" y="168"/>
                      </a:lnTo>
                      <a:lnTo>
                        <a:pt x="210" y="171"/>
                      </a:lnTo>
                      <a:lnTo>
                        <a:pt x="177" y="171"/>
                      </a:lnTo>
                      <a:lnTo>
                        <a:pt x="135" y="170"/>
                      </a:lnTo>
                      <a:lnTo>
                        <a:pt x="110" y="165"/>
                      </a:lnTo>
                      <a:lnTo>
                        <a:pt x="66" y="146"/>
                      </a:lnTo>
                      <a:lnTo>
                        <a:pt x="38" y="128"/>
                      </a:lnTo>
                      <a:lnTo>
                        <a:pt x="22" y="102"/>
                      </a:lnTo>
                      <a:lnTo>
                        <a:pt x="10" y="91"/>
                      </a:lnTo>
                      <a:lnTo>
                        <a:pt x="0" y="64"/>
                      </a:lnTo>
                      <a:lnTo>
                        <a:pt x="19" y="48"/>
                      </a:lnTo>
                      <a:lnTo>
                        <a:pt x="46" y="43"/>
                      </a:lnTo>
                      <a:lnTo>
                        <a:pt x="76" y="12"/>
                      </a:lnTo>
                      <a:lnTo>
                        <a:pt x="94" y="7"/>
                      </a:lnTo>
                      <a:lnTo>
                        <a:pt x="105" y="0"/>
                      </a:lnTo>
                    </a:path>
                  </a:pathLst>
                </a:custGeom>
                <a:solidFill>
                  <a:srgbClr val="E0A080"/>
                </a:solidFill>
                <a:ln w="12700" cap="rnd">
                  <a:solidFill>
                    <a:srgbClr val="000000"/>
                  </a:solidFill>
                  <a:round/>
                  <a:headEnd/>
                  <a:tailEnd/>
                </a:ln>
              </p:spPr>
              <p:txBody>
                <a:bodyPr/>
                <a:lstStyle/>
                <a:p>
                  <a:endParaRPr lang="zh-CN" altLang="en-US"/>
                </a:p>
              </p:txBody>
            </p:sp>
            <p:sp>
              <p:nvSpPr>
                <p:cNvPr id="141" name="Freeform 90"/>
                <p:cNvSpPr>
                  <a:spLocks/>
                </p:cNvSpPr>
                <p:nvPr/>
              </p:nvSpPr>
              <p:spPr bwMode="auto">
                <a:xfrm>
                  <a:off x="1049" y="1276"/>
                  <a:ext cx="19" cy="43"/>
                </a:xfrm>
                <a:custGeom>
                  <a:avLst/>
                  <a:gdLst>
                    <a:gd name="T0" fmla="*/ 18 w 19"/>
                    <a:gd name="T1" fmla="*/ 0 h 43"/>
                    <a:gd name="T2" fmla="*/ 9 w 19"/>
                    <a:gd name="T3" fmla="*/ 1 h 43"/>
                    <a:gd name="T4" fmla="*/ 3 w 19"/>
                    <a:gd name="T5" fmla="*/ 7 h 43"/>
                    <a:gd name="T6" fmla="*/ 0 w 19"/>
                    <a:gd name="T7" fmla="*/ 13 h 43"/>
                    <a:gd name="T8" fmla="*/ 0 w 19"/>
                    <a:gd name="T9" fmla="*/ 18 h 43"/>
                    <a:gd name="T10" fmla="*/ 4 w 19"/>
                    <a:gd name="T11" fmla="*/ 30 h 43"/>
                    <a:gd name="T12" fmla="*/ 3 w 19"/>
                    <a:gd name="T13" fmla="*/ 42 h 43"/>
                    <a:gd name="T14" fmla="*/ 0 60000 65536"/>
                    <a:gd name="T15" fmla="*/ 0 60000 65536"/>
                    <a:gd name="T16" fmla="*/ 0 60000 65536"/>
                    <a:gd name="T17" fmla="*/ 0 60000 65536"/>
                    <a:gd name="T18" fmla="*/ 0 60000 65536"/>
                    <a:gd name="T19" fmla="*/ 0 60000 65536"/>
                    <a:gd name="T20" fmla="*/ 0 60000 65536"/>
                    <a:gd name="T21" fmla="*/ 0 w 19"/>
                    <a:gd name="T22" fmla="*/ 0 h 43"/>
                    <a:gd name="T23" fmla="*/ 19 w 19"/>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43">
                      <a:moveTo>
                        <a:pt x="18" y="0"/>
                      </a:moveTo>
                      <a:lnTo>
                        <a:pt x="9" y="1"/>
                      </a:lnTo>
                      <a:lnTo>
                        <a:pt x="3" y="7"/>
                      </a:lnTo>
                      <a:lnTo>
                        <a:pt x="0" y="13"/>
                      </a:lnTo>
                      <a:lnTo>
                        <a:pt x="0" y="18"/>
                      </a:lnTo>
                      <a:lnTo>
                        <a:pt x="4" y="30"/>
                      </a:lnTo>
                      <a:lnTo>
                        <a:pt x="3" y="4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 name="Freeform 91"/>
                <p:cNvSpPr>
                  <a:spLocks/>
                </p:cNvSpPr>
                <p:nvPr/>
              </p:nvSpPr>
              <p:spPr bwMode="auto">
                <a:xfrm>
                  <a:off x="1096" y="1331"/>
                  <a:ext cx="19" cy="20"/>
                </a:xfrm>
                <a:custGeom>
                  <a:avLst/>
                  <a:gdLst>
                    <a:gd name="T0" fmla="*/ 18 w 19"/>
                    <a:gd name="T1" fmla="*/ 8 h 20"/>
                    <a:gd name="T2" fmla="*/ 12 w 19"/>
                    <a:gd name="T3" fmla="*/ 19 h 20"/>
                    <a:gd name="T4" fmla="*/ 4 w 19"/>
                    <a:gd name="T5" fmla="*/ 14 h 20"/>
                    <a:gd name="T6" fmla="*/ 0 w 19"/>
                    <a:gd name="T7" fmla="*/ 0 h 20"/>
                    <a:gd name="T8" fmla="*/ 0 60000 65536"/>
                    <a:gd name="T9" fmla="*/ 0 60000 65536"/>
                    <a:gd name="T10" fmla="*/ 0 60000 65536"/>
                    <a:gd name="T11" fmla="*/ 0 60000 65536"/>
                    <a:gd name="T12" fmla="*/ 0 w 19"/>
                    <a:gd name="T13" fmla="*/ 0 h 20"/>
                    <a:gd name="T14" fmla="*/ 19 w 19"/>
                    <a:gd name="T15" fmla="*/ 20 h 20"/>
                  </a:gdLst>
                  <a:ahLst/>
                  <a:cxnLst>
                    <a:cxn ang="T8">
                      <a:pos x="T0" y="T1"/>
                    </a:cxn>
                    <a:cxn ang="T9">
                      <a:pos x="T2" y="T3"/>
                    </a:cxn>
                    <a:cxn ang="T10">
                      <a:pos x="T4" y="T5"/>
                    </a:cxn>
                    <a:cxn ang="T11">
                      <a:pos x="T6" y="T7"/>
                    </a:cxn>
                  </a:cxnLst>
                  <a:rect l="T12" t="T13" r="T14" b="T15"/>
                  <a:pathLst>
                    <a:path w="19" h="20">
                      <a:moveTo>
                        <a:pt x="18" y="8"/>
                      </a:moveTo>
                      <a:lnTo>
                        <a:pt x="12" y="19"/>
                      </a:lnTo>
                      <a:lnTo>
                        <a:pt x="4" y="14"/>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 name="Freeform 92"/>
                <p:cNvSpPr>
                  <a:spLocks/>
                </p:cNvSpPr>
                <p:nvPr/>
              </p:nvSpPr>
              <p:spPr bwMode="auto">
                <a:xfrm>
                  <a:off x="1086" y="1378"/>
                  <a:ext cx="20" cy="21"/>
                </a:xfrm>
                <a:custGeom>
                  <a:avLst/>
                  <a:gdLst>
                    <a:gd name="T0" fmla="*/ 19 w 20"/>
                    <a:gd name="T1" fmla="*/ 0 h 21"/>
                    <a:gd name="T2" fmla="*/ 16 w 20"/>
                    <a:gd name="T3" fmla="*/ 15 h 21"/>
                    <a:gd name="T4" fmla="*/ 10 w 20"/>
                    <a:gd name="T5" fmla="*/ 20 h 21"/>
                    <a:gd name="T6" fmla="*/ 5 w 20"/>
                    <a:gd name="T7" fmla="*/ 13 h 21"/>
                    <a:gd name="T8" fmla="*/ 0 w 20"/>
                    <a:gd name="T9" fmla="*/ 3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9" y="0"/>
                      </a:moveTo>
                      <a:lnTo>
                        <a:pt x="16" y="15"/>
                      </a:lnTo>
                      <a:lnTo>
                        <a:pt x="10" y="20"/>
                      </a:lnTo>
                      <a:lnTo>
                        <a:pt x="5" y="13"/>
                      </a:lnTo>
                      <a:lnTo>
                        <a:pt x="0" y="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 name="Freeform 93"/>
                <p:cNvSpPr>
                  <a:spLocks/>
                </p:cNvSpPr>
                <p:nvPr/>
              </p:nvSpPr>
              <p:spPr bwMode="auto">
                <a:xfrm>
                  <a:off x="972" y="1344"/>
                  <a:ext cx="26" cy="56"/>
                </a:xfrm>
                <a:custGeom>
                  <a:avLst/>
                  <a:gdLst>
                    <a:gd name="T0" fmla="*/ 0 w 26"/>
                    <a:gd name="T1" fmla="*/ 0 h 56"/>
                    <a:gd name="T2" fmla="*/ 8 w 26"/>
                    <a:gd name="T3" fmla="*/ 7 h 56"/>
                    <a:gd name="T4" fmla="*/ 17 w 26"/>
                    <a:gd name="T5" fmla="*/ 19 h 56"/>
                    <a:gd name="T6" fmla="*/ 21 w 26"/>
                    <a:gd name="T7" fmla="*/ 33 h 56"/>
                    <a:gd name="T8" fmla="*/ 25 w 26"/>
                    <a:gd name="T9" fmla="*/ 42 h 56"/>
                    <a:gd name="T10" fmla="*/ 21 w 26"/>
                    <a:gd name="T11" fmla="*/ 55 h 56"/>
                    <a:gd name="T12" fmla="*/ 0 60000 65536"/>
                    <a:gd name="T13" fmla="*/ 0 60000 65536"/>
                    <a:gd name="T14" fmla="*/ 0 60000 65536"/>
                    <a:gd name="T15" fmla="*/ 0 60000 65536"/>
                    <a:gd name="T16" fmla="*/ 0 60000 65536"/>
                    <a:gd name="T17" fmla="*/ 0 60000 65536"/>
                    <a:gd name="T18" fmla="*/ 0 w 26"/>
                    <a:gd name="T19" fmla="*/ 0 h 56"/>
                    <a:gd name="T20" fmla="*/ 26 w 2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26" h="56">
                      <a:moveTo>
                        <a:pt x="0" y="0"/>
                      </a:moveTo>
                      <a:lnTo>
                        <a:pt x="8" y="7"/>
                      </a:lnTo>
                      <a:lnTo>
                        <a:pt x="17" y="19"/>
                      </a:lnTo>
                      <a:lnTo>
                        <a:pt x="21" y="33"/>
                      </a:lnTo>
                      <a:lnTo>
                        <a:pt x="25" y="42"/>
                      </a:lnTo>
                      <a:lnTo>
                        <a:pt x="21" y="5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 name="Freeform 94"/>
                <p:cNvSpPr>
                  <a:spLocks/>
                </p:cNvSpPr>
                <p:nvPr/>
              </p:nvSpPr>
              <p:spPr bwMode="auto">
                <a:xfrm>
                  <a:off x="1052" y="1310"/>
                  <a:ext cx="27" cy="22"/>
                </a:xfrm>
                <a:custGeom>
                  <a:avLst/>
                  <a:gdLst>
                    <a:gd name="T0" fmla="*/ 0 w 27"/>
                    <a:gd name="T1" fmla="*/ 21 h 22"/>
                    <a:gd name="T2" fmla="*/ 4 w 27"/>
                    <a:gd name="T3" fmla="*/ 11 h 22"/>
                    <a:gd name="T4" fmla="*/ 10 w 27"/>
                    <a:gd name="T5" fmla="*/ 3 h 22"/>
                    <a:gd name="T6" fmla="*/ 17 w 27"/>
                    <a:gd name="T7" fmla="*/ 0 h 22"/>
                    <a:gd name="T8" fmla="*/ 26 w 27"/>
                    <a:gd name="T9" fmla="*/ 1 h 22"/>
                    <a:gd name="T10" fmla="*/ 0 60000 65536"/>
                    <a:gd name="T11" fmla="*/ 0 60000 65536"/>
                    <a:gd name="T12" fmla="*/ 0 60000 65536"/>
                    <a:gd name="T13" fmla="*/ 0 60000 65536"/>
                    <a:gd name="T14" fmla="*/ 0 60000 65536"/>
                    <a:gd name="T15" fmla="*/ 0 w 27"/>
                    <a:gd name="T16" fmla="*/ 0 h 22"/>
                    <a:gd name="T17" fmla="*/ 27 w 27"/>
                    <a:gd name="T18" fmla="*/ 22 h 22"/>
                  </a:gdLst>
                  <a:ahLst/>
                  <a:cxnLst>
                    <a:cxn ang="T10">
                      <a:pos x="T0" y="T1"/>
                    </a:cxn>
                    <a:cxn ang="T11">
                      <a:pos x="T2" y="T3"/>
                    </a:cxn>
                    <a:cxn ang="T12">
                      <a:pos x="T4" y="T5"/>
                    </a:cxn>
                    <a:cxn ang="T13">
                      <a:pos x="T6" y="T7"/>
                    </a:cxn>
                    <a:cxn ang="T14">
                      <a:pos x="T8" y="T9"/>
                    </a:cxn>
                  </a:cxnLst>
                  <a:rect l="T15" t="T16" r="T17" b="T18"/>
                  <a:pathLst>
                    <a:path w="27" h="22">
                      <a:moveTo>
                        <a:pt x="0" y="21"/>
                      </a:moveTo>
                      <a:lnTo>
                        <a:pt x="4" y="11"/>
                      </a:lnTo>
                      <a:lnTo>
                        <a:pt x="10" y="3"/>
                      </a:lnTo>
                      <a:lnTo>
                        <a:pt x="17" y="0"/>
                      </a:lnTo>
                      <a:lnTo>
                        <a:pt x="26" y="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6" name="Freeform 95"/>
                <p:cNvSpPr>
                  <a:spLocks/>
                </p:cNvSpPr>
                <p:nvPr/>
              </p:nvSpPr>
              <p:spPr bwMode="auto">
                <a:xfrm>
                  <a:off x="1071" y="1294"/>
                  <a:ext cx="20" cy="22"/>
                </a:xfrm>
                <a:custGeom>
                  <a:avLst/>
                  <a:gdLst>
                    <a:gd name="T0" fmla="*/ 19 w 20"/>
                    <a:gd name="T1" fmla="*/ 0 h 22"/>
                    <a:gd name="T2" fmla="*/ 12 w 20"/>
                    <a:gd name="T3" fmla="*/ 0 h 22"/>
                    <a:gd name="T4" fmla="*/ 8 w 20"/>
                    <a:gd name="T5" fmla="*/ 3 h 22"/>
                    <a:gd name="T6" fmla="*/ 4 w 20"/>
                    <a:gd name="T7" fmla="*/ 7 h 22"/>
                    <a:gd name="T8" fmla="*/ 1 w 20"/>
                    <a:gd name="T9" fmla="*/ 13 h 22"/>
                    <a:gd name="T10" fmla="*/ 0 w 20"/>
                    <a:gd name="T11" fmla="*/ 21 h 22"/>
                    <a:gd name="T12" fmla="*/ 0 60000 65536"/>
                    <a:gd name="T13" fmla="*/ 0 60000 65536"/>
                    <a:gd name="T14" fmla="*/ 0 60000 65536"/>
                    <a:gd name="T15" fmla="*/ 0 60000 65536"/>
                    <a:gd name="T16" fmla="*/ 0 60000 65536"/>
                    <a:gd name="T17" fmla="*/ 0 60000 65536"/>
                    <a:gd name="T18" fmla="*/ 0 w 20"/>
                    <a:gd name="T19" fmla="*/ 0 h 22"/>
                    <a:gd name="T20" fmla="*/ 20 w 2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0" h="22">
                      <a:moveTo>
                        <a:pt x="19" y="0"/>
                      </a:moveTo>
                      <a:lnTo>
                        <a:pt x="12" y="0"/>
                      </a:lnTo>
                      <a:lnTo>
                        <a:pt x="8" y="3"/>
                      </a:lnTo>
                      <a:lnTo>
                        <a:pt x="4" y="7"/>
                      </a:lnTo>
                      <a:lnTo>
                        <a:pt x="1" y="13"/>
                      </a:lnTo>
                      <a:lnTo>
                        <a:pt x="0" y="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 name="Freeform 96"/>
                <p:cNvSpPr>
                  <a:spLocks/>
                </p:cNvSpPr>
                <p:nvPr/>
              </p:nvSpPr>
              <p:spPr bwMode="auto">
                <a:xfrm>
                  <a:off x="1069" y="1273"/>
                  <a:ext cx="19" cy="22"/>
                </a:xfrm>
                <a:custGeom>
                  <a:avLst/>
                  <a:gdLst>
                    <a:gd name="T0" fmla="*/ 18 w 19"/>
                    <a:gd name="T1" fmla="*/ 0 h 22"/>
                    <a:gd name="T2" fmla="*/ 10 w 19"/>
                    <a:gd name="T3" fmla="*/ 2 h 22"/>
                    <a:gd name="T4" fmla="*/ 3 w 19"/>
                    <a:gd name="T5" fmla="*/ 8 h 22"/>
                    <a:gd name="T6" fmla="*/ 0 w 19"/>
                    <a:gd name="T7" fmla="*/ 14 h 22"/>
                    <a:gd name="T8" fmla="*/ 0 w 19"/>
                    <a:gd name="T9" fmla="*/ 21 h 22"/>
                    <a:gd name="T10" fmla="*/ 0 60000 65536"/>
                    <a:gd name="T11" fmla="*/ 0 60000 65536"/>
                    <a:gd name="T12" fmla="*/ 0 60000 65536"/>
                    <a:gd name="T13" fmla="*/ 0 60000 65536"/>
                    <a:gd name="T14" fmla="*/ 0 60000 65536"/>
                    <a:gd name="T15" fmla="*/ 0 w 19"/>
                    <a:gd name="T16" fmla="*/ 0 h 22"/>
                    <a:gd name="T17" fmla="*/ 19 w 19"/>
                    <a:gd name="T18" fmla="*/ 22 h 22"/>
                  </a:gdLst>
                  <a:ahLst/>
                  <a:cxnLst>
                    <a:cxn ang="T10">
                      <a:pos x="T0" y="T1"/>
                    </a:cxn>
                    <a:cxn ang="T11">
                      <a:pos x="T2" y="T3"/>
                    </a:cxn>
                    <a:cxn ang="T12">
                      <a:pos x="T4" y="T5"/>
                    </a:cxn>
                    <a:cxn ang="T13">
                      <a:pos x="T6" y="T7"/>
                    </a:cxn>
                    <a:cxn ang="T14">
                      <a:pos x="T8" y="T9"/>
                    </a:cxn>
                  </a:cxnLst>
                  <a:rect l="T15" t="T16" r="T17" b="T18"/>
                  <a:pathLst>
                    <a:path w="19" h="22">
                      <a:moveTo>
                        <a:pt x="18" y="0"/>
                      </a:moveTo>
                      <a:lnTo>
                        <a:pt x="10" y="2"/>
                      </a:lnTo>
                      <a:lnTo>
                        <a:pt x="3" y="8"/>
                      </a:lnTo>
                      <a:lnTo>
                        <a:pt x="0" y="14"/>
                      </a:lnTo>
                      <a:lnTo>
                        <a:pt x="0" y="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 name="Freeform 97"/>
                <p:cNvSpPr>
                  <a:spLocks/>
                </p:cNvSpPr>
                <p:nvPr/>
              </p:nvSpPr>
              <p:spPr bwMode="auto">
                <a:xfrm>
                  <a:off x="1058" y="1283"/>
                  <a:ext cx="20" cy="21"/>
                </a:xfrm>
                <a:custGeom>
                  <a:avLst/>
                  <a:gdLst>
                    <a:gd name="T0" fmla="*/ 0 w 20"/>
                    <a:gd name="T1" fmla="*/ 0 h 21"/>
                    <a:gd name="T2" fmla="*/ 8 w 20"/>
                    <a:gd name="T3" fmla="*/ 4 h 21"/>
                    <a:gd name="T4" fmla="*/ 14 w 20"/>
                    <a:gd name="T5" fmla="*/ 11 h 21"/>
                    <a:gd name="T6" fmla="*/ 19 w 20"/>
                    <a:gd name="T7" fmla="*/ 20 h 21"/>
                    <a:gd name="T8" fmla="*/ 0 60000 65536"/>
                    <a:gd name="T9" fmla="*/ 0 60000 65536"/>
                    <a:gd name="T10" fmla="*/ 0 60000 65536"/>
                    <a:gd name="T11" fmla="*/ 0 60000 65536"/>
                    <a:gd name="T12" fmla="*/ 0 w 20"/>
                    <a:gd name="T13" fmla="*/ 0 h 21"/>
                    <a:gd name="T14" fmla="*/ 20 w 20"/>
                    <a:gd name="T15" fmla="*/ 21 h 21"/>
                  </a:gdLst>
                  <a:ahLst/>
                  <a:cxnLst>
                    <a:cxn ang="T8">
                      <a:pos x="T0" y="T1"/>
                    </a:cxn>
                    <a:cxn ang="T9">
                      <a:pos x="T2" y="T3"/>
                    </a:cxn>
                    <a:cxn ang="T10">
                      <a:pos x="T4" y="T5"/>
                    </a:cxn>
                    <a:cxn ang="T11">
                      <a:pos x="T6" y="T7"/>
                    </a:cxn>
                  </a:cxnLst>
                  <a:rect l="T12" t="T13" r="T14" b="T15"/>
                  <a:pathLst>
                    <a:path w="20" h="21">
                      <a:moveTo>
                        <a:pt x="0" y="0"/>
                      </a:moveTo>
                      <a:lnTo>
                        <a:pt x="8" y="4"/>
                      </a:lnTo>
                      <a:lnTo>
                        <a:pt x="14" y="11"/>
                      </a:lnTo>
                      <a:lnTo>
                        <a:pt x="19"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69" name="Group 98"/>
            <p:cNvGrpSpPr>
              <a:grpSpLocks/>
            </p:cNvGrpSpPr>
            <p:nvPr/>
          </p:nvGrpSpPr>
          <p:grpSpPr bwMode="auto">
            <a:xfrm>
              <a:off x="1824" y="480"/>
              <a:ext cx="512" cy="512"/>
              <a:chOff x="4616" y="632"/>
              <a:chExt cx="512" cy="512"/>
            </a:xfrm>
          </p:grpSpPr>
          <p:sp>
            <p:nvSpPr>
              <p:cNvPr id="70" name="Oval 99"/>
              <p:cNvSpPr>
                <a:spLocks noChangeArrowheads="1"/>
              </p:cNvSpPr>
              <p:nvPr/>
            </p:nvSpPr>
            <p:spPr bwMode="auto">
              <a:xfrm>
                <a:off x="4616" y="632"/>
                <a:ext cx="512" cy="512"/>
              </a:xfrm>
              <a:prstGeom prst="ellipse">
                <a:avLst/>
              </a:prstGeom>
              <a:solidFill>
                <a:srgbClr val="FFFF00"/>
              </a:solidFill>
              <a:ln w="25400">
                <a:solidFill>
                  <a:schemeClr val="tx1"/>
                </a:solidFill>
                <a:round/>
                <a:headEnd/>
                <a:tailEnd/>
              </a:ln>
            </p:spPr>
            <p:txBody>
              <a:bodyPr wrap="none" anchor="ctr"/>
              <a:lstStyle>
                <a:lvl1pPr eaLnBrk="0" hangingPunct="0">
                  <a:defRPr kumimoji="1" sz="26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1" name="Group 100"/>
              <p:cNvGrpSpPr>
                <a:grpSpLocks/>
              </p:cNvGrpSpPr>
              <p:nvPr/>
            </p:nvGrpSpPr>
            <p:grpSpPr bwMode="auto">
              <a:xfrm>
                <a:off x="4851" y="644"/>
                <a:ext cx="21" cy="43"/>
                <a:chOff x="4851" y="644"/>
                <a:chExt cx="21" cy="43"/>
              </a:xfrm>
            </p:grpSpPr>
            <p:sp>
              <p:nvSpPr>
                <p:cNvPr id="109" name="Line 101"/>
                <p:cNvSpPr>
                  <a:spLocks noChangeShapeType="1"/>
                </p:cNvSpPr>
                <p:nvPr/>
              </p:nvSpPr>
              <p:spPr bwMode="auto">
                <a:xfrm>
                  <a:off x="4851" y="644"/>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 name="Line 102"/>
                <p:cNvSpPr>
                  <a:spLocks noChangeShapeType="1"/>
                </p:cNvSpPr>
                <p:nvPr/>
              </p:nvSpPr>
              <p:spPr bwMode="auto">
                <a:xfrm>
                  <a:off x="4872" y="644"/>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2" name="Group 103"/>
              <p:cNvGrpSpPr>
                <a:grpSpLocks/>
              </p:cNvGrpSpPr>
              <p:nvPr/>
            </p:nvGrpSpPr>
            <p:grpSpPr bwMode="auto">
              <a:xfrm>
                <a:off x="4872" y="1089"/>
                <a:ext cx="21" cy="43"/>
                <a:chOff x="4872" y="1089"/>
                <a:chExt cx="21" cy="43"/>
              </a:xfrm>
            </p:grpSpPr>
            <p:sp>
              <p:nvSpPr>
                <p:cNvPr id="101" name="Line 104"/>
                <p:cNvSpPr>
                  <a:spLocks noChangeShapeType="1"/>
                </p:cNvSpPr>
                <p:nvPr/>
              </p:nvSpPr>
              <p:spPr bwMode="auto">
                <a:xfrm>
                  <a:off x="4872" y="1089"/>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105"/>
                <p:cNvSpPr>
                  <a:spLocks noChangeShapeType="1"/>
                </p:cNvSpPr>
                <p:nvPr/>
              </p:nvSpPr>
              <p:spPr bwMode="auto">
                <a:xfrm>
                  <a:off x="4893" y="1089"/>
                  <a:ext cx="0"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3" name="Group 106"/>
              <p:cNvGrpSpPr>
                <a:grpSpLocks/>
              </p:cNvGrpSpPr>
              <p:nvPr/>
            </p:nvGrpSpPr>
            <p:grpSpPr bwMode="auto">
              <a:xfrm>
                <a:off x="4638" y="888"/>
                <a:ext cx="41" cy="20"/>
                <a:chOff x="4638" y="888"/>
                <a:chExt cx="41" cy="20"/>
              </a:xfrm>
            </p:grpSpPr>
            <p:sp>
              <p:nvSpPr>
                <p:cNvPr id="98" name="Line 107"/>
                <p:cNvSpPr>
                  <a:spLocks noChangeShapeType="1"/>
                </p:cNvSpPr>
                <p:nvPr/>
              </p:nvSpPr>
              <p:spPr bwMode="auto">
                <a:xfrm flipH="1">
                  <a:off x="4638" y="88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108"/>
                <p:cNvSpPr>
                  <a:spLocks noChangeShapeType="1"/>
                </p:cNvSpPr>
                <p:nvPr/>
              </p:nvSpPr>
              <p:spPr bwMode="auto">
                <a:xfrm flipH="1">
                  <a:off x="4638" y="90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4" name="Group 109"/>
              <p:cNvGrpSpPr>
                <a:grpSpLocks/>
              </p:cNvGrpSpPr>
              <p:nvPr/>
            </p:nvGrpSpPr>
            <p:grpSpPr bwMode="auto">
              <a:xfrm>
                <a:off x="5065" y="888"/>
                <a:ext cx="41" cy="20"/>
                <a:chOff x="5065" y="888"/>
                <a:chExt cx="41" cy="20"/>
              </a:xfrm>
            </p:grpSpPr>
            <p:sp>
              <p:nvSpPr>
                <p:cNvPr id="84" name="Line 110"/>
                <p:cNvSpPr>
                  <a:spLocks noChangeShapeType="1"/>
                </p:cNvSpPr>
                <p:nvPr/>
              </p:nvSpPr>
              <p:spPr bwMode="auto">
                <a:xfrm flipH="1">
                  <a:off x="5065" y="88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111"/>
                <p:cNvSpPr>
                  <a:spLocks noChangeShapeType="1"/>
                </p:cNvSpPr>
                <p:nvPr/>
              </p:nvSpPr>
              <p:spPr bwMode="auto">
                <a:xfrm flipH="1">
                  <a:off x="5065" y="908"/>
                  <a:ext cx="4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 name="Line 112"/>
              <p:cNvSpPr>
                <a:spLocks noChangeShapeType="1"/>
              </p:cNvSpPr>
              <p:nvPr/>
            </p:nvSpPr>
            <p:spPr bwMode="auto">
              <a:xfrm flipV="1">
                <a:off x="4872" y="712"/>
                <a:ext cx="99" cy="186"/>
              </a:xfrm>
              <a:prstGeom prst="line">
                <a:avLst/>
              </a:prstGeom>
              <a:noFill/>
              <a:ln w="25400">
                <a:solidFill>
                  <a:srgbClr val="FF00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113"/>
              <p:cNvSpPr>
                <a:spLocks noChangeShapeType="1"/>
              </p:cNvSpPr>
              <p:nvPr/>
            </p:nvSpPr>
            <p:spPr bwMode="auto">
              <a:xfrm>
                <a:off x="4730" y="687"/>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114"/>
              <p:cNvSpPr>
                <a:spLocks noChangeShapeType="1"/>
              </p:cNvSpPr>
              <p:nvPr/>
            </p:nvSpPr>
            <p:spPr bwMode="auto">
              <a:xfrm>
                <a:off x="4649" y="772"/>
                <a:ext cx="40" cy="2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15"/>
              <p:cNvSpPr>
                <a:spLocks noChangeShapeType="1"/>
              </p:cNvSpPr>
              <p:nvPr/>
            </p:nvSpPr>
            <p:spPr bwMode="auto">
              <a:xfrm flipH="1">
                <a:off x="4994" y="687"/>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116"/>
              <p:cNvSpPr>
                <a:spLocks noChangeShapeType="1"/>
              </p:cNvSpPr>
              <p:nvPr/>
            </p:nvSpPr>
            <p:spPr bwMode="auto">
              <a:xfrm flipH="1">
                <a:off x="5055" y="772"/>
                <a:ext cx="41" cy="2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117"/>
              <p:cNvSpPr>
                <a:spLocks noChangeShapeType="1"/>
              </p:cNvSpPr>
              <p:nvPr/>
            </p:nvSpPr>
            <p:spPr bwMode="auto">
              <a:xfrm>
                <a:off x="4974" y="1068"/>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118"/>
              <p:cNvSpPr>
                <a:spLocks noChangeShapeType="1"/>
              </p:cNvSpPr>
              <p:nvPr/>
            </p:nvSpPr>
            <p:spPr bwMode="auto">
              <a:xfrm>
                <a:off x="5055" y="1004"/>
                <a:ext cx="41" cy="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119"/>
              <p:cNvSpPr>
                <a:spLocks noChangeShapeType="1"/>
              </p:cNvSpPr>
              <p:nvPr/>
            </p:nvSpPr>
            <p:spPr bwMode="auto">
              <a:xfrm flipH="1">
                <a:off x="4730" y="1068"/>
                <a:ext cx="40" cy="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120"/>
              <p:cNvSpPr>
                <a:spLocks noChangeShapeType="1"/>
              </p:cNvSpPr>
              <p:nvPr/>
            </p:nvSpPr>
            <p:spPr bwMode="auto">
              <a:xfrm flipH="1">
                <a:off x="4669" y="982"/>
                <a:ext cx="41" cy="2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174" name="Object 22"/>
          <p:cNvGraphicFramePr>
            <a:graphicFrameLocks noChangeAspect="1"/>
          </p:cNvGraphicFramePr>
          <p:nvPr>
            <p:extLst>
              <p:ext uri="{D42A27DB-BD31-4B8C-83A1-F6EECF244321}">
                <p14:modId xmlns:p14="http://schemas.microsoft.com/office/powerpoint/2010/main" val="34641978"/>
              </p:ext>
            </p:extLst>
          </p:nvPr>
        </p:nvGraphicFramePr>
        <p:xfrm>
          <a:off x="7387029" y="3095979"/>
          <a:ext cx="241300" cy="412750"/>
        </p:xfrm>
        <a:graphic>
          <a:graphicData uri="http://schemas.openxmlformats.org/presentationml/2006/ole">
            <mc:AlternateContent xmlns:mc="http://schemas.openxmlformats.org/markup-compatibility/2006">
              <mc:Choice xmlns:v="urn:schemas-microsoft-com:vml" Requires="v">
                <p:oleObj spid="_x0000_s155817" name="公式" r:id="rId14" imgW="88560" imgH="152280" progId="Equation.3">
                  <p:embed/>
                </p:oleObj>
              </mc:Choice>
              <mc:Fallback>
                <p:oleObj name="公式" r:id="rId14" imgW="88560" imgH="152280" progId="Equation.3">
                  <p:embed/>
                  <p:pic>
                    <p:nvPicPr>
                      <p:cNvPr id="0" name=""/>
                      <p:cNvPicPr>
                        <a:picLocks noChangeAspect="1" noChangeArrowheads="1"/>
                      </p:cNvPicPr>
                      <p:nvPr/>
                    </p:nvPicPr>
                    <p:blipFill>
                      <a:blip r:embed="rId15"/>
                      <a:srcRect/>
                      <a:stretch>
                        <a:fillRect/>
                      </a:stretch>
                    </p:blipFill>
                    <p:spPr bwMode="auto">
                      <a:xfrm>
                        <a:off x="7387029" y="3095979"/>
                        <a:ext cx="2413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75" name="Oval 24"/>
          <p:cNvSpPr>
            <a:spLocks noChangeAspect="1" noChangeArrowheads="1"/>
          </p:cNvSpPr>
          <p:nvPr/>
        </p:nvSpPr>
        <p:spPr bwMode="auto">
          <a:xfrm>
            <a:off x="7795381" y="5148092"/>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aphicFrame>
        <p:nvGraphicFramePr>
          <p:cNvPr id="176" name="Object 37"/>
          <p:cNvGraphicFramePr>
            <a:graphicFrameLocks noChangeAspect="1"/>
          </p:cNvGraphicFramePr>
          <p:nvPr>
            <p:extLst>
              <p:ext uri="{D42A27DB-BD31-4B8C-83A1-F6EECF244321}">
                <p14:modId xmlns:p14="http://schemas.microsoft.com/office/powerpoint/2010/main" val="569518790"/>
              </p:ext>
            </p:extLst>
          </p:nvPr>
        </p:nvGraphicFramePr>
        <p:xfrm>
          <a:off x="8226808" y="4876147"/>
          <a:ext cx="481013" cy="447675"/>
        </p:xfrm>
        <a:graphic>
          <a:graphicData uri="http://schemas.openxmlformats.org/presentationml/2006/ole">
            <mc:AlternateContent xmlns:mc="http://schemas.openxmlformats.org/markup-compatibility/2006">
              <mc:Choice xmlns:v="urn:schemas-microsoft-com:vml" Requires="v">
                <p:oleObj spid="_x0000_s155818" name="公式" r:id="rId16" imgW="177492" imgH="164814" progId="Equation.3">
                  <p:embed/>
                </p:oleObj>
              </mc:Choice>
              <mc:Fallback>
                <p:oleObj name="公式" r:id="rId16" imgW="177492" imgH="16481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6808" y="4876147"/>
                        <a:ext cx="4810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77" name="Line 25"/>
          <p:cNvSpPr>
            <a:spLocks noChangeShapeType="1"/>
          </p:cNvSpPr>
          <p:nvPr/>
        </p:nvSpPr>
        <p:spPr bwMode="auto">
          <a:xfrm flipV="1">
            <a:off x="6243453" y="5294454"/>
            <a:ext cx="1563042" cy="1160950"/>
          </a:xfrm>
          <a:prstGeom prst="line">
            <a:avLst/>
          </a:prstGeom>
          <a:noFill/>
          <a:ln w="38100">
            <a:solidFill>
              <a:srgbClr val="008E40"/>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8" name="Object 26"/>
          <p:cNvGraphicFramePr>
            <a:graphicFrameLocks noChangeAspect="1"/>
          </p:cNvGraphicFramePr>
          <p:nvPr>
            <p:extLst>
              <p:ext uri="{D42A27DB-BD31-4B8C-83A1-F6EECF244321}">
                <p14:modId xmlns:p14="http://schemas.microsoft.com/office/powerpoint/2010/main" val="3430138293"/>
              </p:ext>
            </p:extLst>
          </p:nvPr>
        </p:nvGraphicFramePr>
        <p:xfrm>
          <a:off x="7002614" y="5307047"/>
          <a:ext cx="446087" cy="447675"/>
        </p:xfrm>
        <a:graphic>
          <a:graphicData uri="http://schemas.openxmlformats.org/presentationml/2006/ole">
            <mc:AlternateContent xmlns:mc="http://schemas.openxmlformats.org/markup-compatibility/2006">
              <mc:Choice xmlns:v="urn:schemas-microsoft-com:vml" Requires="v">
                <p:oleObj spid="_x0000_s155819" name="公式" r:id="rId18" imgW="164885" imgH="164885" progId="Equation.3">
                  <p:embed/>
                </p:oleObj>
              </mc:Choice>
              <mc:Fallback>
                <p:oleObj name="公式" r:id="rId18" imgW="164885" imgH="16488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2614" y="5307047"/>
                        <a:ext cx="4460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79" name="Line 36"/>
          <p:cNvSpPr>
            <a:spLocks noChangeShapeType="1"/>
          </p:cNvSpPr>
          <p:nvPr/>
        </p:nvSpPr>
        <p:spPr bwMode="auto">
          <a:xfrm>
            <a:off x="7883706" y="5263659"/>
            <a:ext cx="599992" cy="266815"/>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80" name="Picture 2" descr="C:\My Documents\图画\力学家照片\伽利略\galileo.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520556" y="4047306"/>
            <a:ext cx="6318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1" name="Group 40"/>
          <p:cNvGrpSpPr>
            <a:grpSpLocks/>
          </p:cNvGrpSpPr>
          <p:nvPr/>
        </p:nvGrpSpPr>
        <p:grpSpPr bwMode="auto">
          <a:xfrm>
            <a:off x="8155972" y="4146755"/>
            <a:ext cx="571500" cy="593727"/>
            <a:chOff x="3360" y="1296"/>
            <a:chExt cx="480" cy="488"/>
          </a:xfrm>
        </p:grpSpPr>
        <p:sp>
          <p:nvSpPr>
            <p:cNvPr id="182" name="Oval 41"/>
            <p:cNvSpPr>
              <a:spLocks noChangeArrowheads="1"/>
            </p:cNvSpPr>
            <p:nvPr/>
          </p:nvSpPr>
          <p:spPr bwMode="auto">
            <a:xfrm>
              <a:off x="3360" y="1296"/>
              <a:ext cx="480" cy="481"/>
            </a:xfrm>
            <a:prstGeom prst="ellipse">
              <a:avLst/>
            </a:prstGeom>
            <a:solidFill>
              <a:srgbClr val="F9FDF1"/>
            </a:solidFill>
            <a:ln w="19050">
              <a:solidFill>
                <a:srgbClr val="0000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3" name="Object 42"/>
            <p:cNvGraphicFramePr>
              <a:graphicFrameLocks noChangeAspect="1"/>
            </p:cNvGraphicFramePr>
            <p:nvPr/>
          </p:nvGraphicFramePr>
          <p:xfrm>
            <a:off x="3540" y="1296"/>
            <a:ext cx="140" cy="120"/>
          </p:xfrm>
          <a:graphic>
            <a:graphicData uri="http://schemas.openxmlformats.org/presentationml/2006/ole">
              <mc:AlternateContent xmlns:mc="http://schemas.openxmlformats.org/markup-compatibility/2006">
                <mc:Choice xmlns:v="urn:schemas-microsoft-com:vml" Requires="v">
                  <p:oleObj spid="_x0000_s155820" name="Equation" r:id="rId21" imgW="266400" imgH="228600" progId="Equation.3">
                    <p:embed/>
                  </p:oleObj>
                </mc:Choice>
                <mc:Fallback>
                  <p:oleObj name="Equation" r:id="rId21" imgW="2664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40" y="1296"/>
                          <a:ext cx="140"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 name="Object 43"/>
            <p:cNvGraphicFramePr>
              <a:graphicFrameLocks noChangeAspect="1"/>
            </p:cNvGraphicFramePr>
            <p:nvPr/>
          </p:nvGraphicFramePr>
          <p:xfrm>
            <a:off x="3760" y="1490"/>
            <a:ext cx="80" cy="127"/>
          </p:xfrm>
          <a:graphic>
            <a:graphicData uri="http://schemas.openxmlformats.org/presentationml/2006/ole">
              <mc:AlternateContent xmlns:mc="http://schemas.openxmlformats.org/markup-compatibility/2006">
                <mc:Choice xmlns:v="urn:schemas-microsoft-com:vml" Requires="v">
                  <p:oleObj spid="_x0000_s155821" name="Equation" r:id="rId23" imgW="152280" imgH="241200" progId="Equation.3">
                    <p:embed/>
                  </p:oleObj>
                </mc:Choice>
                <mc:Fallback>
                  <p:oleObj name="Equation" r:id="rId23" imgW="152280" imgH="241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60" y="1490"/>
                          <a:ext cx="80"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 name="Object 44"/>
            <p:cNvGraphicFramePr>
              <a:graphicFrameLocks noChangeAspect="1"/>
            </p:cNvGraphicFramePr>
            <p:nvPr/>
          </p:nvGraphicFramePr>
          <p:xfrm>
            <a:off x="3560" y="1657"/>
            <a:ext cx="87" cy="127"/>
          </p:xfrm>
          <a:graphic>
            <a:graphicData uri="http://schemas.openxmlformats.org/presentationml/2006/ole">
              <mc:AlternateContent xmlns:mc="http://schemas.openxmlformats.org/markup-compatibility/2006">
                <mc:Choice xmlns:v="urn:schemas-microsoft-com:vml" Requires="v">
                  <p:oleObj spid="_x0000_s155822" name="Equation" r:id="rId25" imgW="164880" imgH="241200" progId="Equation.3">
                    <p:embed/>
                  </p:oleObj>
                </mc:Choice>
                <mc:Fallback>
                  <p:oleObj name="Equation" r:id="rId25" imgW="16488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60" y="1657"/>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 name="Object 45"/>
            <p:cNvGraphicFramePr>
              <a:graphicFrameLocks noChangeAspect="1"/>
            </p:cNvGraphicFramePr>
            <p:nvPr/>
          </p:nvGraphicFramePr>
          <p:xfrm>
            <a:off x="3360" y="1490"/>
            <a:ext cx="87" cy="127"/>
          </p:xfrm>
          <a:graphic>
            <a:graphicData uri="http://schemas.openxmlformats.org/presentationml/2006/ole">
              <mc:AlternateContent xmlns:mc="http://schemas.openxmlformats.org/markup-compatibility/2006">
                <mc:Choice xmlns:v="urn:schemas-microsoft-com:vml" Requires="v">
                  <p:oleObj spid="_x0000_s155823" name="Equation" r:id="rId27" imgW="164880" imgH="241200" progId="Equation.3">
                    <p:embed/>
                  </p:oleObj>
                </mc:Choice>
                <mc:Fallback>
                  <p:oleObj name="Equation" r:id="rId27" imgW="164880" imgH="2412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60" y="1490"/>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 name="Oval 46"/>
            <p:cNvSpPr>
              <a:spLocks noChangeArrowheads="1"/>
            </p:cNvSpPr>
            <p:nvPr/>
          </p:nvSpPr>
          <p:spPr bwMode="auto">
            <a:xfrm>
              <a:off x="36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8" name="Oval 47"/>
            <p:cNvSpPr>
              <a:spLocks noChangeArrowheads="1"/>
            </p:cNvSpPr>
            <p:nvPr/>
          </p:nvSpPr>
          <p:spPr bwMode="auto">
            <a:xfrm>
              <a:off x="376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9" name="Oval 48"/>
            <p:cNvSpPr>
              <a:spLocks noChangeArrowheads="1"/>
            </p:cNvSpPr>
            <p:nvPr/>
          </p:nvSpPr>
          <p:spPr bwMode="auto">
            <a:xfrm>
              <a:off x="376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0" name="Oval 49"/>
            <p:cNvSpPr>
              <a:spLocks noChangeArrowheads="1"/>
            </p:cNvSpPr>
            <p:nvPr/>
          </p:nvSpPr>
          <p:spPr bwMode="auto">
            <a:xfrm>
              <a:off x="36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1" name="Oval 50"/>
            <p:cNvSpPr>
              <a:spLocks noChangeArrowheads="1"/>
            </p:cNvSpPr>
            <p:nvPr/>
          </p:nvSpPr>
          <p:spPr bwMode="auto">
            <a:xfrm>
              <a:off x="34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2" name="Oval 51"/>
            <p:cNvSpPr>
              <a:spLocks noChangeArrowheads="1"/>
            </p:cNvSpPr>
            <p:nvPr/>
          </p:nvSpPr>
          <p:spPr bwMode="auto">
            <a:xfrm>
              <a:off x="340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3" name="Oval 52"/>
            <p:cNvSpPr>
              <a:spLocks noChangeArrowheads="1"/>
            </p:cNvSpPr>
            <p:nvPr/>
          </p:nvSpPr>
          <p:spPr bwMode="auto">
            <a:xfrm>
              <a:off x="340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 name="Oval 53"/>
            <p:cNvSpPr>
              <a:spLocks noChangeArrowheads="1"/>
            </p:cNvSpPr>
            <p:nvPr/>
          </p:nvSpPr>
          <p:spPr bwMode="auto">
            <a:xfrm>
              <a:off x="34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 name="Line 54"/>
            <p:cNvSpPr>
              <a:spLocks noChangeShapeType="1"/>
            </p:cNvSpPr>
            <p:nvPr/>
          </p:nvSpPr>
          <p:spPr bwMode="auto">
            <a:xfrm flipV="1">
              <a:off x="3582" y="1508"/>
              <a:ext cx="202" cy="9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96" name="Object 22"/>
          <p:cNvGraphicFramePr>
            <a:graphicFrameLocks noChangeAspect="1"/>
          </p:cNvGraphicFramePr>
          <p:nvPr>
            <p:extLst>
              <p:ext uri="{D42A27DB-BD31-4B8C-83A1-F6EECF244321}">
                <p14:modId xmlns:p14="http://schemas.microsoft.com/office/powerpoint/2010/main" val="2929278331"/>
              </p:ext>
            </p:extLst>
          </p:nvPr>
        </p:nvGraphicFramePr>
        <p:xfrm>
          <a:off x="8626667" y="3764609"/>
          <a:ext cx="344487" cy="481013"/>
        </p:xfrm>
        <a:graphic>
          <a:graphicData uri="http://schemas.openxmlformats.org/presentationml/2006/ole">
            <mc:AlternateContent xmlns:mc="http://schemas.openxmlformats.org/markup-compatibility/2006">
              <mc:Choice xmlns:v="urn:schemas-microsoft-com:vml" Requires="v">
                <p:oleObj spid="_x0000_s155824" name="公式" r:id="rId29" imgW="126720" imgH="177480" progId="Equation.3">
                  <p:embed/>
                </p:oleObj>
              </mc:Choice>
              <mc:Fallback>
                <p:oleObj name="公式" r:id="rId29" imgW="126720" imgH="177480" progId="Equation.3">
                  <p:embed/>
                  <p:pic>
                    <p:nvPicPr>
                      <p:cNvPr id="0" name=""/>
                      <p:cNvPicPr>
                        <a:picLocks noChangeAspect="1" noChangeArrowheads="1"/>
                      </p:cNvPicPr>
                      <p:nvPr/>
                    </p:nvPicPr>
                    <p:blipFill>
                      <a:blip r:embed="rId30"/>
                      <a:srcRect/>
                      <a:stretch>
                        <a:fillRect/>
                      </a:stretch>
                    </p:blipFill>
                    <p:spPr bwMode="auto">
                      <a:xfrm>
                        <a:off x="8626667" y="3764609"/>
                        <a:ext cx="34448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97" name="Oval 24"/>
          <p:cNvSpPr>
            <a:spLocks noChangeAspect="1" noChangeArrowheads="1"/>
          </p:cNvSpPr>
          <p:nvPr/>
        </p:nvSpPr>
        <p:spPr bwMode="auto">
          <a:xfrm>
            <a:off x="9265344" y="5414429"/>
            <a:ext cx="184150" cy="18415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aphicFrame>
        <p:nvGraphicFramePr>
          <p:cNvPr id="198" name="Object 37"/>
          <p:cNvGraphicFramePr>
            <a:graphicFrameLocks noChangeAspect="1"/>
          </p:cNvGraphicFramePr>
          <p:nvPr>
            <p:extLst>
              <p:ext uri="{D42A27DB-BD31-4B8C-83A1-F6EECF244321}">
                <p14:modId xmlns:p14="http://schemas.microsoft.com/office/powerpoint/2010/main" val="4280132765"/>
              </p:ext>
            </p:extLst>
          </p:nvPr>
        </p:nvGraphicFramePr>
        <p:xfrm>
          <a:off x="9164998" y="5779906"/>
          <a:ext cx="549275" cy="447675"/>
        </p:xfrm>
        <a:graphic>
          <a:graphicData uri="http://schemas.openxmlformats.org/presentationml/2006/ole">
            <mc:AlternateContent xmlns:mc="http://schemas.openxmlformats.org/markup-compatibility/2006">
              <mc:Choice xmlns:v="urn:schemas-microsoft-com:vml" Requires="v">
                <p:oleObj spid="_x0000_s155825" name="公式" r:id="rId31" imgW="203040" imgH="164880" progId="Equation.3">
                  <p:embed/>
                </p:oleObj>
              </mc:Choice>
              <mc:Fallback>
                <p:oleObj name="公式" r:id="rId31" imgW="203040" imgH="164880" progId="Equation.3">
                  <p:embed/>
                  <p:pic>
                    <p:nvPicPr>
                      <p:cNvPr id="0" name=""/>
                      <p:cNvPicPr>
                        <a:picLocks noChangeAspect="1" noChangeArrowheads="1"/>
                      </p:cNvPicPr>
                      <p:nvPr/>
                    </p:nvPicPr>
                    <p:blipFill>
                      <a:blip r:embed="rId32"/>
                      <a:srcRect/>
                      <a:stretch>
                        <a:fillRect/>
                      </a:stretch>
                    </p:blipFill>
                    <p:spPr bwMode="auto">
                      <a:xfrm>
                        <a:off x="9164998" y="5779906"/>
                        <a:ext cx="5492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199" name="Line 25"/>
          <p:cNvSpPr>
            <a:spLocks noChangeShapeType="1"/>
          </p:cNvSpPr>
          <p:nvPr/>
        </p:nvSpPr>
        <p:spPr bwMode="auto">
          <a:xfrm flipV="1">
            <a:off x="6230753" y="5537977"/>
            <a:ext cx="3133783" cy="917393"/>
          </a:xfrm>
          <a:prstGeom prst="line">
            <a:avLst/>
          </a:prstGeom>
          <a:noFill/>
          <a:ln w="38100">
            <a:solidFill>
              <a:srgbClr val="9900FF"/>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0" name="Object 26"/>
          <p:cNvGraphicFramePr>
            <a:graphicFrameLocks noChangeAspect="1"/>
          </p:cNvGraphicFramePr>
          <p:nvPr>
            <p:extLst>
              <p:ext uri="{D42A27DB-BD31-4B8C-83A1-F6EECF244321}">
                <p14:modId xmlns:p14="http://schemas.microsoft.com/office/powerpoint/2010/main" val="2596076042"/>
              </p:ext>
            </p:extLst>
          </p:nvPr>
        </p:nvGraphicFramePr>
        <p:xfrm>
          <a:off x="8024253" y="6052048"/>
          <a:ext cx="479425" cy="447675"/>
        </p:xfrm>
        <a:graphic>
          <a:graphicData uri="http://schemas.openxmlformats.org/presentationml/2006/ole">
            <mc:AlternateContent xmlns:mc="http://schemas.openxmlformats.org/markup-compatibility/2006">
              <mc:Choice xmlns:v="urn:schemas-microsoft-com:vml" Requires="v">
                <p:oleObj spid="_x0000_s155826" name="公式" r:id="rId33" imgW="177480" imgH="164880" progId="Equation.3">
                  <p:embed/>
                </p:oleObj>
              </mc:Choice>
              <mc:Fallback>
                <p:oleObj name="公式" r:id="rId33" imgW="177480" imgH="164880" progId="Equation.3">
                  <p:embed/>
                  <p:pic>
                    <p:nvPicPr>
                      <p:cNvPr id="0" name=""/>
                      <p:cNvPicPr>
                        <a:picLocks noChangeAspect="1" noChangeArrowheads="1"/>
                      </p:cNvPicPr>
                      <p:nvPr/>
                    </p:nvPicPr>
                    <p:blipFill>
                      <a:blip r:embed="rId34"/>
                      <a:srcRect/>
                      <a:stretch>
                        <a:fillRect/>
                      </a:stretch>
                    </p:blipFill>
                    <p:spPr bwMode="auto">
                      <a:xfrm>
                        <a:off x="8024253" y="6052048"/>
                        <a:ext cx="4794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201" name="Line 36"/>
          <p:cNvSpPr>
            <a:spLocks noChangeShapeType="1"/>
          </p:cNvSpPr>
          <p:nvPr/>
        </p:nvSpPr>
        <p:spPr bwMode="auto">
          <a:xfrm>
            <a:off x="9418388" y="5535933"/>
            <a:ext cx="591771" cy="1618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202" name="Picture 2" descr="C:\My Documents\图画\力学家照片\牛顿\Newton_3.jp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9104824" y="4507780"/>
            <a:ext cx="571056" cy="763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3" name="Group 40"/>
          <p:cNvGrpSpPr>
            <a:grpSpLocks/>
          </p:cNvGrpSpPr>
          <p:nvPr/>
        </p:nvGrpSpPr>
        <p:grpSpPr bwMode="auto">
          <a:xfrm>
            <a:off x="9674652" y="4622394"/>
            <a:ext cx="571500" cy="593727"/>
            <a:chOff x="3360" y="1296"/>
            <a:chExt cx="480" cy="488"/>
          </a:xfrm>
        </p:grpSpPr>
        <p:sp>
          <p:nvSpPr>
            <p:cNvPr id="204" name="Oval 41"/>
            <p:cNvSpPr>
              <a:spLocks noChangeArrowheads="1"/>
            </p:cNvSpPr>
            <p:nvPr/>
          </p:nvSpPr>
          <p:spPr bwMode="auto">
            <a:xfrm>
              <a:off x="3360" y="1296"/>
              <a:ext cx="480" cy="481"/>
            </a:xfrm>
            <a:prstGeom prst="ellipse">
              <a:avLst/>
            </a:prstGeom>
            <a:solidFill>
              <a:srgbClr val="F9FDF1"/>
            </a:solidFill>
            <a:ln w="19050">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 name="Object 42"/>
            <p:cNvGraphicFramePr>
              <a:graphicFrameLocks noChangeAspect="1"/>
            </p:cNvGraphicFramePr>
            <p:nvPr/>
          </p:nvGraphicFramePr>
          <p:xfrm>
            <a:off x="3540" y="1296"/>
            <a:ext cx="140" cy="120"/>
          </p:xfrm>
          <a:graphic>
            <a:graphicData uri="http://schemas.openxmlformats.org/presentationml/2006/ole">
              <mc:AlternateContent xmlns:mc="http://schemas.openxmlformats.org/markup-compatibility/2006">
                <mc:Choice xmlns:v="urn:schemas-microsoft-com:vml" Requires="v">
                  <p:oleObj spid="_x0000_s155827" name="Equation" r:id="rId36" imgW="266400" imgH="228600" progId="Equation.3">
                    <p:embed/>
                  </p:oleObj>
                </mc:Choice>
                <mc:Fallback>
                  <p:oleObj name="Equation" r:id="rId36" imgW="2664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40" y="1296"/>
                          <a:ext cx="140"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 name="Object 43"/>
            <p:cNvGraphicFramePr>
              <a:graphicFrameLocks noChangeAspect="1"/>
            </p:cNvGraphicFramePr>
            <p:nvPr/>
          </p:nvGraphicFramePr>
          <p:xfrm>
            <a:off x="3760" y="1490"/>
            <a:ext cx="80" cy="127"/>
          </p:xfrm>
          <a:graphic>
            <a:graphicData uri="http://schemas.openxmlformats.org/presentationml/2006/ole">
              <mc:AlternateContent xmlns:mc="http://schemas.openxmlformats.org/markup-compatibility/2006">
                <mc:Choice xmlns:v="urn:schemas-microsoft-com:vml" Requires="v">
                  <p:oleObj spid="_x0000_s155828" name="Equation" r:id="rId37" imgW="152280" imgH="241200" progId="Equation.3">
                    <p:embed/>
                  </p:oleObj>
                </mc:Choice>
                <mc:Fallback>
                  <p:oleObj name="Equation" r:id="rId37" imgW="152280" imgH="241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60" y="1490"/>
                          <a:ext cx="80"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 name="Object 44"/>
            <p:cNvGraphicFramePr>
              <a:graphicFrameLocks noChangeAspect="1"/>
            </p:cNvGraphicFramePr>
            <p:nvPr/>
          </p:nvGraphicFramePr>
          <p:xfrm>
            <a:off x="3560" y="1657"/>
            <a:ext cx="87" cy="127"/>
          </p:xfrm>
          <a:graphic>
            <a:graphicData uri="http://schemas.openxmlformats.org/presentationml/2006/ole">
              <mc:AlternateContent xmlns:mc="http://schemas.openxmlformats.org/markup-compatibility/2006">
                <mc:Choice xmlns:v="urn:schemas-microsoft-com:vml" Requires="v">
                  <p:oleObj spid="_x0000_s155829" name="Equation" r:id="rId38" imgW="164880" imgH="241200" progId="Equation.3">
                    <p:embed/>
                  </p:oleObj>
                </mc:Choice>
                <mc:Fallback>
                  <p:oleObj name="Equation" r:id="rId38" imgW="16488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60" y="1657"/>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 name="Object 45"/>
            <p:cNvGraphicFramePr>
              <a:graphicFrameLocks noChangeAspect="1"/>
            </p:cNvGraphicFramePr>
            <p:nvPr/>
          </p:nvGraphicFramePr>
          <p:xfrm>
            <a:off x="3360" y="1490"/>
            <a:ext cx="87" cy="127"/>
          </p:xfrm>
          <a:graphic>
            <a:graphicData uri="http://schemas.openxmlformats.org/presentationml/2006/ole">
              <mc:AlternateContent xmlns:mc="http://schemas.openxmlformats.org/markup-compatibility/2006">
                <mc:Choice xmlns:v="urn:schemas-microsoft-com:vml" Requires="v">
                  <p:oleObj spid="_x0000_s155830" name="Equation" r:id="rId39" imgW="164880" imgH="241200" progId="Equation.3">
                    <p:embed/>
                  </p:oleObj>
                </mc:Choice>
                <mc:Fallback>
                  <p:oleObj name="Equation" r:id="rId39" imgW="164880" imgH="2412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60" y="1490"/>
                          <a:ext cx="8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 name="Oval 46"/>
            <p:cNvSpPr>
              <a:spLocks noChangeArrowheads="1"/>
            </p:cNvSpPr>
            <p:nvPr/>
          </p:nvSpPr>
          <p:spPr bwMode="auto">
            <a:xfrm>
              <a:off x="36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0" name="Oval 47"/>
            <p:cNvSpPr>
              <a:spLocks noChangeArrowheads="1"/>
            </p:cNvSpPr>
            <p:nvPr/>
          </p:nvSpPr>
          <p:spPr bwMode="auto">
            <a:xfrm>
              <a:off x="376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1" name="Oval 48"/>
            <p:cNvSpPr>
              <a:spLocks noChangeArrowheads="1"/>
            </p:cNvSpPr>
            <p:nvPr/>
          </p:nvSpPr>
          <p:spPr bwMode="auto">
            <a:xfrm>
              <a:off x="376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2" name="Oval 49"/>
            <p:cNvSpPr>
              <a:spLocks noChangeArrowheads="1"/>
            </p:cNvSpPr>
            <p:nvPr/>
          </p:nvSpPr>
          <p:spPr bwMode="auto">
            <a:xfrm>
              <a:off x="36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3" name="Oval 50"/>
            <p:cNvSpPr>
              <a:spLocks noChangeArrowheads="1"/>
            </p:cNvSpPr>
            <p:nvPr/>
          </p:nvSpPr>
          <p:spPr bwMode="auto">
            <a:xfrm>
              <a:off x="3480" y="133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4" name="Oval 51"/>
            <p:cNvSpPr>
              <a:spLocks noChangeArrowheads="1"/>
            </p:cNvSpPr>
            <p:nvPr/>
          </p:nvSpPr>
          <p:spPr bwMode="auto">
            <a:xfrm>
              <a:off x="3400" y="1416"/>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 name="Oval 52"/>
            <p:cNvSpPr>
              <a:spLocks noChangeArrowheads="1"/>
            </p:cNvSpPr>
            <p:nvPr/>
          </p:nvSpPr>
          <p:spPr bwMode="auto">
            <a:xfrm>
              <a:off x="3400" y="161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6" name="Oval 53"/>
            <p:cNvSpPr>
              <a:spLocks noChangeArrowheads="1"/>
            </p:cNvSpPr>
            <p:nvPr/>
          </p:nvSpPr>
          <p:spPr bwMode="auto">
            <a:xfrm>
              <a:off x="3480" y="1697"/>
              <a:ext cx="40" cy="40"/>
            </a:xfrm>
            <a:prstGeom prst="ellipse">
              <a:avLst/>
            </a:prstGeom>
            <a:solidFill>
              <a:srgbClr val="3366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7" name="Line 54"/>
            <p:cNvSpPr>
              <a:spLocks noChangeShapeType="1"/>
            </p:cNvSpPr>
            <p:nvPr/>
          </p:nvSpPr>
          <p:spPr bwMode="auto">
            <a:xfrm flipH="1">
              <a:off x="3509" y="1533"/>
              <a:ext cx="96" cy="157"/>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18" name="Object 22"/>
          <p:cNvGraphicFramePr>
            <a:graphicFrameLocks noChangeAspect="1"/>
          </p:cNvGraphicFramePr>
          <p:nvPr>
            <p:extLst>
              <p:ext uri="{D42A27DB-BD31-4B8C-83A1-F6EECF244321}">
                <p14:modId xmlns:p14="http://schemas.microsoft.com/office/powerpoint/2010/main" val="3257620514"/>
              </p:ext>
            </p:extLst>
          </p:nvPr>
        </p:nvGraphicFramePr>
        <p:xfrm>
          <a:off x="10145344" y="4204467"/>
          <a:ext cx="414338" cy="481013"/>
        </p:xfrm>
        <a:graphic>
          <a:graphicData uri="http://schemas.openxmlformats.org/presentationml/2006/ole">
            <mc:AlternateContent xmlns:mc="http://schemas.openxmlformats.org/markup-compatibility/2006">
              <mc:Choice xmlns:v="urn:schemas-microsoft-com:vml" Requires="v">
                <p:oleObj spid="_x0000_s155831" name="公式" r:id="rId40" imgW="152280" imgH="177480" progId="Equation.3">
                  <p:embed/>
                </p:oleObj>
              </mc:Choice>
              <mc:Fallback>
                <p:oleObj name="公式" r:id="rId40" imgW="152280" imgH="177480" progId="Equation.3">
                  <p:embed/>
                  <p:pic>
                    <p:nvPicPr>
                      <p:cNvPr id="0" name=""/>
                      <p:cNvPicPr>
                        <a:picLocks noChangeAspect="1" noChangeArrowheads="1"/>
                      </p:cNvPicPr>
                      <p:nvPr/>
                    </p:nvPicPr>
                    <p:blipFill>
                      <a:blip r:embed="rId41"/>
                      <a:srcRect/>
                      <a:stretch>
                        <a:fillRect/>
                      </a:stretch>
                    </p:blipFill>
                    <p:spPr bwMode="auto">
                      <a:xfrm>
                        <a:off x="10145344" y="4204467"/>
                        <a:ext cx="414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219" name="Text Box 52"/>
          <p:cNvSpPr txBox="1">
            <a:spLocks noChangeArrowheads="1"/>
          </p:cNvSpPr>
          <p:nvPr/>
        </p:nvSpPr>
        <p:spPr bwMode="auto">
          <a:xfrm>
            <a:off x="1882711" y="5240168"/>
            <a:ext cx="423240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rgbClr val="0000FF"/>
                </a:solidFill>
              </a:rPr>
              <a:t>在质点的运动过程中，质点的位矢是时间</a:t>
            </a:r>
            <a:r>
              <a:rPr lang="en-US" altLang="zh-CN" sz="2800" b="1" dirty="0">
                <a:solidFill>
                  <a:srgbClr val="FF0000"/>
                </a:solidFill>
              </a:rPr>
              <a:t>t</a:t>
            </a:r>
            <a:r>
              <a:rPr lang="zh-CN" altLang="en-US" sz="2800" b="1" dirty="0">
                <a:solidFill>
                  <a:srgbClr val="0000FF"/>
                </a:solidFill>
              </a:rPr>
              <a:t>的函数，记作</a:t>
            </a:r>
          </a:p>
        </p:txBody>
      </p:sp>
      <p:graphicFrame>
        <p:nvGraphicFramePr>
          <p:cNvPr id="220" name="Object 53"/>
          <p:cNvGraphicFramePr>
            <a:graphicFrameLocks noChangeAspect="1"/>
          </p:cNvGraphicFramePr>
          <p:nvPr>
            <p:extLst>
              <p:ext uri="{D42A27DB-BD31-4B8C-83A1-F6EECF244321}">
                <p14:modId xmlns:p14="http://schemas.microsoft.com/office/powerpoint/2010/main" val="1548684901"/>
              </p:ext>
            </p:extLst>
          </p:nvPr>
        </p:nvGraphicFramePr>
        <p:xfrm>
          <a:off x="3215680" y="6264276"/>
          <a:ext cx="1484312" cy="593725"/>
        </p:xfrm>
        <a:graphic>
          <a:graphicData uri="http://schemas.openxmlformats.org/presentationml/2006/ole">
            <mc:AlternateContent xmlns:mc="http://schemas.openxmlformats.org/markup-compatibility/2006">
              <mc:Choice xmlns:v="urn:schemas-microsoft-com:vml" Requires="v">
                <p:oleObj spid="_x0000_s155832" name="公式" r:id="rId42" imgW="380879" imgH="76169" progId="Equation.3">
                  <p:embed/>
                </p:oleObj>
              </mc:Choice>
              <mc:Fallback>
                <p:oleObj name="公式" r:id="rId42" imgW="380879" imgH="76169"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215680" y="6264276"/>
                        <a:ext cx="14843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anim calcmode="lin" valueType="num">
                                      <p:cBhvr>
                                        <p:cTn id="26" dur="1000" fill="hold"/>
                                        <p:tgtEl>
                                          <p:spTgt spid="52"/>
                                        </p:tgtEl>
                                        <p:attrNameLst>
                                          <p:attrName>ppt_x</p:attrName>
                                        </p:attrNameLst>
                                      </p:cBhvr>
                                      <p:tavLst>
                                        <p:tav tm="0">
                                          <p:val>
                                            <p:strVal val="#ppt_x"/>
                                          </p:val>
                                        </p:tav>
                                        <p:tav tm="100000">
                                          <p:val>
                                            <p:strVal val="#ppt_x"/>
                                          </p:val>
                                        </p:tav>
                                      </p:tavLst>
                                    </p:anim>
                                    <p:anim calcmode="lin" valueType="num">
                                      <p:cBhvr>
                                        <p:cTn id="2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heel(1)">
                                      <p:cBhvr>
                                        <p:cTn id="32" dur="20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down)">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1000"/>
                                        <p:tgtEl>
                                          <p:spTgt spid="54"/>
                                        </p:tgtEl>
                                      </p:cBhvr>
                                    </p:animEffect>
                                    <p:anim calcmode="lin" valueType="num">
                                      <p:cBhvr>
                                        <p:cTn id="49" dur="1000" fill="hold"/>
                                        <p:tgtEl>
                                          <p:spTgt spid="54"/>
                                        </p:tgtEl>
                                        <p:attrNameLst>
                                          <p:attrName>ppt_x</p:attrName>
                                        </p:attrNameLst>
                                      </p:cBhvr>
                                      <p:tavLst>
                                        <p:tav tm="0">
                                          <p:val>
                                            <p:strVal val="#ppt_x"/>
                                          </p:val>
                                        </p:tav>
                                        <p:tav tm="100000">
                                          <p:val>
                                            <p:strVal val="#ppt_x"/>
                                          </p:val>
                                        </p:tav>
                                      </p:tavLst>
                                    </p:anim>
                                    <p:anim calcmode="lin" valueType="num">
                                      <p:cBhvr>
                                        <p:cTn id="5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randombar(horizontal)">
                                      <p:cBhvr>
                                        <p:cTn id="55" dur="500"/>
                                        <p:tgtEl>
                                          <p:spTgt spid="55"/>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barn(inVertical)">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anim calcmode="lin" valueType="num">
                                      <p:cBhvr>
                                        <p:cTn id="73" dur="1000" fill="hold"/>
                                        <p:tgtEl>
                                          <p:spTgt spid="49"/>
                                        </p:tgtEl>
                                        <p:attrNameLst>
                                          <p:attrName>ppt_x</p:attrName>
                                        </p:attrNameLst>
                                      </p:cBhvr>
                                      <p:tavLst>
                                        <p:tav tm="0">
                                          <p:val>
                                            <p:strVal val="#ppt_x"/>
                                          </p:val>
                                        </p:tav>
                                        <p:tav tm="100000">
                                          <p:val>
                                            <p:strVal val="#ppt_x"/>
                                          </p:val>
                                        </p:tav>
                                      </p:tavLst>
                                    </p:anim>
                                    <p:anim calcmode="lin" valueType="num">
                                      <p:cBhvr>
                                        <p:cTn id="7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fltVal val="0"/>
                                          </p:val>
                                        </p:tav>
                                        <p:tav tm="100000">
                                          <p:val>
                                            <p:strVal val="#ppt_w"/>
                                          </p:val>
                                        </p:tav>
                                      </p:tavLst>
                                    </p:anim>
                                    <p:anim calcmode="lin" valueType="num">
                                      <p:cBhvr>
                                        <p:cTn id="80" dur="500" fill="hold"/>
                                        <p:tgtEl>
                                          <p:spTgt spid="48"/>
                                        </p:tgtEl>
                                        <p:attrNameLst>
                                          <p:attrName>ppt_h</p:attrName>
                                        </p:attrNameLst>
                                      </p:cBhvr>
                                      <p:tavLst>
                                        <p:tav tm="0">
                                          <p:val>
                                            <p:fltVal val="0"/>
                                          </p:val>
                                        </p:tav>
                                        <p:tav tm="100000">
                                          <p:val>
                                            <p:strVal val="#ppt_h"/>
                                          </p:val>
                                        </p:tav>
                                      </p:tavLst>
                                    </p:anim>
                                    <p:animEffect transition="in" filter="fade">
                                      <p:cBhvr>
                                        <p:cTn id="81" dur="500"/>
                                        <p:tgtEl>
                                          <p:spTgt spid="48"/>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anim calcmode="lin" valueType="num">
                                      <p:cBhvr additive="base">
                                        <p:cTn id="86" dur="500" fill="hold"/>
                                        <p:tgtEl>
                                          <p:spTgt spid="59"/>
                                        </p:tgtEl>
                                        <p:attrNameLst>
                                          <p:attrName>ppt_x</p:attrName>
                                        </p:attrNameLst>
                                      </p:cBhvr>
                                      <p:tavLst>
                                        <p:tav tm="0">
                                          <p:val>
                                            <p:strVal val="#ppt_x"/>
                                          </p:val>
                                        </p:tav>
                                        <p:tav tm="100000">
                                          <p:val>
                                            <p:strVal val="#ppt_x"/>
                                          </p:val>
                                        </p:tav>
                                      </p:tavLst>
                                    </p:anim>
                                    <p:anim calcmode="lin" valueType="num">
                                      <p:cBhvr additive="base">
                                        <p:cTn id="8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fade">
                                      <p:cBhvr>
                                        <p:cTn id="92" dur="1000"/>
                                        <p:tgtEl>
                                          <p:spTgt spid="60"/>
                                        </p:tgtEl>
                                      </p:cBhvr>
                                    </p:animEffect>
                                    <p:anim calcmode="lin" valueType="num">
                                      <p:cBhvr>
                                        <p:cTn id="93" dur="1000" fill="hold"/>
                                        <p:tgtEl>
                                          <p:spTgt spid="60"/>
                                        </p:tgtEl>
                                        <p:attrNameLst>
                                          <p:attrName>ppt_x</p:attrName>
                                        </p:attrNameLst>
                                      </p:cBhvr>
                                      <p:tavLst>
                                        <p:tav tm="0">
                                          <p:val>
                                            <p:strVal val="#ppt_x"/>
                                          </p:val>
                                        </p:tav>
                                        <p:tav tm="100000">
                                          <p:val>
                                            <p:strVal val="#ppt_x"/>
                                          </p:val>
                                        </p:tav>
                                      </p:tavLst>
                                    </p:anim>
                                    <p:anim calcmode="lin" valueType="num">
                                      <p:cBhvr>
                                        <p:cTn id="9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1" presetClass="entr" presetSubtype="1" fill="hold" nodeType="click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wheel(1)">
                                      <p:cBhvr>
                                        <p:cTn id="99" dur="2000"/>
                                        <p:tgtEl>
                                          <p:spTgt spid="64"/>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66"/>
                                        </p:tgtEl>
                                        <p:attrNameLst>
                                          <p:attrName>style.visibility</p:attrName>
                                        </p:attrNameLst>
                                      </p:cBhvr>
                                      <p:to>
                                        <p:strVal val="visible"/>
                                      </p:to>
                                    </p:set>
                                    <p:anim calcmode="lin" valueType="num">
                                      <p:cBhvr additive="base">
                                        <p:cTn id="104" dur="500" fill="hold"/>
                                        <p:tgtEl>
                                          <p:spTgt spid="66"/>
                                        </p:tgtEl>
                                        <p:attrNameLst>
                                          <p:attrName>ppt_x</p:attrName>
                                        </p:attrNameLst>
                                      </p:cBhvr>
                                      <p:tavLst>
                                        <p:tav tm="0">
                                          <p:val>
                                            <p:strVal val="#ppt_x"/>
                                          </p:val>
                                        </p:tav>
                                        <p:tav tm="100000">
                                          <p:val>
                                            <p:strVal val="#ppt_x"/>
                                          </p:val>
                                        </p:tav>
                                      </p:tavLst>
                                    </p:anim>
                                    <p:anim calcmode="lin" valueType="num">
                                      <p:cBhvr additive="base">
                                        <p:cTn id="10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fade">
                                      <p:cBhvr>
                                        <p:cTn id="115" dur="1000"/>
                                        <p:tgtEl>
                                          <p:spTgt spid="62"/>
                                        </p:tgtEl>
                                      </p:cBhvr>
                                    </p:animEffect>
                                    <p:anim calcmode="lin" valueType="num">
                                      <p:cBhvr>
                                        <p:cTn id="116" dur="1000" fill="hold"/>
                                        <p:tgtEl>
                                          <p:spTgt spid="62"/>
                                        </p:tgtEl>
                                        <p:attrNameLst>
                                          <p:attrName>ppt_x</p:attrName>
                                        </p:attrNameLst>
                                      </p:cBhvr>
                                      <p:tavLst>
                                        <p:tav tm="0">
                                          <p:val>
                                            <p:strVal val="#ppt_x"/>
                                          </p:val>
                                        </p:tav>
                                        <p:tav tm="100000">
                                          <p:val>
                                            <p:strVal val="#ppt_x"/>
                                          </p:val>
                                        </p:tav>
                                      </p:tavLst>
                                    </p:anim>
                                    <p:anim calcmode="lin" valueType="num">
                                      <p:cBhvr>
                                        <p:cTn id="11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14" presetClass="entr" presetSubtype="10" fill="hold" nodeType="click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randombar(horizontal)">
                                      <p:cBhvr>
                                        <p:cTn id="122" dur="500"/>
                                        <p:tgtEl>
                                          <p:spTgt spid="63"/>
                                        </p:tgtEl>
                                      </p:cBhvr>
                                    </p:animEffect>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fade">
                                      <p:cBhvr>
                                        <p:cTn id="127" dur="1000"/>
                                        <p:tgtEl>
                                          <p:spTgt spid="61"/>
                                        </p:tgtEl>
                                      </p:cBhvr>
                                    </p:animEffect>
                                    <p:anim calcmode="lin" valueType="num">
                                      <p:cBhvr>
                                        <p:cTn id="128" dur="1000" fill="hold"/>
                                        <p:tgtEl>
                                          <p:spTgt spid="61"/>
                                        </p:tgtEl>
                                        <p:attrNameLst>
                                          <p:attrName>ppt_x</p:attrName>
                                        </p:attrNameLst>
                                      </p:cBhvr>
                                      <p:tavLst>
                                        <p:tav tm="0">
                                          <p:val>
                                            <p:strVal val="#ppt_x"/>
                                          </p:val>
                                        </p:tav>
                                        <p:tav tm="100000">
                                          <p:val>
                                            <p:strVal val="#ppt_x"/>
                                          </p:val>
                                        </p:tav>
                                      </p:tavLst>
                                    </p:anim>
                                    <p:anim calcmode="lin" valueType="num">
                                      <p:cBhvr>
                                        <p:cTn id="12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67"/>
                                        </p:tgtEl>
                                        <p:attrNameLst>
                                          <p:attrName>style.visibility</p:attrName>
                                        </p:attrNameLst>
                                      </p:cBhvr>
                                      <p:to>
                                        <p:strVal val="visible"/>
                                      </p:to>
                                    </p:set>
                                    <p:anim calcmode="lin" valueType="num">
                                      <p:cBhvr additive="base">
                                        <p:cTn id="134" dur="500" fill="hold"/>
                                        <p:tgtEl>
                                          <p:spTgt spid="67"/>
                                        </p:tgtEl>
                                        <p:attrNameLst>
                                          <p:attrName>ppt_x</p:attrName>
                                        </p:attrNameLst>
                                      </p:cBhvr>
                                      <p:tavLst>
                                        <p:tav tm="0">
                                          <p:val>
                                            <p:strVal val="#ppt_x"/>
                                          </p:val>
                                        </p:tav>
                                        <p:tav tm="100000">
                                          <p:val>
                                            <p:strVal val="#ppt_x"/>
                                          </p:val>
                                        </p:tav>
                                      </p:tavLst>
                                    </p:anim>
                                    <p:anim calcmode="lin" valueType="num">
                                      <p:cBhvr additive="base">
                                        <p:cTn id="13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1" presetClass="entr" presetSubtype="1" fill="hold" nodeType="clickEffect">
                                  <p:stCondLst>
                                    <p:cond delay="0"/>
                                  </p:stCondLst>
                                  <p:childTnLst>
                                    <p:set>
                                      <p:cBhvr>
                                        <p:cTn id="139" dur="1" fill="hold">
                                          <p:stCondLst>
                                            <p:cond delay="0"/>
                                          </p:stCondLst>
                                        </p:cTn>
                                        <p:tgtEl>
                                          <p:spTgt spid="174"/>
                                        </p:tgtEl>
                                        <p:attrNameLst>
                                          <p:attrName>style.visibility</p:attrName>
                                        </p:attrNameLst>
                                      </p:cBhvr>
                                      <p:to>
                                        <p:strVal val="visible"/>
                                      </p:to>
                                    </p:set>
                                    <p:animEffect transition="in" filter="wheel(1)">
                                      <p:cBhvr>
                                        <p:cTn id="140" dur="2000"/>
                                        <p:tgtEl>
                                          <p:spTgt spid="174"/>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75"/>
                                        </p:tgtEl>
                                        <p:attrNameLst>
                                          <p:attrName>style.visibility</p:attrName>
                                        </p:attrNameLst>
                                      </p:cBhvr>
                                      <p:to>
                                        <p:strVal val="visible"/>
                                      </p:to>
                                    </p:set>
                                    <p:anim calcmode="lin" valueType="num">
                                      <p:cBhvr additive="base">
                                        <p:cTn id="145" dur="500" fill="hold"/>
                                        <p:tgtEl>
                                          <p:spTgt spid="175"/>
                                        </p:tgtEl>
                                        <p:attrNameLst>
                                          <p:attrName>ppt_x</p:attrName>
                                        </p:attrNameLst>
                                      </p:cBhvr>
                                      <p:tavLst>
                                        <p:tav tm="0">
                                          <p:val>
                                            <p:strVal val="#ppt_x"/>
                                          </p:val>
                                        </p:tav>
                                        <p:tav tm="100000">
                                          <p:val>
                                            <p:strVal val="#ppt_x"/>
                                          </p:val>
                                        </p:tav>
                                      </p:tavLst>
                                    </p:anim>
                                    <p:anim calcmode="lin" valueType="num">
                                      <p:cBhvr additive="base">
                                        <p:cTn id="146"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1" presetClass="entr" presetSubtype="1" fill="hold" nodeType="clickEffect">
                                  <p:stCondLst>
                                    <p:cond delay="0"/>
                                  </p:stCondLst>
                                  <p:childTnLst>
                                    <p:set>
                                      <p:cBhvr>
                                        <p:cTn id="150" dur="1" fill="hold">
                                          <p:stCondLst>
                                            <p:cond delay="0"/>
                                          </p:stCondLst>
                                        </p:cTn>
                                        <p:tgtEl>
                                          <p:spTgt spid="176"/>
                                        </p:tgtEl>
                                        <p:attrNameLst>
                                          <p:attrName>style.visibility</p:attrName>
                                        </p:attrNameLst>
                                      </p:cBhvr>
                                      <p:to>
                                        <p:strVal val="visible"/>
                                      </p:to>
                                    </p:set>
                                    <p:animEffect transition="in" filter="wheel(1)">
                                      <p:cBhvr>
                                        <p:cTn id="151" dur="2000"/>
                                        <p:tgtEl>
                                          <p:spTgt spid="176"/>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177"/>
                                        </p:tgtEl>
                                        <p:attrNameLst>
                                          <p:attrName>style.visibility</p:attrName>
                                        </p:attrNameLst>
                                      </p:cBhvr>
                                      <p:to>
                                        <p:strVal val="visible"/>
                                      </p:to>
                                    </p:set>
                                    <p:animEffect transition="in" filter="fade">
                                      <p:cBhvr>
                                        <p:cTn id="156" dur="1000"/>
                                        <p:tgtEl>
                                          <p:spTgt spid="177"/>
                                        </p:tgtEl>
                                      </p:cBhvr>
                                    </p:animEffect>
                                    <p:anim calcmode="lin" valueType="num">
                                      <p:cBhvr>
                                        <p:cTn id="157" dur="1000" fill="hold"/>
                                        <p:tgtEl>
                                          <p:spTgt spid="177"/>
                                        </p:tgtEl>
                                        <p:attrNameLst>
                                          <p:attrName>ppt_x</p:attrName>
                                        </p:attrNameLst>
                                      </p:cBhvr>
                                      <p:tavLst>
                                        <p:tav tm="0">
                                          <p:val>
                                            <p:strVal val="#ppt_x"/>
                                          </p:val>
                                        </p:tav>
                                        <p:tav tm="100000">
                                          <p:val>
                                            <p:strVal val="#ppt_x"/>
                                          </p:val>
                                        </p:tav>
                                      </p:tavLst>
                                    </p:anim>
                                    <p:anim calcmode="lin" valueType="num">
                                      <p:cBhvr>
                                        <p:cTn id="158" dur="1000" fill="hold"/>
                                        <p:tgtEl>
                                          <p:spTgt spid="177"/>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nodeType="clickEffect">
                                  <p:stCondLst>
                                    <p:cond delay="0"/>
                                  </p:stCondLst>
                                  <p:childTnLst>
                                    <p:set>
                                      <p:cBhvr>
                                        <p:cTn id="162" dur="1" fill="hold">
                                          <p:stCondLst>
                                            <p:cond delay="0"/>
                                          </p:stCondLst>
                                        </p:cTn>
                                        <p:tgtEl>
                                          <p:spTgt spid="178"/>
                                        </p:tgtEl>
                                        <p:attrNameLst>
                                          <p:attrName>style.visibility</p:attrName>
                                        </p:attrNameLst>
                                      </p:cBhvr>
                                      <p:to>
                                        <p:strVal val="visible"/>
                                      </p:to>
                                    </p:set>
                                    <p:animEffect transition="in" filter="wipe(down)">
                                      <p:cBhvr>
                                        <p:cTn id="163" dur="500"/>
                                        <p:tgtEl>
                                          <p:spTgt spid="178"/>
                                        </p:tgtEl>
                                      </p:cBhvr>
                                    </p:animEffect>
                                  </p:childTnLst>
                                </p:cTn>
                              </p:par>
                            </p:childTnLst>
                          </p:cTn>
                        </p:par>
                      </p:childTnLst>
                    </p:cTn>
                  </p:par>
                  <p:par>
                    <p:cTn id="164" fill="hold">
                      <p:stCondLst>
                        <p:cond delay="indefinite"/>
                      </p:stCondLst>
                      <p:childTnLst>
                        <p:par>
                          <p:cTn id="165" fill="hold">
                            <p:stCondLst>
                              <p:cond delay="0"/>
                            </p:stCondLst>
                            <p:childTnLst>
                              <p:par>
                                <p:cTn id="166" presetID="2" presetClass="entr" presetSubtype="4" fill="hold" grpId="0" nodeType="clickEffect">
                                  <p:stCondLst>
                                    <p:cond delay="0"/>
                                  </p:stCondLst>
                                  <p:childTnLst>
                                    <p:set>
                                      <p:cBhvr>
                                        <p:cTn id="167" dur="1" fill="hold">
                                          <p:stCondLst>
                                            <p:cond delay="0"/>
                                          </p:stCondLst>
                                        </p:cTn>
                                        <p:tgtEl>
                                          <p:spTgt spid="179"/>
                                        </p:tgtEl>
                                        <p:attrNameLst>
                                          <p:attrName>style.visibility</p:attrName>
                                        </p:attrNameLst>
                                      </p:cBhvr>
                                      <p:to>
                                        <p:strVal val="visible"/>
                                      </p:to>
                                    </p:set>
                                    <p:anim calcmode="lin" valueType="num">
                                      <p:cBhvr additive="base">
                                        <p:cTn id="168" dur="500" fill="hold"/>
                                        <p:tgtEl>
                                          <p:spTgt spid="179"/>
                                        </p:tgtEl>
                                        <p:attrNameLst>
                                          <p:attrName>ppt_x</p:attrName>
                                        </p:attrNameLst>
                                      </p:cBhvr>
                                      <p:tavLst>
                                        <p:tav tm="0">
                                          <p:val>
                                            <p:strVal val="#ppt_x"/>
                                          </p:val>
                                        </p:tav>
                                        <p:tav tm="100000">
                                          <p:val>
                                            <p:strVal val="#ppt_x"/>
                                          </p:val>
                                        </p:tav>
                                      </p:tavLst>
                                    </p:anim>
                                    <p:anim calcmode="lin" valueType="num">
                                      <p:cBhvr additive="base">
                                        <p:cTn id="169"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nodeType="clickEffect">
                                  <p:stCondLst>
                                    <p:cond delay="0"/>
                                  </p:stCondLst>
                                  <p:childTnLst>
                                    <p:set>
                                      <p:cBhvr>
                                        <p:cTn id="173" dur="1" fill="hold">
                                          <p:stCondLst>
                                            <p:cond delay="0"/>
                                          </p:stCondLst>
                                        </p:cTn>
                                        <p:tgtEl>
                                          <p:spTgt spid="180"/>
                                        </p:tgtEl>
                                        <p:attrNameLst>
                                          <p:attrName>style.visibility</p:attrName>
                                        </p:attrNameLst>
                                      </p:cBhvr>
                                      <p:to>
                                        <p:strVal val="visible"/>
                                      </p:to>
                                    </p:set>
                                    <p:anim calcmode="lin" valueType="num">
                                      <p:cBhvr additive="base">
                                        <p:cTn id="174" dur="500" fill="hold"/>
                                        <p:tgtEl>
                                          <p:spTgt spid="180"/>
                                        </p:tgtEl>
                                        <p:attrNameLst>
                                          <p:attrName>ppt_x</p:attrName>
                                        </p:attrNameLst>
                                      </p:cBhvr>
                                      <p:tavLst>
                                        <p:tav tm="0">
                                          <p:val>
                                            <p:strVal val="#ppt_x"/>
                                          </p:val>
                                        </p:tav>
                                        <p:tav tm="100000">
                                          <p:val>
                                            <p:strVal val="#ppt_x"/>
                                          </p:val>
                                        </p:tav>
                                      </p:tavLst>
                                    </p:anim>
                                    <p:anim calcmode="lin" valueType="num">
                                      <p:cBhvr additive="base">
                                        <p:cTn id="175" dur="500" fill="hold"/>
                                        <p:tgtEl>
                                          <p:spTgt spid="180"/>
                                        </p:tgtEl>
                                        <p:attrNameLst>
                                          <p:attrName>ppt_y</p:attrName>
                                        </p:attrNameLst>
                                      </p:cBhvr>
                                      <p:tavLst>
                                        <p:tav tm="0">
                                          <p:val>
                                            <p:strVal val="1+#ppt_h/2"/>
                                          </p:val>
                                        </p:tav>
                                        <p:tav tm="100000">
                                          <p:val>
                                            <p:strVal val="#ppt_y"/>
                                          </p:val>
                                        </p:tav>
                                      </p:tavLst>
                                    </p:anim>
                                  </p:childTnLst>
                                </p:cTn>
                              </p:par>
                              <p:par>
                                <p:cTn id="176" presetID="2" presetClass="entr" presetSubtype="4" fill="hold" nodeType="withEffect">
                                  <p:stCondLst>
                                    <p:cond delay="0"/>
                                  </p:stCondLst>
                                  <p:childTnLst>
                                    <p:set>
                                      <p:cBhvr>
                                        <p:cTn id="177" dur="1" fill="hold">
                                          <p:stCondLst>
                                            <p:cond delay="0"/>
                                          </p:stCondLst>
                                        </p:cTn>
                                        <p:tgtEl>
                                          <p:spTgt spid="181"/>
                                        </p:tgtEl>
                                        <p:attrNameLst>
                                          <p:attrName>style.visibility</p:attrName>
                                        </p:attrNameLst>
                                      </p:cBhvr>
                                      <p:to>
                                        <p:strVal val="visible"/>
                                      </p:to>
                                    </p:set>
                                    <p:anim calcmode="lin" valueType="num">
                                      <p:cBhvr additive="base">
                                        <p:cTn id="178" dur="500" fill="hold"/>
                                        <p:tgtEl>
                                          <p:spTgt spid="181"/>
                                        </p:tgtEl>
                                        <p:attrNameLst>
                                          <p:attrName>ppt_x</p:attrName>
                                        </p:attrNameLst>
                                      </p:cBhvr>
                                      <p:tavLst>
                                        <p:tav tm="0">
                                          <p:val>
                                            <p:strVal val="#ppt_x"/>
                                          </p:val>
                                        </p:tav>
                                        <p:tav tm="100000">
                                          <p:val>
                                            <p:strVal val="#ppt_x"/>
                                          </p:val>
                                        </p:tav>
                                      </p:tavLst>
                                    </p:anim>
                                    <p:anim calcmode="lin" valueType="num">
                                      <p:cBhvr additive="base">
                                        <p:cTn id="179"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21" presetClass="entr" presetSubtype="1" fill="hold" nodeType="clickEffect">
                                  <p:stCondLst>
                                    <p:cond delay="0"/>
                                  </p:stCondLst>
                                  <p:childTnLst>
                                    <p:set>
                                      <p:cBhvr>
                                        <p:cTn id="183" dur="1" fill="hold">
                                          <p:stCondLst>
                                            <p:cond delay="0"/>
                                          </p:stCondLst>
                                        </p:cTn>
                                        <p:tgtEl>
                                          <p:spTgt spid="196"/>
                                        </p:tgtEl>
                                        <p:attrNameLst>
                                          <p:attrName>style.visibility</p:attrName>
                                        </p:attrNameLst>
                                      </p:cBhvr>
                                      <p:to>
                                        <p:strVal val="visible"/>
                                      </p:to>
                                    </p:set>
                                    <p:animEffect transition="in" filter="wheel(1)">
                                      <p:cBhvr>
                                        <p:cTn id="184" dur="2000"/>
                                        <p:tgtEl>
                                          <p:spTgt spid="196"/>
                                        </p:tgtEl>
                                      </p:cBhvr>
                                    </p:animEffect>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197"/>
                                        </p:tgtEl>
                                        <p:attrNameLst>
                                          <p:attrName>style.visibility</p:attrName>
                                        </p:attrNameLst>
                                      </p:cBhvr>
                                      <p:to>
                                        <p:strVal val="visible"/>
                                      </p:to>
                                    </p:set>
                                    <p:anim calcmode="lin" valueType="num">
                                      <p:cBhvr additive="base">
                                        <p:cTn id="189" dur="500" fill="hold"/>
                                        <p:tgtEl>
                                          <p:spTgt spid="197"/>
                                        </p:tgtEl>
                                        <p:attrNameLst>
                                          <p:attrName>ppt_x</p:attrName>
                                        </p:attrNameLst>
                                      </p:cBhvr>
                                      <p:tavLst>
                                        <p:tav tm="0">
                                          <p:val>
                                            <p:strVal val="#ppt_x"/>
                                          </p:val>
                                        </p:tav>
                                        <p:tav tm="100000">
                                          <p:val>
                                            <p:strVal val="#ppt_x"/>
                                          </p:val>
                                        </p:tav>
                                      </p:tavLst>
                                    </p:anim>
                                    <p:anim calcmode="lin" valueType="num">
                                      <p:cBhvr additive="base">
                                        <p:cTn id="190" dur="500" fill="hold"/>
                                        <p:tgtEl>
                                          <p:spTgt spid="197"/>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1" presetClass="entr" presetSubtype="1" fill="hold" nodeType="clickEffect">
                                  <p:stCondLst>
                                    <p:cond delay="0"/>
                                  </p:stCondLst>
                                  <p:childTnLst>
                                    <p:set>
                                      <p:cBhvr>
                                        <p:cTn id="194" dur="1" fill="hold">
                                          <p:stCondLst>
                                            <p:cond delay="0"/>
                                          </p:stCondLst>
                                        </p:cTn>
                                        <p:tgtEl>
                                          <p:spTgt spid="198"/>
                                        </p:tgtEl>
                                        <p:attrNameLst>
                                          <p:attrName>style.visibility</p:attrName>
                                        </p:attrNameLst>
                                      </p:cBhvr>
                                      <p:to>
                                        <p:strVal val="visible"/>
                                      </p:to>
                                    </p:set>
                                    <p:animEffect transition="in" filter="wheel(1)">
                                      <p:cBhvr>
                                        <p:cTn id="195" dur="2000"/>
                                        <p:tgtEl>
                                          <p:spTgt spid="198"/>
                                        </p:tgtEl>
                                      </p:cBhvr>
                                    </p:animEffect>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199"/>
                                        </p:tgtEl>
                                        <p:attrNameLst>
                                          <p:attrName>style.visibility</p:attrName>
                                        </p:attrNameLst>
                                      </p:cBhvr>
                                      <p:to>
                                        <p:strVal val="visible"/>
                                      </p:to>
                                    </p:set>
                                    <p:animEffect transition="in" filter="fade">
                                      <p:cBhvr>
                                        <p:cTn id="200" dur="1000"/>
                                        <p:tgtEl>
                                          <p:spTgt spid="199"/>
                                        </p:tgtEl>
                                      </p:cBhvr>
                                    </p:animEffect>
                                    <p:anim calcmode="lin" valueType="num">
                                      <p:cBhvr>
                                        <p:cTn id="201" dur="1000" fill="hold"/>
                                        <p:tgtEl>
                                          <p:spTgt spid="199"/>
                                        </p:tgtEl>
                                        <p:attrNameLst>
                                          <p:attrName>ppt_x</p:attrName>
                                        </p:attrNameLst>
                                      </p:cBhvr>
                                      <p:tavLst>
                                        <p:tav tm="0">
                                          <p:val>
                                            <p:strVal val="#ppt_x"/>
                                          </p:val>
                                        </p:tav>
                                        <p:tav tm="100000">
                                          <p:val>
                                            <p:strVal val="#ppt_x"/>
                                          </p:val>
                                        </p:tav>
                                      </p:tavLst>
                                    </p:anim>
                                    <p:anim calcmode="lin" valueType="num">
                                      <p:cBhvr>
                                        <p:cTn id="202" dur="1000" fill="hold"/>
                                        <p:tgtEl>
                                          <p:spTgt spid="199"/>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2" presetClass="entr" presetSubtype="4" fill="hold" nodeType="clickEffect">
                                  <p:stCondLst>
                                    <p:cond delay="0"/>
                                  </p:stCondLst>
                                  <p:childTnLst>
                                    <p:set>
                                      <p:cBhvr>
                                        <p:cTn id="206" dur="1" fill="hold">
                                          <p:stCondLst>
                                            <p:cond delay="0"/>
                                          </p:stCondLst>
                                        </p:cTn>
                                        <p:tgtEl>
                                          <p:spTgt spid="200"/>
                                        </p:tgtEl>
                                        <p:attrNameLst>
                                          <p:attrName>style.visibility</p:attrName>
                                        </p:attrNameLst>
                                      </p:cBhvr>
                                      <p:to>
                                        <p:strVal val="visible"/>
                                      </p:to>
                                    </p:set>
                                    <p:animEffect transition="in" filter="wipe(down)">
                                      <p:cBhvr>
                                        <p:cTn id="207" dur="500"/>
                                        <p:tgtEl>
                                          <p:spTgt spid="200"/>
                                        </p:tgtEl>
                                      </p:cBhvr>
                                    </p:animEffect>
                                  </p:childTnLst>
                                </p:cTn>
                              </p:par>
                            </p:childTnLst>
                          </p:cTn>
                        </p:par>
                      </p:childTnLst>
                    </p:cTn>
                  </p:par>
                  <p:par>
                    <p:cTn id="208" fill="hold">
                      <p:stCondLst>
                        <p:cond delay="indefinite"/>
                      </p:stCondLst>
                      <p:childTnLst>
                        <p:par>
                          <p:cTn id="209" fill="hold">
                            <p:stCondLst>
                              <p:cond delay="0"/>
                            </p:stCondLst>
                            <p:childTnLst>
                              <p:par>
                                <p:cTn id="210" presetID="2" presetClass="entr" presetSubtype="4" fill="hold" grpId="0" nodeType="clickEffect">
                                  <p:stCondLst>
                                    <p:cond delay="0"/>
                                  </p:stCondLst>
                                  <p:childTnLst>
                                    <p:set>
                                      <p:cBhvr>
                                        <p:cTn id="211" dur="1" fill="hold">
                                          <p:stCondLst>
                                            <p:cond delay="0"/>
                                          </p:stCondLst>
                                        </p:cTn>
                                        <p:tgtEl>
                                          <p:spTgt spid="201"/>
                                        </p:tgtEl>
                                        <p:attrNameLst>
                                          <p:attrName>style.visibility</p:attrName>
                                        </p:attrNameLst>
                                      </p:cBhvr>
                                      <p:to>
                                        <p:strVal val="visible"/>
                                      </p:to>
                                    </p:set>
                                    <p:anim calcmode="lin" valueType="num">
                                      <p:cBhvr additive="base">
                                        <p:cTn id="212" dur="500" fill="hold"/>
                                        <p:tgtEl>
                                          <p:spTgt spid="201"/>
                                        </p:tgtEl>
                                        <p:attrNameLst>
                                          <p:attrName>ppt_x</p:attrName>
                                        </p:attrNameLst>
                                      </p:cBhvr>
                                      <p:tavLst>
                                        <p:tav tm="0">
                                          <p:val>
                                            <p:strVal val="#ppt_x"/>
                                          </p:val>
                                        </p:tav>
                                        <p:tav tm="100000">
                                          <p:val>
                                            <p:strVal val="#ppt_x"/>
                                          </p:val>
                                        </p:tav>
                                      </p:tavLst>
                                    </p:anim>
                                    <p:anim calcmode="lin" valueType="num">
                                      <p:cBhvr additive="base">
                                        <p:cTn id="213"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nodeType="clickEffect">
                                  <p:stCondLst>
                                    <p:cond delay="0"/>
                                  </p:stCondLst>
                                  <p:childTnLst>
                                    <p:set>
                                      <p:cBhvr>
                                        <p:cTn id="217" dur="1" fill="hold">
                                          <p:stCondLst>
                                            <p:cond delay="0"/>
                                          </p:stCondLst>
                                        </p:cTn>
                                        <p:tgtEl>
                                          <p:spTgt spid="202"/>
                                        </p:tgtEl>
                                        <p:attrNameLst>
                                          <p:attrName>style.visibility</p:attrName>
                                        </p:attrNameLst>
                                      </p:cBhvr>
                                      <p:to>
                                        <p:strVal val="visible"/>
                                      </p:to>
                                    </p:set>
                                    <p:anim calcmode="lin" valueType="num">
                                      <p:cBhvr additive="base">
                                        <p:cTn id="218" dur="500" fill="hold"/>
                                        <p:tgtEl>
                                          <p:spTgt spid="202"/>
                                        </p:tgtEl>
                                        <p:attrNameLst>
                                          <p:attrName>ppt_x</p:attrName>
                                        </p:attrNameLst>
                                      </p:cBhvr>
                                      <p:tavLst>
                                        <p:tav tm="0">
                                          <p:val>
                                            <p:strVal val="#ppt_x"/>
                                          </p:val>
                                        </p:tav>
                                        <p:tav tm="100000">
                                          <p:val>
                                            <p:strVal val="#ppt_x"/>
                                          </p:val>
                                        </p:tav>
                                      </p:tavLst>
                                    </p:anim>
                                    <p:anim calcmode="lin" valueType="num">
                                      <p:cBhvr additive="base">
                                        <p:cTn id="219" dur="500" fill="hold"/>
                                        <p:tgtEl>
                                          <p:spTgt spid="202"/>
                                        </p:tgtEl>
                                        <p:attrNameLst>
                                          <p:attrName>ppt_y</p:attrName>
                                        </p:attrNameLst>
                                      </p:cBhvr>
                                      <p:tavLst>
                                        <p:tav tm="0">
                                          <p:val>
                                            <p:strVal val="1+#ppt_h/2"/>
                                          </p:val>
                                        </p:tav>
                                        <p:tav tm="100000">
                                          <p:val>
                                            <p:strVal val="#ppt_y"/>
                                          </p:val>
                                        </p:tav>
                                      </p:tavLst>
                                    </p:anim>
                                  </p:childTnLst>
                                </p:cTn>
                              </p:par>
                              <p:par>
                                <p:cTn id="220" presetID="2" presetClass="entr" presetSubtype="4" fill="hold" nodeType="withEffect">
                                  <p:stCondLst>
                                    <p:cond delay="0"/>
                                  </p:stCondLst>
                                  <p:childTnLst>
                                    <p:set>
                                      <p:cBhvr>
                                        <p:cTn id="221" dur="1" fill="hold">
                                          <p:stCondLst>
                                            <p:cond delay="0"/>
                                          </p:stCondLst>
                                        </p:cTn>
                                        <p:tgtEl>
                                          <p:spTgt spid="203"/>
                                        </p:tgtEl>
                                        <p:attrNameLst>
                                          <p:attrName>style.visibility</p:attrName>
                                        </p:attrNameLst>
                                      </p:cBhvr>
                                      <p:to>
                                        <p:strVal val="visible"/>
                                      </p:to>
                                    </p:set>
                                    <p:anim calcmode="lin" valueType="num">
                                      <p:cBhvr additive="base">
                                        <p:cTn id="222" dur="500" fill="hold"/>
                                        <p:tgtEl>
                                          <p:spTgt spid="203"/>
                                        </p:tgtEl>
                                        <p:attrNameLst>
                                          <p:attrName>ppt_x</p:attrName>
                                        </p:attrNameLst>
                                      </p:cBhvr>
                                      <p:tavLst>
                                        <p:tav tm="0">
                                          <p:val>
                                            <p:strVal val="#ppt_x"/>
                                          </p:val>
                                        </p:tav>
                                        <p:tav tm="100000">
                                          <p:val>
                                            <p:strVal val="#ppt_x"/>
                                          </p:val>
                                        </p:tav>
                                      </p:tavLst>
                                    </p:anim>
                                    <p:anim calcmode="lin" valueType="num">
                                      <p:cBhvr additive="base">
                                        <p:cTn id="223"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21" presetClass="entr" presetSubtype="1" fill="hold" nodeType="clickEffect">
                                  <p:stCondLst>
                                    <p:cond delay="0"/>
                                  </p:stCondLst>
                                  <p:childTnLst>
                                    <p:set>
                                      <p:cBhvr>
                                        <p:cTn id="227" dur="1" fill="hold">
                                          <p:stCondLst>
                                            <p:cond delay="0"/>
                                          </p:stCondLst>
                                        </p:cTn>
                                        <p:tgtEl>
                                          <p:spTgt spid="218"/>
                                        </p:tgtEl>
                                        <p:attrNameLst>
                                          <p:attrName>style.visibility</p:attrName>
                                        </p:attrNameLst>
                                      </p:cBhvr>
                                      <p:to>
                                        <p:strVal val="visible"/>
                                      </p:to>
                                    </p:set>
                                    <p:animEffect transition="in" filter="wheel(1)">
                                      <p:cBhvr>
                                        <p:cTn id="228" dur="2000"/>
                                        <p:tgtEl>
                                          <p:spTgt spid="218"/>
                                        </p:tgtEl>
                                      </p:cBhvr>
                                    </p:animEffect>
                                  </p:childTnLst>
                                </p:cTn>
                              </p:par>
                            </p:childTnLst>
                          </p:cTn>
                        </p:par>
                      </p:childTnLst>
                    </p:cTn>
                  </p:par>
                  <p:par>
                    <p:cTn id="229" fill="hold">
                      <p:stCondLst>
                        <p:cond delay="indefinite"/>
                      </p:stCondLst>
                      <p:childTnLst>
                        <p:par>
                          <p:cTn id="230" fill="hold">
                            <p:stCondLst>
                              <p:cond delay="0"/>
                            </p:stCondLst>
                            <p:childTnLst>
                              <p:par>
                                <p:cTn id="231" presetID="31" presetClass="entr" presetSubtype="0" fill="hold" grpId="0" nodeType="clickEffect">
                                  <p:stCondLst>
                                    <p:cond delay="0"/>
                                  </p:stCondLst>
                                  <p:childTnLst>
                                    <p:set>
                                      <p:cBhvr>
                                        <p:cTn id="232" dur="1" fill="hold">
                                          <p:stCondLst>
                                            <p:cond delay="0"/>
                                          </p:stCondLst>
                                        </p:cTn>
                                        <p:tgtEl>
                                          <p:spTgt spid="219"/>
                                        </p:tgtEl>
                                        <p:attrNameLst>
                                          <p:attrName>style.visibility</p:attrName>
                                        </p:attrNameLst>
                                      </p:cBhvr>
                                      <p:to>
                                        <p:strVal val="visible"/>
                                      </p:to>
                                    </p:set>
                                    <p:anim calcmode="lin" valueType="num">
                                      <p:cBhvr>
                                        <p:cTn id="233" dur="1000" fill="hold"/>
                                        <p:tgtEl>
                                          <p:spTgt spid="219"/>
                                        </p:tgtEl>
                                        <p:attrNameLst>
                                          <p:attrName>ppt_w</p:attrName>
                                        </p:attrNameLst>
                                      </p:cBhvr>
                                      <p:tavLst>
                                        <p:tav tm="0">
                                          <p:val>
                                            <p:fltVal val="0"/>
                                          </p:val>
                                        </p:tav>
                                        <p:tav tm="100000">
                                          <p:val>
                                            <p:strVal val="#ppt_w"/>
                                          </p:val>
                                        </p:tav>
                                      </p:tavLst>
                                    </p:anim>
                                    <p:anim calcmode="lin" valueType="num">
                                      <p:cBhvr>
                                        <p:cTn id="234" dur="1000" fill="hold"/>
                                        <p:tgtEl>
                                          <p:spTgt spid="219"/>
                                        </p:tgtEl>
                                        <p:attrNameLst>
                                          <p:attrName>ppt_h</p:attrName>
                                        </p:attrNameLst>
                                      </p:cBhvr>
                                      <p:tavLst>
                                        <p:tav tm="0">
                                          <p:val>
                                            <p:fltVal val="0"/>
                                          </p:val>
                                        </p:tav>
                                        <p:tav tm="100000">
                                          <p:val>
                                            <p:strVal val="#ppt_h"/>
                                          </p:val>
                                        </p:tav>
                                      </p:tavLst>
                                    </p:anim>
                                    <p:anim calcmode="lin" valueType="num">
                                      <p:cBhvr>
                                        <p:cTn id="235" dur="1000" fill="hold"/>
                                        <p:tgtEl>
                                          <p:spTgt spid="219"/>
                                        </p:tgtEl>
                                        <p:attrNameLst>
                                          <p:attrName>style.rotation</p:attrName>
                                        </p:attrNameLst>
                                      </p:cBhvr>
                                      <p:tavLst>
                                        <p:tav tm="0">
                                          <p:val>
                                            <p:fltVal val="90"/>
                                          </p:val>
                                        </p:tav>
                                        <p:tav tm="100000">
                                          <p:val>
                                            <p:fltVal val="0"/>
                                          </p:val>
                                        </p:tav>
                                      </p:tavLst>
                                    </p:anim>
                                    <p:animEffect transition="in" filter="fade">
                                      <p:cBhvr>
                                        <p:cTn id="236" dur="1000"/>
                                        <p:tgtEl>
                                          <p:spTgt spid="219"/>
                                        </p:tgtEl>
                                      </p:cBhvr>
                                    </p:animEffect>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nodeType="clickEffect">
                                  <p:stCondLst>
                                    <p:cond delay="0"/>
                                  </p:stCondLst>
                                  <p:childTnLst>
                                    <p:set>
                                      <p:cBhvr>
                                        <p:cTn id="240" dur="1" fill="hold">
                                          <p:stCondLst>
                                            <p:cond delay="0"/>
                                          </p:stCondLst>
                                        </p:cTn>
                                        <p:tgtEl>
                                          <p:spTgt spid="220"/>
                                        </p:tgtEl>
                                        <p:attrNameLst>
                                          <p:attrName>style.visibility</p:attrName>
                                        </p:attrNameLst>
                                      </p:cBhvr>
                                      <p:to>
                                        <p:strVal val="visible"/>
                                      </p:to>
                                    </p:set>
                                    <p:anim calcmode="lin" valueType="num">
                                      <p:cBhvr additive="base">
                                        <p:cTn id="241" dur="500" fill="hold"/>
                                        <p:tgtEl>
                                          <p:spTgt spid="220"/>
                                        </p:tgtEl>
                                        <p:attrNameLst>
                                          <p:attrName>ppt_x</p:attrName>
                                        </p:attrNameLst>
                                      </p:cBhvr>
                                      <p:tavLst>
                                        <p:tav tm="0">
                                          <p:val>
                                            <p:strVal val="#ppt_x"/>
                                          </p:val>
                                        </p:tav>
                                        <p:tav tm="100000">
                                          <p:val>
                                            <p:strVal val="#ppt_x"/>
                                          </p:val>
                                        </p:tav>
                                      </p:tavLst>
                                    </p:anim>
                                    <p:anim calcmode="lin" valueType="num">
                                      <p:cBhvr additive="base">
                                        <p:cTn id="242"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7" grpId="0"/>
      <p:bldP spid="48" grpId="0"/>
      <p:bldP spid="50" grpId="0"/>
      <p:bldP spid="51" grpId="0" animBg="1"/>
      <p:bldP spid="52" grpId="0" animBg="1"/>
      <p:bldP spid="53" grpId="0" animBg="1"/>
      <p:bldP spid="54" grpId="0" animBg="1"/>
      <p:bldP spid="58" grpId="0" animBg="1"/>
      <p:bldP spid="59" grpId="0" animBg="1"/>
      <p:bldP spid="60" grpId="0" animBg="1"/>
      <p:bldP spid="61" grpId="0" animBg="1"/>
      <p:bldP spid="62" grpId="0" animBg="1"/>
      <p:bldP spid="66" grpId="0" animBg="1"/>
      <p:bldP spid="175" grpId="0" animBg="1"/>
      <p:bldP spid="177" grpId="0" animBg="1"/>
      <p:bldP spid="179" grpId="0" animBg="1"/>
      <p:bldP spid="197" grpId="0" animBg="1"/>
      <p:bldP spid="199" grpId="0" animBg="1"/>
      <p:bldP spid="201" grpId="0" animBg="1"/>
      <p:bldP spid="2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9371" y="-27174"/>
            <a:ext cx="8304551" cy="1384995"/>
          </a:xfrm>
          <a:prstGeom prst="rect">
            <a:avLst/>
          </a:prstGeom>
        </p:spPr>
        <p:txBody>
          <a:bodyPr wrap="square">
            <a:spAutoFit/>
          </a:bodyPr>
          <a:lstStyle/>
          <a:p>
            <a:r>
              <a:rPr lang="zh-CN" altLang="en-US" sz="2800" b="1" dirty="0">
                <a:solidFill>
                  <a:srgbClr val="FF0000"/>
                </a:solidFill>
              </a:rPr>
              <a:t>练习：电子</a:t>
            </a:r>
            <a:r>
              <a:rPr lang="zh-CN" altLang="en-US" sz="2800" b="1" dirty="0">
                <a:solidFill>
                  <a:srgbClr val="0000FF"/>
                </a:solidFill>
                <a:latin typeface="宋体" panose="02010600030101010101" pitchFamily="2" charset="-122"/>
              </a:rPr>
              <a:t>单缝衍射，</a:t>
            </a:r>
            <a:r>
              <a:rPr lang="zh-CN" altLang="en-US" sz="2800" b="1" dirty="0">
                <a:solidFill>
                  <a:srgbClr val="0000FF"/>
                </a:solidFill>
              </a:rPr>
              <a:t>已知</a:t>
            </a:r>
            <a:r>
              <a:rPr lang="en-US" altLang="zh-CN" sz="2800" b="1" dirty="0">
                <a:solidFill>
                  <a:srgbClr val="008000"/>
                </a:solidFill>
              </a:rPr>
              <a:t> </a:t>
            </a:r>
            <a:r>
              <a:rPr lang="en-US" altLang="zh-CN" sz="2800" b="1" dirty="0">
                <a:solidFill>
                  <a:srgbClr val="FF0000"/>
                </a:solidFill>
              </a:rPr>
              <a:t>L</a:t>
            </a:r>
            <a:r>
              <a:rPr lang="zh-CN" altLang="en-US" sz="2800" b="1" dirty="0">
                <a:solidFill>
                  <a:srgbClr val="FF0000"/>
                </a:solidFill>
              </a:rPr>
              <a:t>，</a:t>
            </a:r>
            <a:r>
              <a:rPr lang="en-US" altLang="zh-CN" sz="2800" b="1" i="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rPr>
              <a:t>，</a:t>
            </a:r>
            <a:r>
              <a:rPr lang="zh-CN" altLang="en-US" sz="2800" b="1" dirty="0">
                <a:solidFill>
                  <a:srgbClr val="0000FF"/>
                </a:solidFill>
                <a:latin typeface="楷体" panose="02010609060101010101" pitchFamily="49" charset="-122"/>
                <a:ea typeface="楷体" panose="02010609060101010101" pitchFamily="49" charset="-122"/>
              </a:rPr>
              <a:t>电子的速度为</a:t>
            </a:r>
            <a:r>
              <a:rPr lang="en-US" altLang="zh-CN" sz="2800" b="1" dirty="0">
                <a:solidFill>
                  <a:srgbClr val="FF0000"/>
                </a:solidFill>
                <a:latin typeface="楷体" panose="02010609060101010101" pitchFamily="49" charset="-122"/>
                <a:ea typeface="楷体" panose="02010609060101010101" pitchFamily="49" charset="-122"/>
              </a:rPr>
              <a:t>v,</a:t>
            </a:r>
            <a:r>
              <a:rPr lang="zh-CN" altLang="en-US" sz="2800" b="1" dirty="0">
                <a:solidFill>
                  <a:srgbClr val="0000FF"/>
                </a:solidFill>
                <a:latin typeface="楷体" panose="02010609060101010101" pitchFamily="49" charset="-122"/>
                <a:ea typeface="楷体" panose="02010609060101010101" pitchFamily="49" charset="-122"/>
              </a:rPr>
              <a:t>质量为</a:t>
            </a:r>
            <a:r>
              <a:rPr lang="en-US" altLang="zh-CN" sz="2800" b="1" dirty="0">
                <a:solidFill>
                  <a:srgbClr val="FF0000"/>
                </a:solidFill>
                <a:latin typeface="楷体" panose="02010609060101010101" pitchFamily="49" charset="-122"/>
                <a:ea typeface="楷体" panose="02010609060101010101" pitchFamily="49" charset="-122"/>
              </a:rPr>
              <a:t>m</a:t>
            </a:r>
            <a:r>
              <a:rPr lang="zh-CN" altLang="en-US" sz="2800" b="1" dirty="0">
                <a:solidFill>
                  <a:srgbClr val="0000FF"/>
                </a:solidFill>
                <a:sym typeface="Symbol" panose="05050102010706020507" pitchFamily="18" charset="2"/>
              </a:rPr>
              <a:t>。</a:t>
            </a:r>
            <a:r>
              <a:rPr lang="zh-CN" altLang="zh-CN" sz="2800" b="1" kern="100" dirty="0">
                <a:solidFill>
                  <a:srgbClr val="009900"/>
                </a:solidFill>
                <a:latin typeface="Times New Roman" panose="02020603050405020304" pitchFamily="18" charset="0"/>
                <a:ea typeface="楷体_GB2312"/>
                <a:cs typeface="Times New Roman" panose="02020603050405020304" pitchFamily="18" charset="0"/>
              </a:rPr>
              <a:t>中央明条纹的角宽度</a:t>
            </a:r>
            <a:r>
              <a:rPr lang="en-US" altLang="zh-CN" sz="2800" b="1" kern="100" dirty="0">
                <a:solidFill>
                  <a:srgbClr val="009900"/>
                </a:solidFill>
                <a:latin typeface="Times New Roman" panose="02020603050405020304" pitchFamily="18" charset="0"/>
                <a:ea typeface="楷体_GB2312"/>
                <a:cs typeface="Times New Roman" panose="02020603050405020304" pitchFamily="18" charset="0"/>
              </a:rPr>
              <a:t>=____</a:t>
            </a:r>
            <a:r>
              <a:rPr lang="zh-CN" altLang="zh-CN" sz="2800" b="1" kern="100" dirty="0">
                <a:solidFill>
                  <a:srgbClr val="009900"/>
                </a:solidFill>
                <a:latin typeface="Times New Roman" panose="02020603050405020304" pitchFamily="18" charset="0"/>
                <a:ea typeface="楷体_GB2312"/>
                <a:cs typeface="Times New Roman" panose="02020603050405020304" pitchFamily="18" charset="0"/>
              </a:rPr>
              <a:t>，线宽度</a:t>
            </a:r>
            <a:r>
              <a:rPr lang="en-US" altLang="zh-CN" sz="2800" b="1" kern="100" dirty="0">
                <a:solidFill>
                  <a:srgbClr val="009900"/>
                </a:solidFill>
                <a:latin typeface="Times New Roman" panose="02020603050405020304" pitchFamily="18" charset="0"/>
                <a:ea typeface="楷体_GB2312"/>
                <a:cs typeface="Times New Roman" panose="02020603050405020304" pitchFamily="18" charset="0"/>
              </a:rPr>
              <a:t>=_____;</a:t>
            </a:r>
            <a:r>
              <a:rPr lang="zh-CN" altLang="en-US" sz="2800" b="1" kern="100" dirty="0">
                <a:solidFill>
                  <a:srgbClr val="009900"/>
                </a:solidFill>
                <a:latin typeface="Times New Roman" panose="02020603050405020304" pitchFamily="18" charset="0"/>
                <a:ea typeface="楷体_GB2312"/>
                <a:cs typeface="Times New Roman" panose="02020603050405020304" pitchFamily="18" charset="0"/>
              </a:rPr>
              <a:t>其他</a:t>
            </a:r>
            <a:r>
              <a:rPr lang="zh-CN" altLang="zh-CN" sz="2800" b="1" kern="100" dirty="0">
                <a:solidFill>
                  <a:srgbClr val="009900"/>
                </a:solidFill>
                <a:latin typeface="Times New Roman" panose="02020603050405020304" pitchFamily="18" charset="0"/>
                <a:ea typeface="楷体_GB2312"/>
                <a:cs typeface="Times New Roman" panose="02020603050405020304" pitchFamily="18" charset="0"/>
              </a:rPr>
              <a:t>明条纹的角宽度</a:t>
            </a:r>
            <a:r>
              <a:rPr lang="en-US" altLang="zh-CN" sz="2800" b="1" kern="100" dirty="0">
                <a:solidFill>
                  <a:srgbClr val="009900"/>
                </a:solidFill>
                <a:latin typeface="Times New Roman" panose="02020603050405020304" pitchFamily="18" charset="0"/>
                <a:ea typeface="楷体_GB2312"/>
                <a:cs typeface="Times New Roman" panose="02020603050405020304" pitchFamily="18" charset="0"/>
              </a:rPr>
              <a:t>=____</a:t>
            </a:r>
            <a:r>
              <a:rPr lang="zh-CN" altLang="zh-CN" sz="2800" b="1" kern="100" dirty="0">
                <a:solidFill>
                  <a:srgbClr val="009900"/>
                </a:solidFill>
                <a:latin typeface="Times New Roman" panose="02020603050405020304" pitchFamily="18" charset="0"/>
                <a:ea typeface="楷体_GB2312"/>
                <a:cs typeface="Times New Roman" panose="02020603050405020304" pitchFamily="18" charset="0"/>
              </a:rPr>
              <a:t>，线宽度</a:t>
            </a:r>
            <a:r>
              <a:rPr lang="en-US" altLang="zh-CN" sz="2800" b="1" kern="100" dirty="0">
                <a:solidFill>
                  <a:srgbClr val="009900"/>
                </a:solidFill>
                <a:latin typeface="Times New Roman" panose="02020603050405020304" pitchFamily="18" charset="0"/>
                <a:ea typeface="楷体_GB2312"/>
                <a:cs typeface="Times New Roman" panose="02020603050405020304" pitchFamily="18" charset="0"/>
              </a:rPr>
              <a:t>=_____</a:t>
            </a:r>
            <a:r>
              <a:rPr lang="zh-CN" altLang="zh-CN" sz="2800" b="1" kern="100" dirty="0">
                <a:solidFill>
                  <a:srgbClr val="009900"/>
                </a:solidFill>
                <a:ea typeface="Times New Roman" panose="02020603050405020304" pitchFamily="18" charset="0"/>
              </a:rPr>
              <a:t> </a:t>
            </a:r>
            <a:r>
              <a:rPr lang="zh-CN" altLang="en-US" sz="2800" b="1" dirty="0">
                <a:solidFill>
                  <a:srgbClr val="CC3300"/>
                </a:solidFill>
              </a:rPr>
              <a:t>。</a:t>
            </a:r>
          </a:p>
        </p:txBody>
      </p:sp>
      <p:grpSp>
        <p:nvGrpSpPr>
          <p:cNvPr id="3" name="Group 2"/>
          <p:cNvGrpSpPr>
            <a:grpSpLocks/>
          </p:cNvGrpSpPr>
          <p:nvPr/>
        </p:nvGrpSpPr>
        <p:grpSpPr bwMode="auto">
          <a:xfrm>
            <a:off x="2187496" y="1634797"/>
            <a:ext cx="47625" cy="2197420"/>
            <a:chOff x="0" y="0"/>
            <a:chExt cx="48" cy="1730"/>
          </a:xfrm>
        </p:grpSpPr>
        <p:sp>
          <p:nvSpPr>
            <p:cNvPr id="4" name="未知"/>
            <p:cNvSpPr>
              <a:spLocks/>
            </p:cNvSpPr>
            <p:nvPr/>
          </p:nvSpPr>
          <p:spPr bwMode="auto">
            <a:xfrm>
              <a:off x="0" y="0"/>
              <a:ext cx="48" cy="480"/>
            </a:xfrm>
            <a:custGeom>
              <a:avLst/>
              <a:gdLst>
                <a:gd name="T0" fmla="*/ 0 w 48"/>
                <a:gd name="T1" fmla="*/ 0 h 768"/>
                <a:gd name="T2" fmla="*/ 0 w 48"/>
                <a:gd name="T3" fmla="*/ 1 h 768"/>
                <a:gd name="T4" fmla="*/ 48 w 48"/>
                <a:gd name="T5" fmla="*/ 1 h 768"/>
                <a:gd name="T6" fmla="*/ 48 w 48"/>
                <a:gd name="T7" fmla="*/ 0 h 768"/>
                <a:gd name="T8" fmla="*/ 0 w 48"/>
                <a:gd name="T9" fmla="*/ 0 h 768"/>
                <a:gd name="T10" fmla="*/ 0 60000 65536"/>
                <a:gd name="T11" fmla="*/ 0 60000 65536"/>
                <a:gd name="T12" fmla="*/ 0 60000 65536"/>
                <a:gd name="T13" fmla="*/ 0 60000 65536"/>
                <a:gd name="T14" fmla="*/ 0 60000 65536"/>
                <a:gd name="T15" fmla="*/ 0 w 48"/>
                <a:gd name="T16" fmla="*/ 0 h 768"/>
                <a:gd name="T17" fmla="*/ 48 w 48"/>
                <a:gd name="T18" fmla="*/ 768 h 768"/>
              </a:gdLst>
              <a:ahLst/>
              <a:cxnLst>
                <a:cxn ang="T10">
                  <a:pos x="T0" y="T1"/>
                </a:cxn>
                <a:cxn ang="T11">
                  <a:pos x="T2" y="T3"/>
                </a:cxn>
                <a:cxn ang="T12">
                  <a:pos x="T4" y="T5"/>
                </a:cxn>
                <a:cxn ang="T13">
                  <a:pos x="T6" y="T7"/>
                </a:cxn>
                <a:cxn ang="T14">
                  <a:pos x="T8" y="T9"/>
                </a:cxn>
              </a:cxnLst>
              <a:rect l="T15" t="T16" r="T17" b="T18"/>
              <a:pathLst>
                <a:path w="48" h="768">
                  <a:moveTo>
                    <a:pt x="0" y="0"/>
                  </a:moveTo>
                  <a:lnTo>
                    <a:pt x="0" y="768"/>
                  </a:lnTo>
                  <a:lnTo>
                    <a:pt x="48" y="672"/>
                  </a:lnTo>
                  <a:lnTo>
                    <a:pt x="48" y="0"/>
                  </a:lnTo>
                  <a:lnTo>
                    <a:pt x="0" y="0"/>
                  </a:lnTo>
                  <a:close/>
                </a:path>
              </a:pathLst>
            </a:custGeom>
            <a:solidFill>
              <a:schemeClr val="tx1"/>
            </a:solidFill>
            <a:ln w="9525">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 name="未知"/>
            <p:cNvSpPr>
              <a:spLocks/>
            </p:cNvSpPr>
            <p:nvPr/>
          </p:nvSpPr>
          <p:spPr bwMode="auto">
            <a:xfrm flipV="1">
              <a:off x="0" y="1250"/>
              <a:ext cx="48" cy="480"/>
            </a:xfrm>
            <a:custGeom>
              <a:avLst/>
              <a:gdLst>
                <a:gd name="T0" fmla="*/ 0 w 48"/>
                <a:gd name="T1" fmla="*/ 0 h 768"/>
                <a:gd name="T2" fmla="*/ 0 w 48"/>
                <a:gd name="T3" fmla="*/ 1 h 768"/>
                <a:gd name="T4" fmla="*/ 48 w 48"/>
                <a:gd name="T5" fmla="*/ 1 h 768"/>
                <a:gd name="T6" fmla="*/ 48 w 48"/>
                <a:gd name="T7" fmla="*/ 0 h 768"/>
                <a:gd name="T8" fmla="*/ 0 w 48"/>
                <a:gd name="T9" fmla="*/ 0 h 768"/>
                <a:gd name="T10" fmla="*/ 0 60000 65536"/>
                <a:gd name="T11" fmla="*/ 0 60000 65536"/>
                <a:gd name="T12" fmla="*/ 0 60000 65536"/>
                <a:gd name="T13" fmla="*/ 0 60000 65536"/>
                <a:gd name="T14" fmla="*/ 0 60000 65536"/>
                <a:gd name="T15" fmla="*/ 0 w 48"/>
                <a:gd name="T16" fmla="*/ 0 h 768"/>
                <a:gd name="T17" fmla="*/ 48 w 48"/>
                <a:gd name="T18" fmla="*/ 768 h 768"/>
              </a:gdLst>
              <a:ahLst/>
              <a:cxnLst>
                <a:cxn ang="T10">
                  <a:pos x="T0" y="T1"/>
                </a:cxn>
                <a:cxn ang="T11">
                  <a:pos x="T2" y="T3"/>
                </a:cxn>
                <a:cxn ang="T12">
                  <a:pos x="T4" y="T5"/>
                </a:cxn>
                <a:cxn ang="T13">
                  <a:pos x="T6" y="T7"/>
                </a:cxn>
                <a:cxn ang="T14">
                  <a:pos x="T8" y="T9"/>
                </a:cxn>
              </a:cxnLst>
              <a:rect l="T15" t="T16" r="T17" b="T18"/>
              <a:pathLst>
                <a:path w="48" h="768">
                  <a:moveTo>
                    <a:pt x="0" y="0"/>
                  </a:moveTo>
                  <a:lnTo>
                    <a:pt x="0" y="768"/>
                  </a:lnTo>
                  <a:lnTo>
                    <a:pt x="48" y="672"/>
                  </a:lnTo>
                  <a:lnTo>
                    <a:pt x="48" y="0"/>
                  </a:lnTo>
                  <a:lnTo>
                    <a:pt x="0" y="0"/>
                  </a:lnTo>
                  <a:close/>
                </a:path>
              </a:pathLst>
            </a:custGeom>
            <a:solidFill>
              <a:schemeClr val="tx1"/>
            </a:solidFill>
            <a:ln w="9525">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6" name="Group 32"/>
          <p:cNvGrpSpPr>
            <a:grpSpLocks/>
          </p:cNvGrpSpPr>
          <p:nvPr/>
        </p:nvGrpSpPr>
        <p:grpSpPr bwMode="auto">
          <a:xfrm>
            <a:off x="1509633" y="2226935"/>
            <a:ext cx="439738" cy="1046163"/>
            <a:chOff x="74" y="-17"/>
            <a:chExt cx="277" cy="659"/>
          </a:xfrm>
        </p:grpSpPr>
        <p:grpSp>
          <p:nvGrpSpPr>
            <p:cNvPr id="7" name="Group 33"/>
            <p:cNvGrpSpPr>
              <a:grpSpLocks/>
            </p:cNvGrpSpPr>
            <p:nvPr/>
          </p:nvGrpSpPr>
          <p:grpSpPr bwMode="auto">
            <a:xfrm>
              <a:off x="74" y="-6"/>
              <a:ext cx="215" cy="648"/>
              <a:chOff x="74" y="-6"/>
              <a:chExt cx="215" cy="648"/>
            </a:xfrm>
          </p:grpSpPr>
          <p:graphicFrame>
            <p:nvGraphicFramePr>
              <p:cNvPr id="10" name="Object 34"/>
              <p:cNvGraphicFramePr>
                <a:graphicFrameLocks noChangeAspect="1"/>
              </p:cNvGraphicFramePr>
              <p:nvPr>
                <p:extLst>
                  <p:ext uri="{D42A27DB-BD31-4B8C-83A1-F6EECF244321}">
                    <p14:modId xmlns:p14="http://schemas.microsoft.com/office/powerpoint/2010/main" val="2400518407"/>
                  </p:ext>
                </p:extLst>
              </p:nvPr>
            </p:nvGraphicFramePr>
            <p:xfrm>
              <a:off x="74" y="174"/>
              <a:ext cx="215" cy="239"/>
            </p:xfrm>
            <a:graphic>
              <a:graphicData uri="http://schemas.openxmlformats.org/presentationml/2006/ole">
                <mc:AlternateContent xmlns:mc="http://schemas.openxmlformats.org/markup-compatibility/2006">
                  <mc:Choice xmlns:v="urn:schemas-microsoft-com:vml" Requires="v">
                    <p:oleObj spid="_x0000_s139133" name="公式" r:id="rId3" imgW="126720" imgH="139680" progId="Equation.3">
                      <p:embed/>
                    </p:oleObj>
                  </mc:Choice>
                  <mc:Fallback>
                    <p:oleObj name="公式" r:id="rId3" imgW="126720" imgH="139680" progId="Equation.3">
                      <p:embed/>
                      <p:pic>
                        <p:nvPicPr>
                          <p:cNvPr id="71" name="Object 34"/>
                          <p:cNvPicPr>
                            <a:picLocks noChangeAspect="1" noChangeArrowheads="1"/>
                          </p:cNvPicPr>
                          <p:nvPr/>
                        </p:nvPicPr>
                        <p:blipFill>
                          <a:blip r:embed="rId4"/>
                          <a:srcRect/>
                          <a:stretch>
                            <a:fillRect/>
                          </a:stretch>
                        </p:blipFill>
                        <p:spPr bwMode="auto">
                          <a:xfrm>
                            <a:off x="74" y="174"/>
                            <a:ext cx="215" cy="239"/>
                          </a:xfrm>
                          <a:prstGeom prst="rect">
                            <a:avLst/>
                          </a:prstGeom>
                          <a:noFill/>
                          <a:ln>
                            <a:noFill/>
                          </a:ln>
                          <a:effectLst/>
                          <a:extLst/>
                        </p:spPr>
                      </p:pic>
                    </p:oleObj>
                  </mc:Fallback>
                </mc:AlternateContent>
              </a:graphicData>
            </a:graphic>
          </p:graphicFrame>
          <p:sp>
            <p:nvSpPr>
              <p:cNvPr id="11" name="Line 35"/>
              <p:cNvSpPr>
                <a:spLocks noChangeShapeType="1"/>
              </p:cNvSpPr>
              <p:nvPr/>
            </p:nvSpPr>
            <p:spPr bwMode="auto">
              <a:xfrm>
                <a:off x="289" y="-6"/>
                <a:ext cx="0" cy="648"/>
              </a:xfrm>
              <a:prstGeom prst="line">
                <a:avLst/>
              </a:prstGeom>
              <a:noFill/>
              <a:ln w="19050">
                <a:solidFill>
                  <a:srgbClr val="0070C0"/>
                </a:solidFill>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8" name="Line 36"/>
            <p:cNvSpPr>
              <a:spLocks noChangeShapeType="1"/>
            </p:cNvSpPr>
            <p:nvPr/>
          </p:nvSpPr>
          <p:spPr bwMode="auto">
            <a:xfrm>
              <a:off x="195" y="-17"/>
              <a:ext cx="144" cy="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9" name="Line 37"/>
            <p:cNvSpPr>
              <a:spLocks noChangeShapeType="1"/>
            </p:cNvSpPr>
            <p:nvPr/>
          </p:nvSpPr>
          <p:spPr bwMode="auto">
            <a:xfrm>
              <a:off x="207" y="642"/>
              <a:ext cx="144" cy="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12" name="Group 5"/>
          <p:cNvGrpSpPr>
            <a:grpSpLocks/>
          </p:cNvGrpSpPr>
          <p:nvPr/>
        </p:nvGrpSpPr>
        <p:grpSpPr bwMode="auto">
          <a:xfrm>
            <a:off x="4600496" y="1469697"/>
            <a:ext cx="144463" cy="2438400"/>
            <a:chOff x="0" y="0"/>
            <a:chExt cx="144" cy="1920"/>
          </a:xfrm>
        </p:grpSpPr>
        <p:sp>
          <p:nvSpPr>
            <p:cNvPr id="13" name="Line 6"/>
            <p:cNvSpPr>
              <a:spLocks noChangeShapeType="1"/>
            </p:cNvSpPr>
            <p:nvPr/>
          </p:nvSpPr>
          <p:spPr bwMode="auto">
            <a:xfrm>
              <a:off x="0" y="0"/>
              <a:ext cx="0" cy="1920"/>
            </a:xfrm>
            <a:prstGeom prst="line">
              <a:avLst/>
            </a:prstGeom>
            <a:noFill/>
            <a:ln w="19050">
              <a:solidFill>
                <a:schemeClr val="tx1"/>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4" name="Rectangle 7" descr="宽上对角线"/>
            <p:cNvSpPr>
              <a:spLocks noChangeArrowheads="1"/>
            </p:cNvSpPr>
            <p:nvPr/>
          </p:nvSpPr>
          <p:spPr bwMode="auto">
            <a:xfrm>
              <a:off x="0" y="0"/>
              <a:ext cx="144" cy="1920"/>
            </a:xfrm>
            <a:prstGeom prst="rect">
              <a:avLst/>
            </a:prstGeom>
            <a:blipFill dpi="0" rotWithShape="0">
              <a:blip r:embed="rId5"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15" name="Group 32"/>
          <p:cNvGrpSpPr>
            <a:grpSpLocks/>
          </p:cNvGrpSpPr>
          <p:nvPr/>
        </p:nvGrpSpPr>
        <p:grpSpPr bwMode="auto">
          <a:xfrm>
            <a:off x="2234326" y="3684051"/>
            <a:ext cx="2365378" cy="663575"/>
            <a:chOff x="242" y="-244"/>
            <a:chExt cx="1490" cy="418"/>
          </a:xfrm>
        </p:grpSpPr>
        <p:grpSp>
          <p:nvGrpSpPr>
            <p:cNvPr id="16" name="Group 33"/>
            <p:cNvGrpSpPr>
              <a:grpSpLocks/>
            </p:cNvGrpSpPr>
            <p:nvPr/>
          </p:nvGrpSpPr>
          <p:grpSpPr bwMode="auto">
            <a:xfrm>
              <a:off x="242" y="-244"/>
              <a:ext cx="1490" cy="321"/>
              <a:chOff x="242" y="-244"/>
              <a:chExt cx="1490" cy="321"/>
            </a:xfrm>
          </p:grpSpPr>
          <p:graphicFrame>
            <p:nvGraphicFramePr>
              <p:cNvPr id="19" name="Object 34"/>
              <p:cNvGraphicFramePr>
                <a:graphicFrameLocks noChangeAspect="1"/>
              </p:cNvGraphicFramePr>
              <p:nvPr>
                <p:extLst>
                  <p:ext uri="{D42A27DB-BD31-4B8C-83A1-F6EECF244321}">
                    <p14:modId xmlns:p14="http://schemas.microsoft.com/office/powerpoint/2010/main" val="3460099045"/>
                  </p:ext>
                </p:extLst>
              </p:nvPr>
            </p:nvGraphicFramePr>
            <p:xfrm>
              <a:off x="829" y="-244"/>
              <a:ext cx="237" cy="283"/>
            </p:xfrm>
            <a:graphic>
              <a:graphicData uri="http://schemas.openxmlformats.org/presentationml/2006/ole">
                <mc:AlternateContent xmlns:mc="http://schemas.openxmlformats.org/markup-compatibility/2006">
                  <mc:Choice xmlns:v="urn:schemas-microsoft-com:vml" Requires="v">
                    <p:oleObj spid="_x0000_s139134" name="公式" r:id="rId6" imgW="139680" imgH="164880" progId="Equation.3">
                      <p:embed/>
                    </p:oleObj>
                  </mc:Choice>
                  <mc:Fallback>
                    <p:oleObj name="公式" r:id="rId6" imgW="139680" imgH="164880" progId="Equation.3">
                      <p:embed/>
                      <p:pic>
                        <p:nvPicPr>
                          <p:cNvPr id="80" name="Object 34"/>
                          <p:cNvPicPr>
                            <a:picLocks noChangeAspect="1" noChangeArrowheads="1"/>
                          </p:cNvPicPr>
                          <p:nvPr/>
                        </p:nvPicPr>
                        <p:blipFill>
                          <a:blip r:embed="rId7"/>
                          <a:srcRect/>
                          <a:stretch>
                            <a:fillRect/>
                          </a:stretch>
                        </p:blipFill>
                        <p:spPr bwMode="auto">
                          <a:xfrm>
                            <a:off x="829" y="-244"/>
                            <a:ext cx="237" cy="283"/>
                          </a:xfrm>
                          <a:prstGeom prst="rect">
                            <a:avLst/>
                          </a:prstGeom>
                          <a:noFill/>
                          <a:ln>
                            <a:noFill/>
                          </a:ln>
                          <a:effectLst/>
                          <a:extLst/>
                        </p:spPr>
                      </p:pic>
                    </p:oleObj>
                  </mc:Fallback>
                </mc:AlternateContent>
              </a:graphicData>
            </a:graphic>
          </p:graphicFrame>
          <p:sp>
            <p:nvSpPr>
              <p:cNvPr id="20" name="Line 35"/>
              <p:cNvSpPr>
                <a:spLocks noChangeShapeType="1"/>
              </p:cNvSpPr>
              <p:nvPr/>
            </p:nvSpPr>
            <p:spPr bwMode="auto">
              <a:xfrm>
                <a:off x="242" y="74"/>
                <a:ext cx="1490" cy="3"/>
              </a:xfrm>
              <a:prstGeom prst="line">
                <a:avLst/>
              </a:prstGeom>
              <a:noFill/>
              <a:ln w="19050">
                <a:solidFill>
                  <a:srgbClr val="0070C0"/>
                </a:solidFill>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17" name="Line 36"/>
            <p:cNvSpPr>
              <a:spLocks noChangeShapeType="1"/>
            </p:cNvSpPr>
            <p:nvPr/>
          </p:nvSpPr>
          <p:spPr bwMode="auto">
            <a:xfrm>
              <a:off x="242" y="-6"/>
              <a:ext cx="1" cy="18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8" name="Line 37"/>
            <p:cNvSpPr>
              <a:spLocks noChangeShapeType="1"/>
            </p:cNvSpPr>
            <p:nvPr/>
          </p:nvSpPr>
          <p:spPr bwMode="auto">
            <a:xfrm flipH="1">
              <a:off x="1732" y="-6"/>
              <a:ext cx="0" cy="18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21" name="Group 8"/>
          <p:cNvGrpSpPr>
            <a:grpSpLocks/>
          </p:cNvGrpSpPr>
          <p:nvPr/>
        </p:nvGrpSpPr>
        <p:grpSpPr bwMode="auto">
          <a:xfrm>
            <a:off x="1544559" y="2044372"/>
            <a:ext cx="642937" cy="1358900"/>
            <a:chOff x="0" y="0"/>
            <a:chExt cx="405" cy="856"/>
          </a:xfrm>
        </p:grpSpPr>
        <p:sp>
          <p:nvSpPr>
            <p:cNvPr id="22" name="Line 9"/>
            <p:cNvSpPr>
              <a:spLocks noChangeShapeType="1"/>
            </p:cNvSpPr>
            <p:nvPr/>
          </p:nvSpPr>
          <p:spPr bwMode="auto">
            <a:xfrm>
              <a:off x="10" y="137"/>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3" name="Line 10"/>
            <p:cNvSpPr>
              <a:spLocks noChangeShapeType="1"/>
            </p:cNvSpPr>
            <p:nvPr/>
          </p:nvSpPr>
          <p:spPr bwMode="auto">
            <a:xfrm flipV="1">
              <a:off x="0" y="280"/>
              <a:ext cx="40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4" name="Line 11"/>
            <p:cNvSpPr>
              <a:spLocks noChangeShapeType="1"/>
            </p:cNvSpPr>
            <p:nvPr/>
          </p:nvSpPr>
          <p:spPr bwMode="auto">
            <a:xfrm>
              <a:off x="10" y="713"/>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5" name="Line 12"/>
            <p:cNvSpPr>
              <a:spLocks noChangeShapeType="1"/>
            </p:cNvSpPr>
            <p:nvPr/>
          </p:nvSpPr>
          <p:spPr bwMode="auto">
            <a:xfrm>
              <a:off x="10" y="560"/>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6" name="Line 13"/>
            <p:cNvSpPr>
              <a:spLocks noChangeShapeType="1"/>
            </p:cNvSpPr>
            <p:nvPr/>
          </p:nvSpPr>
          <p:spPr bwMode="auto">
            <a:xfrm>
              <a:off x="10" y="406"/>
              <a:ext cx="395" cy="6"/>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7" name="Line 14"/>
            <p:cNvSpPr>
              <a:spLocks noChangeShapeType="1"/>
            </p:cNvSpPr>
            <p:nvPr/>
          </p:nvSpPr>
          <p:spPr bwMode="auto">
            <a:xfrm>
              <a:off x="10" y="0"/>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8" name="Line 15"/>
            <p:cNvSpPr>
              <a:spLocks noChangeShapeType="1"/>
            </p:cNvSpPr>
            <p:nvPr/>
          </p:nvSpPr>
          <p:spPr bwMode="auto">
            <a:xfrm>
              <a:off x="10" y="856"/>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29" name="Line 23"/>
          <p:cNvSpPr>
            <a:spLocks noChangeShapeType="1"/>
          </p:cNvSpPr>
          <p:nvPr/>
        </p:nvSpPr>
        <p:spPr bwMode="auto">
          <a:xfrm flipV="1">
            <a:off x="2077958" y="2688897"/>
            <a:ext cx="3040062" cy="0"/>
          </a:xfrm>
          <a:prstGeom prst="line">
            <a:avLst/>
          </a:prstGeom>
          <a:noFill/>
          <a:ln w="19050">
            <a:solidFill>
              <a:srgbClr val="9900CC"/>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30" name="Object 44"/>
          <p:cNvGraphicFramePr>
            <a:graphicFrameLocks noChangeAspect="1"/>
          </p:cNvGraphicFramePr>
          <p:nvPr>
            <p:extLst>
              <p:ext uri="{D42A27DB-BD31-4B8C-83A1-F6EECF244321}">
                <p14:modId xmlns:p14="http://schemas.microsoft.com/office/powerpoint/2010/main" val="3634789918"/>
              </p:ext>
            </p:extLst>
          </p:nvPr>
        </p:nvGraphicFramePr>
        <p:xfrm>
          <a:off x="1085771" y="2678050"/>
          <a:ext cx="363660" cy="445777"/>
        </p:xfrm>
        <a:graphic>
          <a:graphicData uri="http://schemas.openxmlformats.org/presentationml/2006/ole">
            <mc:AlternateContent xmlns:mc="http://schemas.openxmlformats.org/markup-compatibility/2006">
              <mc:Choice xmlns:v="urn:schemas-microsoft-com:vml" Requires="v">
                <p:oleObj spid="_x0000_s139135" name="公式" r:id="rId8" imgW="114120" imgH="139680" progId="Equation.3">
                  <p:embed/>
                </p:oleObj>
              </mc:Choice>
              <mc:Fallback>
                <p:oleObj name="公式" r:id="rId8" imgW="114120" imgH="139680" progId="Equation.3">
                  <p:embed/>
                  <p:pic>
                    <p:nvPicPr>
                      <p:cNvPr id="91" name="Object 44"/>
                      <p:cNvPicPr>
                        <a:picLocks noChangeAspect="1" noChangeArrowheads="1"/>
                      </p:cNvPicPr>
                      <p:nvPr/>
                    </p:nvPicPr>
                    <p:blipFill>
                      <a:blip r:embed="rId9"/>
                      <a:srcRect/>
                      <a:stretch>
                        <a:fillRect/>
                      </a:stretch>
                    </p:blipFill>
                    <p:spPr bwMode="auto">
                      <a:xfrm>
                        <a:off x="1085771" y="2678050"/>
                        <a:ext cx="363660" cy="445777"/>
                      </a:xfrm>
                      <a:prstGeom prst="rect">
                        <a:avLst/>
                      </a:prstGeom>
                      <a:noFill/>
                      <a:ln>
                        <a:noFill/>
                      </a:ln>
                      <a:effectLst/>
                      <a:extLst/>
                    </p:spPr>
                  </p:pic>
                </p:oleObj>
              </mc:Fallback>
            </mc:AlternateContent>
          </a:graphicData>
        </a:graphic>
      </p:graphicFrame>
      <p:sp>
        <p:nvSpPr>
          <p:cNvPr id="31" name="未知"/>
          <p:cNvSpPr>
            <a:spLocks/>
          </p:cNvSpPr>
          <p:nvPr/>
        </p:nvSpPr>
        <p:spPr bwMode="auto">
          <a:xfrm>
            <a:off x="3525758" y="1469697"/>
            <a:ext cx="1168400" cy="2438400"/>
          </a:xfrm>
          <a:custGeom>
            <a:avLst/>
            <a:gdLst>
              <a:gd name="T0" fmla="*/ 2147483647 w 736"/>
              <a:gd name="T1" fmla="*/ 0 h 1536"/>
              <a:gd name="T2" fmla="*/ 2147483647 w 736"/>
              <a:gd name="T3" fmla="*/ 2147483647 h 1536"/>
              <a:gd name="T4" fmla="*/ 2147483647 w 736"/>
              <a:gd name="T5" fmla="*/ 2147483647 h 1536"/>
              <a:gd name="T6" fmla="*/ 0 w 736"/>
              <a:gd name="T7" fmla="*/ 2147483647 h 1536"/>
              <a:gd name="T8" fmla="*/ 2147483647 w 736"/>
              <a:gd name="T9" fmla="*/ 2147483647 h 1536"/>
              <a:gd name="T10" fmla="*/ 2147483647 w 736"/>
              <a:gd name="T11" fmla="*/ 2147483647 h 1536"/>
              <a:gd name="T12" fmla="*/ 2147483647 w 736"/>
              <a:gd name="T13" fmla="*/ 2147483647 h 1536"/>
              <a:gd name="T14" fmla="*/ 0 60000 65536"/>
              <a:gd name="T15" fmla="*/ 0 60000 65536"/>
              <a:gd name="T16" fmla="*/ 0 60000 65536"/>
              <a:gd name="T17" fmla="*/ 0 60000 65536"/>
              <a:gd name="T18" fmla="*/ 0 60000 65536"/>
              <a:gd name="T19" fmla="*/ 0 60000 65536"/>
              <a:gd name="T20" fmla="*/ 0 60000 65536"/>
              <a:gd name="T21" fmla="*/ 0 w 736"/>
              <a:gd name="T22" fmla="*/ 0 h 1536"/>
              <a:gd name="T23" fmla="*/ 736 w 736"/>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6" h="1536">
                <a:moveTo>
                  <a:pt x="672" y="0"/>
                </a:moveTo>
                <a:cubicBezTo>
                  <a:pt x="650" y="28"/>
                  <a:pt x="546" y="100"/>
                  <a:pt x="542" y="170"/>
                </a:cubicBezTo>
                <a:cubicBezTo>
                  <a:pt x="538" y="240"/>
                  <a:pt x="736" y="321"/>
                  <a:pt x="646" y="421"/>
                </a:cubicBezTo>
                <a:cubicBezTo>
                  <a:pt x="556" y="521"/>
                  <a:pt x="0" y="653"/>
                  <a:pt x="0" y="768"/>
                </a:cubicBezTo>
                <a:cubicBezTo>
                  <a:pt x="0" y="883"/>
                  <a:pt x="556" y="1014"/>
                  <a:pt x="646" y="1110"/>
                </a:cubicBezTo>
                <a:cubicBezTo>
                  <a:pt x="736" y="1206"/>
                  <a:pt x="538" y="1276"/>
                  <a:pt x="542" y="1347"/>
                </a:cubicBezTo>
                <a:cubicBezTo>
                  <a:pt x="546" y="1418"/>
                  <a:pt x="645" y="1497"/>
                  <a:pt x="672" y="1536"/>
                </a:cubicBezTo>
              </a:path>
            </a:pathLst>
          </a:custGeom>
          <a:solidFill>
            <a:srgbClr val="FF0000"/>
          </a:solidFill>
          <a:ln w="28575">
            <a:solidFill>
              <a:srgbClr val="FF33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nvGrpSpPr>
          <p:cNvPr id="32" name="Group 16"/>
          <p:cNvGrpSpPr>
            <a:grpSpLocks/>
          </p:cNvGrpSpPr>
          <p:nvPr/>
        </p:nvGrpSpPr>
        <p:grpSpPr bwMode="auto">
          <a:xfrm>
            <a:off x="2222421" y="2079297"/>
            <a:ext cx="2365375" cy="1239838"/>
            <a:chOff x="0" y="0"/>
            <a:chExt cx="1490" cy="781"/>
          </a:xfrm>
        </p:grpSpPr>
        <p:sp>
          <p:nvSpPr>
            <p:cNvPr id="33" name="Line 17"/>
            <p:cNvSpPr>
              <a:spLocks noChangeShapeType="1"/>
            </p:cNvSpPr>
            <p:nvPr/>
          </p:nvSpPr>
          <p:spPr bwMode="auto">
            <a:xfrm flipV="1">
              <a:off x="3" y="0"/>
              <a:ext cx="1487" cy="383"/>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4" name="Line 18"/>
            <p:cNvSpPr>
              <a:spLocks noChangeShapeType="1"/>
            </p:cNvSpPr>
            <p:nvPr/>
          </p:nvSpPr>
          <p:spPr bwMode="auto">
            <a:xfrm>
              <a:off x="0" y="398"/>
              <a:ext cx="1487" cy="383"/>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35" name="Group 27"/>
          <p:cNvGrpSpPr>
            <a:grpSpLocks/>
          </p:cNvGrpSpPr>
          <p:nvPr/>
        </p:nvGrpSpPr>
        <p:grpSpPr bwMode="auto">
          <a:xfrm>
            <a:off x="2611359" y="2374573"/>
            <a:ext cx="750887" cy="428625"/>
            <a:chOff x="0" y="286"/>
            <a:chExt cx="473" cy="270"/>
          </a:xfrm>
        </p:grpSpPr>
        <p:sp>
          <p:nvSpPr>
            <p:cNvPr id="36" name="Arc 28"/>
            <p:cNvSpPr>
              <a:spLocks/>
            </p:cNvSpPr>
            <p:nvPr/>
          </p:nvSpPr>
          <p:spPr bwMode="auto">
            <a:xfrm>
              <a:off x="0" y="367"/>
              <a:ext cx="192" cy="118"/>
            </a:xfrm>
            <a:custGeom>
              <a:avLst/>
              <a:gdLst>
                <a:gd name="T0" fmla="*/ 0 w 21600"/>
                <a:gd name="T1" fmla="*/ 0 h 13286"/>
                <a:gd name="T2" fmla="*/ 0 w 21600"/>
                <a:gd name="T3" fmla="*/ 0 h 13286"/>
                <a:gd name="T4" fmla="*/ 0 w 21600"/>
                <a:gd name="T5" fmla="*/ 0 h 13286"/>
                <a:gd name="T6" fmla="*/ 0 60000 65536"/>
                <a:gd name="T7" fmla="*/ 0 60000 65536"/>
                <a:gd name="T8" fmla="*/ 0 60000 65536"/>
                <a:gd name="T9" fmla="*/ 0 w 21600"/>
                <a:gd name="T10" fmla="*/ 0 h 13286"/>
                <a:gd name="T11" fmla="*/ 21600 w 21600"/>
                <a:gd name="T12" fmla="*/ 13286 h 13286"/>
              </a:gdLst>
              <a:ahLst/>
              <a:cxnLst>
                <a:cxn ang="T6">
                  <a:pos x="T0" y="T1"/>
                </a:cxn>
                <a:cxn ang="T7">
                  <a:pos x="T2" y="T3"/>
                </a:cxn>
                <a:cxn ang="T8">
                  <a:pos x="T4" y="T5"/>
                </a:cxn>
              </a:cxnLst>
              <a:rect l="T9" t="T10" r="T11" b="T12"/>
              <a:pathLst>
                <a:path w="21600" h="13286" fill="none" extrusionOk="0">
                  <a:moveTo>
                    <a:pt x="17030" y="0"/>
                  </a:moveTo>
                  <a:cubicBezTo>
                    <a:pt x="19991" y="3795"/>
                    <a:pt x="21600" y="8471"/>
                    <a:pt x="21600" y="13286"/>
                  </a:cubicBezTo>
                </a:path>
                <a:path w="21600" h="13286" stroke="0" extrusionOk="0">
                  <a:moveTo>
                    <a:pt x="17030" y="0"/>
                  </a:moveTo>
                  <a:cubicBezTo>
                    <a:pt x="19991" y="3795"/>
                    <a:pt x="21600" y="8471"/>
                    <a:pt x="21600" y="13286"/>
                  </a:cubicBezTo>
                  <a:lnTo>
                    <a:pt x="0" y="13286"/>
                  </a:lnTo>
                  <a:close/>
                </a:path>
              </a:pathLst>
            </a:custGeom>
            <a:noFill/>
            <a:ln w="19050">
              <a:solidFill>
                <a:srgbClr val="00B05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37" name="Object 29"/>
            <p:cNvGraphicFramePr>
              <a:graphicFrameLocks noChangeAspect="1"/>
            </p:cNvGraphicFramePr>
            <p:nvPr>
              <p:extLst>
                <p:ext uri="{D42A27DB-BD31-4B8C-83A1-F6EECF244321}">
                  <p14:modId xmlns:p14="http://schemas.microsoft.com/office/powerpoint/2010/main" val="4000311498"/>
                </p:ext>
              </p:extLst>
            </p:nvPr>
          </p:nvGraphicFramePr>
          <p:xfrm>
            <a:off x="235" y="286"/>
            <a:ext cx="238" cy="270"/>
          </p:xfrm>
          <a:graphic>
            <a:graphicData uri="http://schemas.openxmlformats.org/presentationml/2006/ole">
              <mc:AlternateContent xmlns:mc="http://schemas.openxmlformats.org/markup-compatibility/2006">
                <mc:Choice xmlns:v="urn:schemas-microsoft-com:vml" Requires="v">
                  <p:oleObj spid="_x0000_s139136" name="公式" r:id="rId10" imgW="152268" imgH="215713" progId="Equation.3">
                    <p:embed/>
                  </p:oleObj>
                </mc:Choice>
                <mc:Fallback>
                  <p:oleObj name="公式" r:id="rId10" imgW="152268" imgH="215713" progId="Equation.3">
                    <p:embed/>
                    <p:pic>
                      <p:nvPicPr>
                        <p:cNvPr id="98"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 y="286"/>
                          <a:ext cx="23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8" name="Group 2"/>
          <p:cNvGrpSpPr>
            <a:grpSpLocks/>
          </p:cNvGrpSpPr>
          <p:nvPr/>
        </p:nvGrpSpPr>
        <p:grpSpPr bwMode="auto">
          <a:xfrm>
            <a:off x="9745129" y="1411966"/>
            <a:ext cx="76200" cy="2895600"/>
            <a:chOff x="3648" y="1008"/>
            <a:chExt cx="48" cy="1344"/>
          </a:xfrm>
        </p:grpSpPr>
        <p:sp>
          <p:nvSpPr>
            <p:cNvPr id="39" name="Rectangle 3"/>
            <p:cNvSpPr>
              <a:spLocks noChangeArrowheads="1"/>
            </p:cNvSpPr>
            <p:nvPr/>
          </p:nvSpPr>
          <p:spPr bwMode="auto">
            <a:xfrm>
              <a:off x="3648" y="1008"/>
              <a:ext cx="48" cy="1344"/>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Line 4"/>
            <p:cNvSpPr>
              <a:spLocks noChangeShapeType="1"/>
            </p:cNvSpPr>
            <p:nvPr/>
          </p:nvSpPr>
          <p:spPr bwMode="auto">
            <a:xfrm>
              <a:off x="3648" y="1008"/>
              <a:ext cx="0" cy="1344"/>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pic>
        <p:nvPicPr>
          <p:cNvPr id="41" name="Picture 5" descr="其"/>
          <p:cNvPicPr>
            <a:picLocks noChangeAspect="1" noChangeArrowheads="1"/>
          </p:cNvPicPr>
          <p:nvPr/>
        </p:nvPicPr>
        <p:blipFill>
          <a:blip r:embed="rId12">
            <a:extLst>
              <a:ext uri="{28A0092B-C50C-407E-A947-70E740481C1C}">
                <a14:useLocalDpi xmlns:a14="http://schemas.microsoft.com/office/drawing/2010/main" val="0"/>
              </a:ext>
            </a:extLst>
          </a:blip>
          <a:srcRect r="47058"/>
          <a:stretch>
            <a:fillRect/>
          </a:stretch>
        </p:blipFill>
        <p:spPr bwMode="auto">
          <a:xfrm>
            <a:off x="9765767" y="1419905"/>
            <a:ext cx="1274762" cy="289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Arc 6"/>
          <p:cNvSpPr>
            <a:spLocks/>
          </p:cNvSpPr>
          <p:nvPr/>
        </p:nvSpPr>
        <p:spPr bwMode="auto">
          <a:xfrm rot="1971563">
            <a:off x="8570379" y="2685141"/>
            <a:ext cx="152400" cy="158750"/>
          </a:xfrm>
          <a:custGeom>
            <a:avLst/>
            <a:gdLst>
              <a:gd name="T0" fmla="*/ 0 w 21600"/>
              <a:gd name="T1" fmla="*/ 0 h 22633"/>
              <a:gd name="T2" fmla="*/ 152224 w 21600"/>
              <a:gd name="T3" fmla="*/ 158750 h 22633"/>
              <a:gd name="T4" fmla="*/ 0 w 21600"/>
              <a:gd name="T5" fmla="*/ 151504 h 22633"/>
              <a:gd name="T6" fmla="*/ 0 60000 65536"/>
              <a:gd name="T7" fmla="*/ 0 60000 65536"/>
              <a:gd name="T8" fmla="*/ 0 60000 65536"/>
              <a:gd name="T9" fmla="*/ 0 w 21600"/>
              <a:gd name="T10" fmla="*/ 0 h 22633"/>
              <a:gd name="T11" fmla="*/ 21600 w 21600"/>
              <a:gd name="T12" fmla="*/ 22633 h 22633"/>
            </a:gdLst>
            <a:ahLst/>
            <a:cxnLst>
              <a:cxn ang="T6">
                <a:pos x="T0" y="T1"/>
              </a:cxn>
              <a:cxn ang="T7">
                <a:pos x="T2" y="T3"/>
              </a:cxn>
              <a:cxn ang="T8">
                <a:pos x="T4" y="T5"/>
              </a:cxn>
            </a:cxnLst>
            <a:rect l="T9" t="T10" r="T11" b="T12"/>
            <a:pathLst>
              <a:path w="21600" h="22633" fill="none" extrusionOk="0">
                <a:moveTo>
                  <a:pt x="-1" y="0"/>
                </a:moveTo>
                <a:cubicBezTo>
                  <a:pt x="11929" y="0"/>
                  <a:pt x="21600" y="9670"/>
                  <a:pt x="21600" y="21600"/>
                </a:cubicBezTo>
                <a:cubicBezTo>
                  <a:pt x="21600" y="21944"/>
                  <a:pt x="21591" y="22288"/>
                  <a:pt x="21575" y="22633"/>
                </a:cubicBezTo>
              </a:path>
              <a:path w="21600" h="22633" stroke="0" extrusionOk="0">
                <a:moveTo>
                  <a:pt x="-1" y="0"/>
                </a:moveTo>
                <a:cubicBezTo>
                  <a:pt x="11929" y="0"/>
                  <a:pt x="21600" y="9670"/>
                  <a:pt x="21600" y="21600"/>
                </a:cubicBezTo>
                <a:cubicBezTo>
                  <a:pt x="21600" y="21944"/>
                  <a:pt x="21591" y="22288"/>
                  <a:pt x="21575" y="22633"/>
                </a:cubicBezTo>
                <a:lnTo>
                  <a:pt x="0" y="2160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Line 7"/>
          <p:cNvSpPr>
            <a:spLocks noChangeShapeType="1"/>
          </p:cNvSpPr>
          <p:nvPr/>
        </p:nvSpPr>
        <p:spPr bwMode="auto">
          <a:xfrm flipV="1">
            <a:off x="7274979" y="2856592"/>
            <a:ext cx="3765550" cy="22225"/>
          </a:xfrm>
          <a:prstGeom prst="line">
            <a:avLst/>
          </a:prstGeom>
          <a:noFill/>
          <a:ln w="28575">
            <a:solidFill>
              <a:srgbClr val="FF66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Line 9"/>
          <p:cNvSpPr>
            <a:spLocks noChangeShapeType="1"/>
          </p:cNvSpPr>
          <p:nvPr/>
        </p:nvSpPr>
        <p:spPr bwMode="auto">
          <a:xfrm flipV="1">
            <a:off x="7255929" y="2478766"/>
            <a:ext cx="2457450" cy="41275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0"/>
          <p:cNvSpPr>
            <a:spLocks noChangeShapeType="1"/>
          </p:cNvSpPr>
          <p:nvPr/>
        </p:nvSpPr>
        <p:spPr bwMode="auto">
          <a:xfrm>
            <a:off x="7255929" y="2883580"/>
            <a:ext cx="2457450" cy="357187"/>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11"/>
          <p:cNvSpPr>
            <a:spLocks noChangeShapeType="1"/>
          </p:cNvSpPr>
          <p:nvPr/>
        </p:nvSpPr>
        <p:spPr bwMode="auto">
          <a:xfrm flipV="1">
            <a:off x="7243229" y="2097766"/>
            <a:ext cx="2470150" cy="795338"/>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Text Box 12"/>
          <p:cNvSpPr txBox="1">
            <a:spLocks noChangeArrowheads="1"/>
          </p:cNvSpPr>
          <p:nvPr/>
        </p:nvSpPr>
        <p:spPr bwMode="auto">
          <a:xfrm>
            <a:off x="6222468" y="3621767"/>
            <a:ext cx="11969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b="1" dirty="0">
                <a:solidFill>
                  <a:srgbClr val="CC3300"/>
                </a:solidFill>
              </a:rPr>
              <a:t>衍射屏</a:t>
            </a:r>
          </a:p>
        </p:txBody>
      </p:sp>
      <p:sp>
        <p:nvSpPr>
          <p:cNvPr id="48" name="Text Box 13"/>
          <p:cNvSpPr txBox="1">
            <a:spLocks noChangeArrowheads="1"/>
          </p:cNvSpPr>
          <p:nvPr/>
        </p:nvSpPr>
        <p:spPr bwMode="auto">
          <a:xfrm>
            <a:off x="6960655" y="1564367"/>
            <a:ext cx="82391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b="1">
                <a:solidFill>
                  <a:srgbClr val="009900"/>
                </a:solidFill>
              </a:rPr>
              <a:t>透镜</a:t>
            </a:r>
          </a:p>
        </p:txBody>
      </p:sp>
      <p:sp>
        <p:nvSpPr>
          <p:cNvPr id="49" name="Line 14"/>
          <p:cNvSpPr>
            <a:spLocks noChangeShapeType="1"/>
          </p:cNvSpPr>
          <p:nvPr/>
        </p:nvSpPr>
        <p:spPr bwMode="auto">
          <a:xfrm flipH="1">
            <a:off x="7262279" y="3699554"/>
            <a:ext cx="0" cy="620712"/>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5"/>
          <p:cNvSpPr>
            <a:spLocks noChangeShapeType="1"/>
          </p:cNvSpPr>
          <p:nvPr/>
        </p:nvSpPr>
        <p:spPr bwMode="auto">
          <a:xfrm>
            <a:off x="8838667" y="4125004"/>
            <a:ext cx="868362" cy="0"/>
          </a:xfrm>
          <a:prstGeom prst="line">
            <a:avLst/>
          </a:prstGeom>
          <a:noFill/>
          <a:ln w="19050">
            <a:solidFill>
              <a:srgbClr val="99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 name="Line 16"/>
          <p:cNvSpPr>
            <a:spLocks noChangeShapeType="1"/>
          </p:cNvSpPr>
          <p:nvPr/>
        </p:nvSpPr>
        <p:spPr bwMode="auto">
          <a:xfrm flipH="1">
            <a:off x="7265454" y="4125004"/>
            <a:ext cx="1023938" cy="0"/>
          </a:xfrm>
          <a:prstGeom prst="line">
            <a:avLst/>
          </a:prstGeom>
          <a:noFill/>
          <a:ln w="19050">
            <a:solidFill>
              <a:srgbClr val="9900CC"/>
            </a:solidFill>
            <a:round/>
            <a:headEnd/>
            <a:tailEnd type="triangle" w="sm" len="lg"/>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 name="Arc 17"/>
          <p:cNvSpPr>
            <a:spLocks/>
          </p:cNvSpPr>
          <p:nvPr/>
        </p:nvSpPr>
        <p:spPr bwMode="auto">
          <a:xfrm rot="20738488">
            <a:off x="8435442" y="2489879"/>
            <a:ext cx="152400" cy="203200"/>
          </a:xfrm>
          <a:custGeom>
            <a:avLst/>
            <a:gdLst>
              <a:gd name="T0" fmla="*/ 144872 w 21600"/>
              <a:gd name="T1" fmla="*/ 0 h 18494"/>
              <a:gd name="T2" fmla="*/ 127699 w 21600"/>
              <a:gd name="T3" fmla="*/ 203200 h 18494"/>
              <a:gd name="T4" fmla="*/ 0 w 21600"/>
              <a:gd name="T5" fmla="*/ 73659 h 18494"/>
              <a:gd name="T6" fmla="*/ 0 60000 65536"/>
              <a:gd name="T7" fmla="*/ 0 60000 65536"/>
              <a:gd name="T8" fmla="*/ 0 60000 65536"/>
              <a:gd name="T9" fmla="*/ 0 w 21600"/>
              <a:gd name="T10" fmla="*/ 0 h 18494"/>
              <a:gd name="T11" fmla="*/ 21600 w 21600"/>
              <a:gd name="T12" fmla="*/ 18494 h 18494"/>
            </a:gdLst>
            <a:ahLst/>
            <a:cxnLst>
              <a:cxn ang="T6">
                <a:pos x="T0" y="T1"/>
              </a:cxn>
              <a:cxn ang="T7">
                <a:pos x="T2" y="T3"/>
              </a:cxn>
              <a:cxn ang="T8">
                <a:pos x="T4" y="T5"/>
              </a:cxn>
            </a:cxnLst>
            <a:rect l="T9" t="T10" r="T11" b="T12"/>
            <a:pathLst>
              <a:path w="21600" h="18494" fill="none" extrusionOk="0">
                <a:moveTo>
                  <a:pt x="20533" y="-1"/>
                </a:moveTo>
                <a:cubicBezTo>
                  <a:pt x="21239" y="2164"/>
                  <a:pt x="21600" y="4427"/>
                  <a:pt x="21600" y="6704"/>
                </a:cubicBezTo>
                <a:cubicBezTo>
                  <a:pt x="21600" y="10890"/>
                  <a:pt x="20383" y="14986"/>
                  <a:pt x="18098" y="18493"/>
                </a:cubicBezTo>
              </a:path>
              <a:path w="21600" h="18494" stroke="0" extrusionOk="0">
                <a:moveTo>
                  <a:pt x="20533" y="-1"/>
                </a:moveTo>
                <a:cubicBezTo>
                  <a:pt x="21239" y="2164"/>
                  <a:pt x="21600" y="4427"/>
                  <a:pt x="21600" y="6704"/>
                </a:cubicBezTo>
                <a:cubicBezTo>
                  <a:pt x="21600" y="10890"/>
                  <a:pt x="20383" y="14986"/>
                  <a:pt x="18098" y="18493"/>
                </a:cubicBezTo>
                <a:lnTo>
                  <a:pt x="0" y="6704"/>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Arc 18"/>
          <p:cNvSpPr>
            <a:spLocks/>
          </p:cNvSpPr>
          <p:nvPr/>
        </p:nvSpPr>
        <p:spPr bwMode="auto">
          <a:xfrm rot="13592630">
            <a:off x="8083810" y="2838335"/>
            <a:ext cx="185738" cy="298450"/>
          </a:xfrm>
          <a:custGeom>
            <a:avLst/>
            <a:gdLst>
              <a:gd name="T0" fmla="*/ 99866 w 17440"/>
              <a:gd name="T1" fmla="*/ 298450 h 20039"/>
              <a:gd name="T2" fmla="*/ 0 w 17440"/>
              <a:gd name="T3" fmla="*/ 189802 h 20039"/>
              <a:gd name="T4" fmla="*/ 185738 w 17440"/>
              <a:gd name="T5" fmla="*/ 0 h 20039"/>
              <a:gd name="T6" fmla="*/ 0 60000 65536"/>
              <a:gd name="T7" fmla="*/ 0 60000 65536"/>
              <a:gd name="T8" fmla="*/ 0 60000 65536"/>
              <a:gd name="T9" fmla="*/ 0 w 17440"/>
              <a:gd name="T10" fmla="*/ 0 h 20039"/>
              <a:gd name="T11" fmla="*/ 17440 w 17440"/>
              <a:gd name="T12" fmla="*/ 20039 h 20039"/>
            </a:gdLst>
            <a:ahLst/>
            <a:cxnLst>
              <a:cxn ang="T6">
                <a:pos x="T0" y="T1"/>
              </a:cxn>
              <a:cxn ang="T7">
                <a:pos x="T2" y="T3"/>
              </a:cxn>
              <a:cxn ang="T8">
                <a:pos x="T4" y="T5"/>
              </a:cxn>
            </a:cxnLst>
            <a:rect l="T9" t="T10" r="T11" b="T12"/>
            <a:pathLst>
              <a:path w="17440" h="20039" fill="none" extrusionOk="0">
                <a:moveTo>
                  <a:pt x="9377" y="20038"/>
                </a:moveTo>
                <a:cubicBezTo>
                  <a:pt x="5631" y="18531"/>
                  <a:pt x="2382" y="16004"/>
                  <a:pt x="0" y="12743"/>
                </a:cubicBezTo>
              </a:path>
              <a:path w="17440" h="20039" stroke="0" extrusionOk="0">
                <a:moveTo>
                  <a:pt x="9377" y="20038"/>
                </a:moveTo>
                <a:cubicBezTo>
                  <a:pt x="5631" y="18531"/>
                  <a:pt x="2382" y="16004"/>
                  <a:pt x="0" y="12743"/>
                </a:cubicBezTo>
                <a:lnTo>
                  <a:pt x="17440" y="0"/>
                </a:lnTo>
                <a:close/>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4" name="Object 19"/>
          <p:cNvGraphicFramePr>
            <a:graphicFrameLocks noChangeAspect="1"/>
          </p:cNvGraphicFramePr>
          <p:nvPr>
            <p:extLst>
              <p:ext uri="{D42A27DB-BD31-4B8C-83A1-F6EECF244321}">
                <p14:modId xmlns:p14="http://schemas.microsoft.com/office/powerpoint/2010/main" val="504889076"/>
              </p:ext>
            </p:extLst>
          </p:nvPr>
        </p:nvGraphicFramePr>
        <p:xfrm>
          <a:off x="7965542" y="3004229"/>
          <a:ext cx="576262" cy="474662"/>
        </p:xfrm>
        <a:graphic>
          <a:graphicData uri="http://schemas.openxmlformats.org/presentationml/2006/ole">
            <mc:AlternateContent xmlns:mc="http://schemas.openxmlformats.org/markup-compatibility/2006">
              <mc:Choice xmlns:v="urn:schemas-microsoft-com:vml" Requires="v">
                <p:oleObj spid="_x0000_s139137" name="Equation" r:id="rId13" imgW="279360" imgH="228600" progId="Equation.3">
                  <p:embed/>
                </p:oleObj>
              </mc:Choice>
              <mc:Fallback>
                <p:oleObj name="Equation" r:id="rId13" imgW="279360" imgH="228600" progId="Equation.3">
                  <p:embed/>
                  <p:pic>
                    <p:nvPicPr>
                      <p:cNvPr id="115"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65542" y="3004229"/>
                        <a:ext cx="576262"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20"/>
          <p:cNvGraphicFramePr>
            <a:graphicFrameLocks noChangeAspect="1"/>
          </p:cNvGraphicFramePr>
          <p:nvPr>
            <p:extLst>
              <p:ext uri="{D42A27DB-BD31-4B8C-83A1-F6EECF244321}">
                <p14:modId xmlns:p14="http://schemas.microsoft.com/office/powerpoint/2010/main" val="1029475707"/>
              </p:ext>
            </p:extLst>
          </p:nvPr>
        </p:nvGraphicFramePr>
        <p:xfrm>
          <a:off x="8194143" y="2053316"/>
          <a:ext cx="549275" cy="463550"/>
        </p:xfrm>
        <a:graphic>
          <a:graphicData uri="http://schemas.openxmlformats.org/presentationml/2006/ole">
            <mc:AlternateContent xmlns:mc="http://schemas.openxmlformats.org/markup-compatibility/2006">
              <mc:Choice xmlns:v="urn:schemas-microsoft-com:vml" Requires="v">
                <p:oleObj spid="_x0000_s139138" name="Equation" r:id="rId15" imgW="253800" imgH="215640" progId="Equation.3">
                  <p:embed/>
                </p:oleObj>
              </mc:Choice>
              <mc:Fallback>
                <p:oleObj name="Equation" r:id="rId15" imgW="253800" imgH="215640" progId="Equation.3">
                  <p:embed/>
                  <p:pic>
                    <p:nvPicPr>
                      <p:cNvPr id="116"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94143" y="2053316"/>
                        <a:ext cx="5492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21"/>
          <p:cNvGraphicFramePr>
            <a:graphicFrameLocks noChangeAspect="1"/>
          </p:cNvGraphicFramePr>
          <p:nvPr>
            <p:extLst>
              <p:ext uri="{D42A27DB-BD31-4B8C-83A1-F6EECF244321}">
                <p14:modId xmlns:p14="http://schemas.microsoft.com/office/powerpoint/2010/main" val="96126395"/>
              </p:ext>
            </p:extLst>
          </p:nvPr>
        </p:nvGraphicFramePr>
        <p:xfrm>
          <a:off x="9403817" y="2124754"/>
          <a:ext cx="227012" cy="341312"/>
        </p:xfrm>
        <a:graphic>
          <a:graphicData uri="http://schemas.openxmlformats.org/presentationml/2006/ole">
            <mc:AlternateContent xmlns:mc="http://schemas.openxmlformats.org/markup-compatibility/2006">
              <mc:Choice xmlns:v="urn:schemas-microsoft-com:vml" Requires="v">
                <p:oleObj spid="_x0000_s139139" name="Equation" r:id="rId17" imgW="279360" imgH="419040" progId="Equation.3">
                  <p:embed/>
                </p:oleObj>
              </mc:Choice>
              <mc:Fallback>
                <p:oleObj name="Equation" r:id="rId17" imgW="279360" imgH="419040" progId="Equation.3">
                  <p:embed/>
                  <p:pic>
                    <p:nvPicPr>
                      <p:cNvPr id="117"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03817" y="2124754"/>
                        <a:ext cx="227012"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 name="Object 22"/>
          <p:cNvGraphicFramePr>
            <a:graphicFrameLocks noChangeAspect="1"/>
          </p:cNvGraphicFramePr>
          <p:nvPr>
            <p:extLst>
              <p:ext uri="{D42A27DB-BD31-4B8C-83A1-F6EECF244321}">
                <p14:modId xmlns:p14="http://schemas.microsoft.com/office/powerpoint/2010/main" val="167603075"/>
              </p:ext>
            </p:extLst>
          </p:nvPr>
        </p:nvGraphicFramePr>
        <p:xfrm>
          <a:off x="9392704" y="1712004"/>
          <a:ext cx="255588" cy="336550"/>
        </p:xfrm>
        <a:graphic>
          <a:graphicData uri="http://schemas.openxmlformats.org/presentationml/2006/ole">
            <mc:AlternateContent xmlns:mc="http://schemas.openxmlformats.org/markup-compatibility/2006">
              <mc:Choice xmlns:v="urn:schemas-microsoft-com:vml" Requires="v">
                <p:oleObj spid="_x0000_s139140" name="Equation" r:id="rId19" imgW="317160" imgH="419040" progId="Equation.3">
                  <p:embed/>
                </p:oleObj>
              </mc:Choice>
              <mc:Fallback>
                <p:oleObj name="Equation" r:id="rId19" imgW="317160" imgH="419040" progId="Equation.3">
                  <p:embed/>
                  <p:pic>
                    <p:nvPicPr>
                      <p:cNvPr id="118"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392704" y="1712004"/>
                        <a:ext cx="255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8" name="Group 23"/>
          <p:cNvGrpSpPr>
            <a:grpSpLocks/>
          </p:cNvGrpSpPr>
          <p:nvPr/>
        </p:nvGrpSpPr>
        <p:grpSpPr bwMode="auto">
          <a:xfrm>
            <a:off x="6766979" y="2181904"/>
            <a:ext cx="0" cy="1428750"/>
            <a:chOff x="832" y="1253"/>
            <a:chExt cx="0" cy="900"/>
          </a:xfrm>
        </p:grpSpPr>
        <p:sp>
          <p:nvSpPr>
            <p:cNvPr id="59" name="Line 24"/>
            <p:cNvSpPr>
              <a:spLocks noChangeShapeType="1"/>
            </p:cNvSpPr>
            <p:nvPr/>
          </p:nvSpPr>
          <p:spPr bwMode="auto">
            <a:xfrm>
              <a:off x="832" y="1253"/>
              <a:ext cx="0" cy="30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25"/>
            <p:cNvSpPr>
              <a:spLocks noChangeShapeType="1"/>
            </p:cNvSpPr>
            <p:nvPr/>
          </p:nvSpPr>
          <p:spPr bwMode="auto">
            <a:xfrm flipH="1">
              <a:off x="832" y="1827"/>
              <a:ext cx="0" cy="326"/>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 name="Group 26"/>
          <p:cNvGrpSpPr>
            <a:grpSpLocks/>
          </p:cNvGrpSpPr>
          <p:nvPr/>
        </p:nvGrpSpPr>
        <p:grpSpPr bwMode="auto">
          <a:xfrm>
            <a:off x="5979579" y="2173966"/>
            <a:ext cx="755650" cy="928688"/>
            <a:chOff x="903" y="1728"/>
            <a:chExt cx="476" cy="585"/>
          </a:xfrm>
        </p:grpSpPr>
        <p:sp>
          <p:nvSpPr>
            <p:cNvPr id="62" name="Line 27"/>
            <p:cNvSpPr>
              <a:spLocks noChangeShapeType="1"/>
            </p:cNvSpPr>
            <p:nvPr/>
          </p:nvSpPr>
          <p:spPr bwMode="auto">
            <a:xfrm>
              <a:off x="903" y="2023"/>
              <a:ext cx="476" cy="0"/>
            </a:xfrm>
            <a:prstGeom prst="line">
              <a:avLst/>
            </a:prstGeom>
            <a:noFill/>
            <a:ln w="19050">
              <a:solidFill>
                <a:srgbClr val="FF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 name="Line 28"/>
            <p:cNvSpPr>
              <a:spLocks noChangeShapeType="1"/>
            </p:cNvSpPr>
            <p:nvPr/>
          </p:nvSpPr>
          <p:spPr bwMode="auto">
            <a:xfrm>
              <a:off x="903" y="2099"/>
              <a:ext cx="476" cy="0"/>
            </a:xfrm>
            <a:prstGeom prst="line">
              <a:avLst/>
            </a:prstGeom>
            <a:noFill/>
            <a:ln w="19050">
              <a:solidFill>
                <a:srgbClr val="FF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4" name="Line 29"/>
            <p:cNvSpPr>
              <a:spLocks noChangeShapeType="1"/>
            </p:cNvSpPr>
            <p:nvPr/>
          </p:nvSpPr>
          <p:spPr bwMode="auto">
            <a:xfrm>
              <a:off x="903" y="2171"/>
              <a:ext cx="476" cy="0"/>
            </a:xfrm>
            <a:prstGeom prst="line">
              <a:avLst/>
            </a:prstGeom>
            <a:noFill/>
            <a:ln w="19050">
              <a:solidFill>
                <a:srgbClr val="FF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 name="Line 30"/>
            <p:cNvSpPr>
              <a:spLocks noChangeShapeType="1"/>
            </p:cNvSpPr>
            <p:nvPr/>
          </p:nvSpPr>
          <p:spPr bwMode="auto">
            <a:xfrm>
              <a:off x="903" y="2237"/>
              <a:ext cx="476" cy="0"/>
            </a:xfrm>
            <a:prstGeom prst="line">
              <a:avLst/>
            </a:prstGeom>
            <a:noFill/>
            <a:ln w="19050">
              <a:solidFill>
                <a:srgbClr val="FF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6" name="Line 31"/>
            <p:cNvSpPr>
              <a:spLocks noChangeShapeType="1"/>
            </p:cNvSpPr>
            <p:nvPr/>
          </p:nvSpPr>
          <p:spPr bwMode="auto">
            <a:xfrm>
              <a:off x="903" y="2313"/>
              <a:ext cx="476" cy="0"/>
            </a:xfrm>
            <a:prstGeom prst="line">
              <a:avLst/>
            </a:prstGeom>
            <a:noFill/>
            <a:ln w="19050">
              <a:solidFill>
                <a:srgbClr val="FF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7" name="Object 32"/>
            <p:cNvGraphicFramePr>
              <a:graphicFrameLocks noChangeAspect="1"/>
            </p:cNvGraphicFramePr>
            <p:nvPr/>
          </p:nvGraphicFramePr>
          <p:xfrm>
            <a:off x="903" y="1728"/>
            <a:ext cx="232" cy="261"/>
          </p:xfrm>
          <a:graphic>
            <a:graphicData uri="http://schemas.openxmlformats.org/presentationml/2006/ole">
              <mc:AlternateContent xmlns:mc="http://schemas.openxmlformats.org/markup-compatibility/2006">
                <mc:Choice xmlns:v="urn:schemas-microsoft-com:vml" Requires="v">
                  <p:oleObj spid="_x0000_s139141" name="Equation" r:id="rId21" imgW="152280" imgH="177480" progId="Equation.3">
                    <p:embed/>
                  </p:oleObj>
                </mc:Choice>
                <mc:Fallback>
                  <p:oleObj name="Equation" r:id="rId21" imgW="152280" imgH="177480" progId="Equation.3">
                    <p:embed/>
                    <p:pic>
                      <p:nvPicPr>
                        <p:cNvPr id="128"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03" y="1728"/>
                          <a:ext cx="232"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8" name="Object 33"/>
          <p:cNvGraphicFramePr>
            <a:graphicFrameLocks noChangeAspect="1"/>
          </p:cNvGraphicFramePr>
          <p:nvPr>
            <p:extLst>
              <p:ext uri="{D42A27DB-BD31-4B8C-83A1-F6EECF244321}">
                <p14:modId xmlns:p14="http://schemas.microsoft.com/office/powerpoint/2010/main" val="421921565"/>
              </p:ext>
            </p:extLst>
          </p:nvPr>
        </p:nvGraphicFramePr>
        <p:xfrm>
          <a:off x="9486367" y="2616879"/>
          <a:ext cx="214312" cy="227012"/>
        </p:xfrm>
        <a:graphic>
          <a:graphicData uri="http://schemas.openxmlformats.org/presentationml/2006/ole">
            <mc:AlternateContent xmlns:mc="http://schemas.openxmlformats.org/markup-compatibility/2006">
              <mc:Choice xmlns:v="urn:schemas-microsoft-com:vml" Requires="v">
                <p:oleObj spid="_x0000_s139142" name="Equation" r:id="rId23" imgW="215640" imgH="228600" progId="Equation.3">
                  <p:embed/>
                </p:oleObj>
              </mc:Choice>
              <mc:Fallback>
                <p:oleObj name="Equation" r:id="rId23" imgW="215640" imgH="228600" progId="Equation.3">
                  <p:embed/>
                  <p:pic>
                    <p:nvPicPr>
                      <p:cNvPr id="129"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486367" y="2616879"/>
                        <a:ext cx="214312"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 name="Object 34"/>
          <p:cNvGraphicFramePr>
            <a:graphicFrameLocks noChangeAspect="1"/>
          </p:cNvGraphicFramePr>
          <p:nvPr>
            <p:extLst>
              <p:ext uri="{D42A27DB-BD31-4B8C-83A1-F6EECF244321}">
                <p14:modId xmlns:p14="http://schemas.microsoft.com/office/powerpoint/2010/main" val="1173066728"/>
              </p:ext>
            </p:extLst>
          </p:nvPr>
        </p:nvGraphicFramePr>
        <p:xfrm>
          <a:off x="8459255" y="3939266"/>
          <a:ext cx="227013" cy="317500"/>
        </p:xfrm>
        <a:graphic>
          <a:graphicData uri="http://schemas.openxmlformats.org/presentationml/2006/ole">
            <mc:AlternateContent xmlns:mc="http://schemas.openxmlformats.org/markup-compatibility/2006">
              <mc:Choice xmlns:v="urn:schemas-microsoft-com:vml" Requires="v">
                <p:oleObj spid="_x0000_s139143" name="Equation" r:id="rId25" imgW="279360" imgH="393480" progId="Equation.3">
                  <p:embed/>
                </p:oleObj>
              </mc:Choice>
              <mc:Fallback>
                <p:oleObj name="Equation" r:id="rId25" imgW="279360" imgH="393480" progId="Equation.3">
                  <p:embed/>
                  <p:pic>
                    <p:nvPicPr>
                      <p:cNvPr id="13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459255" y="3939266"/>
                        <a:ext cx="227013"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 name="Object 35"/>
          <p:cNvGraphicFramePr>
            <a:graphicFrameLocks noChangeAspect="1"/>
          </p:cNvGraphicFramePr>
          <p:nvPr>
            <p:extLst>
              <p:ext uri="{D42A27DB-BD31-4B8C-83A1-F6EECF244321}">
                <p14:modId xmlns:p14="http://schemas.microsoft.com/office/powerpoint/2010/main" val="2698302278"/>
              </p:ext>
            </p:extLst>
          </p:nvPr>
        </p:nvGraphicFramePr>
        <p:xfrm>
          <a:off x="11161179" y="2643867"/>
          <a:ext cx="641350" cy="576263"/>
        </p:xfrm>
        <a:graphic>
          <a:graphicData uri="http://schemas.openxmlformats.org/presentationml/2006/ole">
            <mc:AlternateContent xmlns:mc="http://schemas.openxmlformats.org/markup-compatibility/2006">
              <mc:Choice xmlns:v="urn:schemas-microsoft-com:vml" Requires="v">
                <p:oleObj spid="_x0000_s139144" name="Equation" r:id="rId27" imgW="253800" imgH="228600" progId="Equation.3">
                  <p:embed/>
                </p:oleObj>
              </mc:Choice>
              <mc:Fallback>
                <p:oleObj name="Equation" r:id="rId27" imgW="253800" imgH="228600" progId="Equation.3">
                  <p:embed/>
                  <p:pic>
                    <p:nvPicPr>
                      <p:cNvPr id="131" name="Object 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161179" y="2643867"/>
                        <a:ext cx="6413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 name="Object 36"/>
          <p:cNvGraphicFramePr>
            <a:graphicFrameLocks noChangeAspect="1"/>
          </p:cNvGraphicFramePr>
          <p:nvPr>
            <p:extLst>
              <p:ext uri="{D42A27DB-BD31-4B8C-83A1-F6EECF244321}">
                <p14:modId xmlns:p14="http://schemas.microsoft.com/office/powerpoint/2010/main" val="1040515167"/>
              </p:ext>
            </p:extLst>
          </p:nvPr>
        </p:nvGraphicFramePr>
        <p:xfrm>
          <a:off x="11223093" y="2004105"/>
          <a:ext cx="579437" cy="471487"/>
        </p:xfrm>
        <a:graphic>
          <a:graphicData uri="http://schemas.openxmlformats.org/presentationml/2006/ole">
            <mc:AlternateContent xmlns:mc="http://schemas.openxmlformats.org/markup-compatibility/2006">
              <mc:Choice xmlns:v="urn:schemas-microsoft-com:vml" Requires="v">
                <p:oleObj spid="_x0000_s139145" name="Equation" r:id="rId29" imgW="215640" imgH="177480" progId="Equation.3">
                  <p:embed/>
                </p:oleObj>
              </mc:Choice>
              <mc:Fallback>
                <p:oleObj name="Equation" r:id="rId29" imgW="215640" imgH="177480" progId="Equation.3">
                  <p:embed/>
                  <p:pic>
                    <p:nvPicPr>
                      <p:cNvPr id="132" name="Object 3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223093" y="2004105"/>
                        <a:ext cx="57943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 name="Object 37"/>
          <p:cNvGraphicFramePr>
            <a:graphicFrameLocks noChangeAspect="1"/>
          </p:cNvGraphicFramePr>
          <p:nvPr>
            <p:extLst>
              <p:ext uri="{D42A27DB-BD31-4B8C-83A1-F6EECF244321}">
                <p14:modId xmlns:p14="http://schemas.microsoft.com/office/powerpoint/2010/main" val="4230527973"/>
              </p:ext>
            </p:extLst>
          </p:nvPr>
        </p:nvGraphicFramePr>
        <p:xfrm>
          <a:off x="9214904" y="3215367"/>
          <a:ext cx="425450" cy="334963"/>
        </p:xfrm>
        <a:graphic>
          <a:graphicData uri="http://schemas.openxmlformats.org/presentationml/2006/ole">
            <mc:AlternateContent xmlns:mc="http://schemas.openxmlformats.org/markup-compatibility/2006">
              <mc:Choice xmlns:v="urn:schemas-microsoft-com:vml" Requires="v">
                <p:oleObj spid="_x0000_s139146" name="Equation" r:id="rId31" imgW="533160" imgH="419040" progId="Equation.3">
                  <p:embed/>
                </p:oleObj>
              </mc:Choice>
              <mc:Fallback>
                <p:oleObj name="Equation" r:id="rId31" imgW="533160" imgH="419040" progId="Equation.3">
                  <p:embed/>
                  <p:pic>
                    <p:nvPicPr>
                      <p:cNvPr id="133" name="Object 3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214904" y="3215367"/>
                        <a:ext cx="42545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 name="Line 38"/>
          <p:cNvSpPr>
            <a:spLocks noChangeShapeType="1"/>
          </p:cNvSpPr>
          <p:nvPr/>
        </p:nvSpPr>
        <p:spPr bwMode="auto">
          <a:xfrm flipV="1">
            <a:off x="9770529" y="3237592"/>
            <a:ext cx="1422400" cy="3175"/>
          </a:xfrm>
          <a:prstGeom prst="line">
            <a:avLst/>
          </a:prstGeom>
          <a:noFill/>
          <a:ln w="28575">
            <a:solidFill>
              <a:srgbClr val="00FF00"/>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4" name="Line 39"/>
          <p:cNvSpPr>
            <a:spLocks noChangeShapeType="1"/>
          </p:cNvSpPr>
          <p:nvPr/>
        </p:nvSpPr>
        <p:spPr bwMode="auto">
          <a:xfrm>
            <a:off x="9741955" y="2064429"/>
            <a:ext cx="1527175" cy="30162"/>
          </a:xfrm>
          <a:prstGeom prst="line">
            <a:avLst/>
          </a:prstGeom>
          <a:noFill/>
          <a:ln w="28575">
            <a:solidFill>
              <a:srgbClr val="00FF00"/>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5" name="Line 40"/>
          <p:cNvSpPr>
            <a:spLocks noChangeShapeType="1"/>
          </p:cNvSpPr>
          <p:nvPr/>
        </p:nvSpPr>
        <p:spPr bwMode="auto">
          <a:xfrm>
            <a:off x="9761005" y="2474005"/>
            <a:ext cx="1508125" cy="1587"/>
          </a:xfrm>
          <a:prstGeom prst="line">
            <a:avLst/>
          </a:prstGeom>
          <a:noFill/>
          <a:ln w="28575">
            <a:solidFill>
              <a:srgbClr val="00FF00"/>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aphicFrame>
        <p:nvGraphicFramePr>
          <p:cNvPr id="76" name="Object 41"/>
          <p:cNvGraphicFramePr>
            <a:graphicFrameLocks noChangeAspect="1"/>
          </p:cNvGraphicFramePr>
          <p:nvPr>
            <p:extLst>
              <p:ext uri="{D42A27DB-BD31-4B8C-83A1-F6EECF244321}">
                <p14:modId xmlns:p14="http://schemas.microsoft.com/office/powerpoint/2010/main" val="882711439"/>
              </p:ext>
            </p:extLst>
          </p:nvPr>
        </p:nvGraphicFramePr>
        <p:xfrm>
          <a:off x="8757705" y="2572429"/>
          <a:ext cx="284163" cy="400050"/>
        </p:xfrm>
        <a:graphic>
          <a:graphicData uri="http://schemas.openxmlformats.org/presentationml/2006/ole">
            <mc:AlternateContent xmlns:mc="http://schemas.openxmlformats.org/markup-compatibility/2006">
              <mc:Choice xmlns:v="urn:schemas-microsoft-com:vml" Requires="v">
                <p:oleObj spid="_x0000_s139147" name="Equation" r:id="rId33" imgW="152280" imgH="215640" progId="Equation.3">
                  <p:embed/>
                </p:oleObj>
              </mc:Choice>
              <mc:Fallback>
                <p:oleObj name="Equation" r:id="rId33" imgW="152280" imgH="215640" progId="Equation.3">
                  <p:embed/>
                  <p:pic>
                    <p:nvPicPr>
                      <p:cNvPr id="137" name="Object 4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757705" y="2572429"/>
                        <a:ext cx="284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 name="Line 42"/>
          <p:cNvSpPr>
            <a:spLocks noChangeShapeType="1"/>
          </p:cNvSpPr>
          <p:nvPr/>
        </p:nvSpPr>
        <p:spPr bwMode="auto">
          <a:xfrm>
            <a:off x="11116729" y="2478766"/>
            <a:ext cx="0" cy="776288"/>
          </a:xfrm>
          <a:prstGeom prst="line">
            <a:avLst/>
          </a:prstGeom>
          <a:noFill/>
          <a:ln w="19050">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8" name="Line 43"/>
          <p:cNvSpPr>
            <a:spLocks noChangeShapeType="1"/>
          </p:cNvSpPr>
          <p:nvPr/>
        </p:nvSpPr>
        <p:spPr bwMode="auto">
          <a:xfrm>
            <a:off x="11116729" y="2097766"/>
            <a:ext cx="0" cy="381000"/>
          </a:xfrm>
          <a:prstGeom prst="line">
            <a:avLst/>
          </a:prstGeom>
          <a:noFill/>
          <a:ln w="19050">
            <a:solidFill>
              <a:srgbClr val="0033CC"/>
            </a:solidFill>
            <a:round/>
            <a:headEnd type="triangle" w="sm" len="lg"/>
            <a:tailEnd type="triangle" w="sm" len="lg"/>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79" name="Group 54"/>
          <p:cNvGrpSpPr>
            <a:grpSpLocks/>
          </p:cNvGrpSpPr>
          <p:nvPr/>
        </p:nvGrpSpPr>
        <p:grpSpPr bwMode="auto">
          <a:xfrm>
            <a:off x="7152741" y="1975527"/>
            <a:ext cx="269875" cy="1724025"/>
            <a:chOff x="3969" y="2432"/>
            <a:chExt cx="84" cy="327"/>
          </a:xfrm>
          <a:solidFill>
            <a:srgbClr val="FF00FF"/>
          </a:solidFill>
        </p:grpSpPr>
        <p:sp>
          <p:nvSpPr>
            <p:cNvPr id="80" name="Freeform 55"/>
            <p:cNvSpPr>
              <a:spLocks/>
            </p:cNvSpPr>
            <p:nvPr/>
          </p:nvSpPr>
          <p:spPr bwMode="auto">
            <a:xfrm>
              <a:off x="4000" y="2432"/>
              <a:ext cx="53" cy="327"/>
            </a:xfrm>
            <a:custGeom>
              <a:avLst/>
              <a:gdLst>
                <a:gd name="T0" fmla="*/ 8 w 53"/>
                <a:gd name="T1" fmla="*/ 91 h 1271"/>
                <a:gd name="T2" fmla="*/ 53 w 53"/>
                <a:gd name="T3" fmla="*/ 635 h 1271"/>
                <a:gd name="T4" fmla="*/ 8 w 53"/>
                <a:gd name="T5" fmla="*/ 1180 h 1271"/>
                <a:gd name="T6" fmla="*/ 8 w 53"/>
                <a:gd name="T7" fmla="*/ 91 h 1271"/>
                <a:gd name="T8" fmla="*/ 0 60000 65536"/>
                <a:gd name="T9" fmla="*/ 0 60000 65536"/>
                <a:gd name="T10" fmla="*/ 0 60000 65536"/>
                <a:gd name="T11" fmla="*/ 0 60000 65536"/>
                <a:gd name="T12" fmla="*/ 0 w 53"/>
                <a:gd name="T13" fmla="*/ 0 h 1271"/>
                <a:gd name="T14" fmla="*/ 53 w 53"/>
                <a:gd name="T15" fmla="*/ 1271 h 1271"/>
              </a:gdLst>
              <a:ahLst/>
              <a:cxnLst>
                <a:cxn ang="T8">
                  <a:pos x="T0" y="T1"/>
                </a:cxn>
                <a:cxn ang="T9">
                  <a:pos x="T2" y="T3"/>
                </a:cxn>
                <a:cxn ang="T10">
                  <a:pos x="T4" y="T5"/>
                </a:cxn>
                <a:cxn ang="T11">
                  <a:pos x="T6" y="T7"/>
                </a:cxn>
              </a:cxnLst>
              <a:rect l="T12" t="T13" r="T14" b="T15"/>
              <a:pathLst>
                <a:path w="53" h="1271">
                  <a:moveTo>
                    <a:pt x="8" y="91"/>
                  </a:moveTo>
                  <a:cubicBezTo>
                    <a:pt x="16" y="0"/>
                    <a:pt x="53" y="454"/>
                    <a:pt x="53" y="635"/>
                  </a:cubicBezTo>
                  <a:cubicBezTo>
                    <a:pt x="53" y="816"/>
                    <a:pt x="16" y="1271"/>
                    <a:pt x="8" y="1180"/>
                  </a:cubicBezTo>
                  <a:cubicBezTo>
                    <a:pt x="0" y="1089"/>
                    <a:pt x="0" y="182"/>
                    <a:pt x="8"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 name="Freeform 56"/>
            <p:cNvSpPr>
              <a:spLocks/>
            </p:cNvSpPr>
            <p:nvPr/>
          </p:nvSpPr>
          <p:spPr bwMode="auto">
            <a:xfrm flipH="1">
              <a:off x="3969" y="2432"/>
              <a:ext cx="53" cy="327"/>
            </a:xfrm>
            <a:custGeom>
              <a:avLst/>
              <a:gdLst>
                <a:gd name="T0" fmla="*/ 8 w 53"/>
                <a:gd name="T1" fmla="*/ 91 h 1271"/>
                <a:gd name="T2" fmla="*/ 53 w 53"/>
                <a:gd name="T3" fmla="*/ 635 h 1271"/>
                <a:gd name="T4" fmla="*/ 8 w 53"/>
                <a:gd name="T5" fmla="*/ 1180 h 1271"/>
                <a:gd name="T6" fmla="*/ 8 w 53"/>
                <a:gd name="T7" fmla="*/ 91 h 1271"/>
                <a:gd name="T8" fmla="*/ 0 60000 65536"/>
                <a:gd name="T9" fmla="*/ 0 60000 65536"/>
                <a:gd name="T10" fmla="*/ 0 60000 65536"/>
                <a:gd name="T11" fmla="*/ 0 60000 65536"/>
                <a:gd name="T12" fmla="*/ 0 w 53"/>
                <a:gd name="T13" fmla="*/ 0 h 1271"/>
                <a:gd name="T14" fmla="*/ 53 w 53"/>
                <a:gd name="T15" fmla="*/ 1271 h 1271"/>
              </a:gdLst>
              <a:ahLst/>
              <a:cxnLst>
                <a:cxn ang="T8">
                  <a:pos x="T0" y="T1"/>
                </a:cxn>
                <a:cxn ang="T9">
                  <a:pos x="T2" y="T3"/>
                </a:cxn>
                <a:cxn ang="T10">
                  <a:pos x="T4" y="T5"/>
                </a:cxn>
                <a:cxn ang="T11">
                  <a:pos x="T6" y="T7"/>
                </a:cxn>
              </a:cxnLst>
              <a:rect l="T12" t="T13" r="T14" b="T15"/>
              <a:pathLst>
                <a:path w="53" h="1271">
                  <a:moveTo>
                    <a:pt x="8" y="91"/>
                  </a:moveTo>
                  <a:cubicBezTo>
                    <a:pt x="16" y="0"/>
                    <a:pt x="53" y="454"/>
                    <a:pt x="53" y="635"/>
                  </a:cubicBezTo>
                  <a:cubicBezTo>
                    <a:pt x="53" y="816"/>
                    <a:pt x="16" y="1271"/>
                    <a:pt x="8" y="1180"/>
                  </a:cubicBezTo>
                  <a:cubicBezTo>
                    <a:pt x="0" y="1089"/>
                    <a:pt x="0" y="182"/>
                    <a:pt x="8"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2" name="Text Box 57"/>
          <p:cNvSpPr txBox="1">
            <a:spLocks noChangeArrowheads="1"/>
          </p:cNvSpPr>
          <p:nvPr/>
        </p:nvSpPr>
        <p:spPr bwMode="auto">
          <a:xfrm>
            <a:off x="8678329" y="1335766"/>
            <a:ext cx="12842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b="1" dirty="0">
                <a:solidFill>
                  <a:srgbClr val="FF6600"/>
                </a:solidFill>
              </a:rPr>
              <a:t>观测屏</a:t>
            </a:r>
          </a:p>
        </p:txBody>
      </p:sp>
      <p:sp>
        <p:nvSpPr>
          <p:cNvPr id="83" name="Text Box 2"/>
          <p:cNvSpPr txBox="1">
            <a:spLocks noChangeArrowheads="1"/>
          </p:cNvSpPr>
          <p:nvPr/>
        </p:nvSpPr>
        <p:spPr bwMode="auto">
          <a:xfrm>
            <a:off x="427135" y="4412466"/>
            <a:ext cx="162446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800" b="1" dirty="0">
                <a:solidFill>
                  <a:srgbClr val="008000"/>
                </a:solidFill>
              </a:rPr>
              <a:t>暗纹坐标</a:t>
            </a:r>
          </a:p>
        </p:txBody>
      </p:sp>
      <p:graphicFrame>
        <p:nvGraphicFramePr>
          <p:cNvPr id="84" name="Object 37"/>
          <p:cNvGraphicFramePr>
            <a:graphicFrameLocks noChangeAspect="1"/>
          </p:cNvGraphicFramePr>
          <p:nvPr>
            <p:extLst>
              <p:ext uri="{D42A27DB-BD31-4B8C-83A1-F6EECF244321}">
                <p14:modId xmlns:p14="http://schemas.microsoft.com/office/powerpoint/2010/main" val="121036277"/>
              </p:ext>
            </p:extLst>
          </p:nvPr>
        </p:nvGraphicFramePr>
        <p:xfrm>
          <a:off x="2077958" y="4200798"/>
          <a:ext cx="5265737" cy="1028700"/>
        </p:xfrm>
        <a:graphic>
          <a:graphicData uri="http://schemas.openxmlformats.org/presentationml/2006/ole">
            <mc:AlternateContent xmlns:mc="http://schemas.openxmlformats.org/markup-compatibility/2006">
              <mc:Choice xmlns:v="urn:schemas-microsoft-com:vml" Requires="v">
                <p:oleObj spid="_x0000_s139148" name="公式" r:id="rId35" imgW="2145960" imgH="419040" progId="Equation.3">
                  <p:embed/>
                </p:oleObj>
              </mc:Choice>
              <mc:Fallback>
                <p:oleObj name="公式" r:id="rId35" imgW="2145960" imgH="419040" progId="Equation.3">
                  <p:embed/>
                  <p:pic>
                    <p:nvPicPr>
                      <p:cNvPr id="145" name="Object 37"/>
                      <p:cNvPicPr>
                        <a:picLocks noChangeAspect="1" noChangeArrowheads="1"/>
                      </p:cNvPicPr>
                      <p:nvPr/>
                    </p:nvPicPr>
                    <p:blipFill>
                      <a:blip r:embed="rId36"/>
                      <a:srcRect/>
                      <a:stretch>
                        <a:fillRect/>
                      </a:stretch>
                    </p:blipFill>
                    <p:spPr bwMode="auto">
                      <a:xfrm>
                        <a:off x="2077958" y="4200798"/>
                        <a:ext cx="5265737"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 name="Object 42"/>
          <p:cNvGraphicFramePr>
            <a:graphicFrameLocks noChangeAspect="1"/>
          </p:cNvGraphicFramePr>
          <p:nvPr>
            <p:extLst>
              <p:ext uri="{D42A27DB-BD31-4B8C-83A1-F6EECF244321}">
                <p14:modId xmlns:p14="http://schemas.microsoft.com/office/powerpoint/2010/main" val="259938890"/>
              </p:ext>
            </p:extLst>
          </p:nvPr>
        </p:nvGraphicFramePr>
        <p:xfrm>
          <a:off x="7887856" y="4416979"/>
          <a:ext cx="2179637" cy="498475"/>
        </p:xfrm>
        <a:graphic>
          <a:graphicData uri="http://schemas.openxmlformats.org/presentationml/2006/ole">
            <mc:AlternateContent xmlns:mc="http://schemas.openxmlformats.org/markup-compatibility/2006">
              <mc:Choice xmlns:v="urn:schemas-microsoft-com:vml" Requires="v">
                <p:oleObj spid="_x0000_s139149" name="Equation" r:id="rId37" imgW="888840" imgH="203040" progId="Equation.3">
                  <p:embed/>
                </p:oleObj>
              </mc:Choice>
              <mc:Fallback>
                <p:oleObj name="Equation" r:id="rId37" imgW="888840" imgH="203040" progId="Equation.3">
                  <p:embed/>
                  <p:pic>
                    <p:nvPicPr>
                      <p:cNvPr id="146" name="Object 4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887856" y="4416979"/>
                        <a:ext cx="2179637"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 name="Text Box 85"/>
          <p:cNvSpPr txBox="1">
            <a:spLocks noChangeArrowheads="1"/>
          </p:cNvSpPr>
          <p:nvPr/>
        </p:nvSpPr>
        <p:spPr bwMode="auto">
          <a:xfrm>
            <a:off x="1988053" y="5053234"/>
            <a:ext cx="369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solidFill>
                  <a:srgbClr val="FF33CC"/>
                </a:solidFill>
              </a:rPr>
              <a:t>第一级暗纹位置：</a:t>
            </a:r>
          </a:p>
        </p:txBody>
      </p:sp>
      <p:graphicFrame>
        <p:nvGraphicFramePr>
          <p:cNvPr id="87" name="Object 83"/>
          <p:cNvGraphicFramePr>
            <a:graphicFrameLocks noChangeAspect="1"/>
          </p:cNvGraphicFramePr>
          <p:nvPr>
            <p:extLst>
              <p:ext uri="{D42A27DB-BD31-4B8C-83A1-F6EECF244321}">
                <p14:modId xmlns:p14="http://schemas.microsoft.com/office/powerpoint/2010/main" val="2147687364"/>
              </p:ext>
            </p:extLst>
          </p:nvPr>
        </p:nvGraphicFramePr>
        <p:xfrm>
          <a:off x="6291548" y="4835532"/>
          <a:ext cx="1023938" cy="963612"/>
        </p:xfrm>
        <a:graphic>
          <a:graphicData uri="http://schemas.openxmlformats.org/presentationml/2006/ole">
            <mc:AlternateContent xmlns:mc="http://schemas.openxmlformats.org/markup-compatibility/2006">
              <mc:Choice xmlns:v="urn:schemas-microsoft-com:vml" Requires="v">
                <p:oleObj spid="_x0000_s139150" name="公式" r:id="rId39" imgW="419040" imgH="393480" progId="Equation.3">
                  <p:embed/>
                </p:oleObj>
              </mc:Choice>
              <mc:Fallback>
                <p:oleObj name="公式" r:id="rId39" imgW="419040" imgH="393480" progId="Equation.3">
                  <p:embed/>
                  <p:pic>
                    <p:nvPicPr>
                      <p:cNvPr id="148" name="Object 83"/>
                      <p:cNvPicPr>
                        <a:picLocks noChangeAspect="1" noChangeArrowheads="1"/>
                      </p:cNvPicPr>
                      <p:nvPr/>
                    </p:nvPicPr>
                    <p:blipFill>
                      <a:blip r:embed="rId40"/>
                      <a:srcRect/>
                      <a:stretch>
                        <a:fillRect/>
                      </a:stretch>
                    </p:blipFill>
                    <p:spPr bwMode="auto">
                      <a:xfrm>
                        <a:off x="6291548" y="4835532"/>
                        <a:ext cx="1023938"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 name="Text Box 44"/>
          <p:cNvSpPr txBox="1">
            <a:spLocks noChangeArrowheads="1"/>
          </p:cNvSpPr>
          <p:nvPr/>
        </p:nvSpPr>
        <p:spPr bwMode="auto">
          <a:xfrm>
            <a:off x="2096655" y="5647541"/>
            <a:ext cx="3509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b="1" dirty="0">
                <a:solidFill>
                  <a:srgbClr val="FF0000"/>
                </a:solidFill>
                <a:latin typeface="宋体" panose="02010600030101010101" pitchFamily="2" charset="-122"/>
              </a:rPr>
              <a:t>中央明纹</a:t>
            </a:r>
            <a:r>
              <a:rPr kumimoji="0" lang="zh-CN" altLang="en-US" sz="2800" b="1" dirty="0">
                <a:solidFill>
                  <a:srgbClr val="FF0000"/>
                </a:solidFill>
                <a:latin typeface="楷体_GB2312" pitchFamily="49" charset="-122"/>
                <a:ea typeface="楷体_GB2312" pitchFamily="49" charset="-122"/>
              </a:rPr>
              <a:t>  </a:t>
            </a:r>
            <a:r>
              <a:rPr kumimoji="0" lang="zh-CN" altLang="en-US" b="1" dirty="0">
                <a:solidFill>
                  <a:srgbClr val="008000"/>
                </a:solidFill>
                <a:latin typeface="宋体" panose="02010600030101010101" pitchFamily="2" charset="-122"/>
              </a:rPr>
              <a:t>角宽度</a:t>
            </a:r>
          </a:p>
        </p:txBody>
      </p:sp>
      <p:graphicFrame>
        <p:nvGraphicFramePr>
          <p:cNvPr id="89" name="Object 45"/>
          <p:cNvGraphicFramePr>
            <a:graphicFrameLocks noChangeAspect="1"/>
          </p:cNvGraphicFramePr>
          <p:nvPr>
            <p:extLst>
              <p:ext uri="{D42A27DB-BD31-4B8C-83A1-F6EECF244321}">
                <p14:modId xmlns:p14="http://schemas.microsoft.com/office/powerpoint/2010/main" val="3390821562"/>
              </p:ext>
            </p:extLst>
          </p:nvPr>
        </p:nvGraphicFramePr>
        <p:xfrm>
          <a:off x="5124018" y="5647542"/>
          <a:ext cx="2663825" cy="511175"/>
        </p:xfrm>
        <a:graphic>
          <a:graphicData uri="http://schemas.openxmlformats.org/presentationml/2006/ole">
            <mc:AlternateContent xmlns:mc="http://schemas.openxmlformats.org/markup-compatibility/2006">
              <mc:Choice xmlns:v="urn:schemas-microsoft-com:vml" Requires="v">
                <p:oleObj spid="_x0000_s139151" name="Equation" r:id="rId41" imgW="1193760" imgH="228600" progId="Equation.3">
                  <p:embed/>
                </p:oleObj>
              </mc:Choice>
              <mc:Fallback>
                <p:oleObj name="Equation" r:id="rId41" imgW="1193760" imgH="228600" progId="Equation.3">
                  <p:embed/>
                  <p:pic>
                    <p:nvPicPr>
                      <p:cNvPr id="150" name="Object 4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124018" y="5647542"/>
                        <a:ext cx="26638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 name="Text Box 46"/>
          <p:cNvSpPr txBox="1">
            <a:spLocks noChangeArrowheads="1"/>
          </p:cNvSpPr>
          <p:nvPr/>
        </p:nvSpPr>
        <p:spPr bwMode="auto">
          <a:xfrm>
            <a:off x="7901986" y="5626052"/>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latin typeface="宋体" panose="02010600030101010101" pitchFamily="2" charset="-122"/>
              </a:rPr>
              <a:t>线宽度</a:t>
            </a:r>
          </a:p>
        </p:txBody>
      </p:sp>
      <p:graphicFrame>
        <p:nvGraphicFramePr>
          <p:cNvPr id="91" name="Object 47"/>
          <p:cNvGraphicFramePr>
            <a:graphicFrameLocks noChangeAspect="1"/>
          </p:cNvGraphicFramePr>
          <p:nvPr>
            <p:extLst>
              <p:ext uri="{D42A27DB-BD31-4B8C-83A1-F6EECF244321}">
                <p14:modId xmlns:p14="http://schemas.microsoft.com/office/powerpoint/2010/main" val="3965000750"/>
              </p:ext>
            </p:extLst>
          </p:nvPr>
        </p:nvGraphicFramePr>
        <p:xfrm>
          <a:off x="9300727" y="5637623"/>
          <a:ext cx="2066925" cy="565150"/>
        </p:xfrm>
        <a:graphic>
          <a:graphicData uri="http://schemas.openxmlformats.org/presentationml/2006/ole">
            <mc:AlternateContent xmlns:mc="http://schemas.openxmlformats.org/markup-compatibility/2006">
              <mc:Choice xmlns:v="urn:schemas-microsoft-com:vml" Requires="v">
                <p:oleObj spid="_x0000_s139152" name="公式" r:id="rId43" imgW="838080" imgH="228600" progId="Equation.3">
                  <p:embed/>
                </p:oleObj>
              </mc:Choice>
              <mc:Fallback>
                <p:oleObj name="公式" r:id="rId43" imgW="838080" imgH="228600" progId="Equation.3">
                  <p:embed/>
                  <p:pic>
                    <p:nvPicPr>
                      <p:cNvPr id="152" name="Object 47"/>
                      <p:cNvPicPr>
                        <a:picLocks noChangeAspect="1" noChangeArrowheads="1"/>
                      </p:cNvPicPr>
                      <p:nvPr/>
                    </p:nvPicPr>
                    <p:blipFill>
                      <a:blip r:embed="rId44"/>
                      <a:srcRect/>
                      <a:stretch>
                        <a:fillRect/>
                      </a:stretch>
                    </p:blipFill>
                    <p:spPr bwMode="auto">
                      <a:xfrm>
                        <a:off x="9300727" y="5637623"/>
                        <a:ext cx="206692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 name="Text Box 52"/>
          <p:cNvSpPr txBox="1">
            <a:spLocks noChangeArrowheads="1"/>
          </p:cNvSpPr>
          <p:nvPr/>
        </p:nvSpPr>
        <p:spPr bwMode="auto">
          <a:xfrm>
            <a:off x="1915091" y="626264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i="1">
                <a:solidFill>
                  <a:srgbClr val="FF6600"/>
                </a:solidFill>
              </a:rPr>
              <a:t>k </a:t>
            </a:r>
            <a:r>
              <a:rPr kumimoji="0" lang="zh-CN" altLang="en-US" b="1">
                <a:solidFill>
                  <a:srgbClr val="FF6600"/>
                </a:solidFill>
                <a:latin typeface="宋体" panose="02010600030101010101" pitchFamily="2" charset="-122"/>
              </a:rPr>
              <a:t>级明纹</a:t>
            </a:r>
            <a:r>
              <a:rPr kumimoji="0" lang="zh-CN" altLang="en-US" b="1">
                <a:solidFill>
                  <a:schemeClr val="accent2"/>
                </a:solidFill>
                <a:ea typeface="楷体_GB2312" pitchFamily="49" charset="-122"/>
              </a:rPr>
              <a:t>    </a:t>
            </a:r>
            <a:r>
              <a:rPr kumimoji="0" lang="zh-CN" altLang="en-US" b="1"/>
              <a:t>角宽度</a:t>
            </a:r>
          </a:p>
        </p:txBody>
      </p:sp>
      <p:graphicFrame>
        <p:nvGraphicFramePr>
          <p:cNvPr id="93" name="Object 53"/>
          <p:cNvGraphicFramePr>
            <a:graphicFrameLocks noChangeAspect="1"/>
          </p:cNvGraphicFramePr>
          <p:nvPr>
            <p:extLst>
              <p:ext uri="{D42A27DB-BD31-4B8C-83A1-F6EECF244321}">
                <p14:modId xmlns:p14="http://schemas.microsoft.com/office/powerpoint/2010/main" val="4126338105"/>
              </p:ext>
            </p:extLst>
          </p:nvPr>
        </p:nvGraphicFramePr>
        <p:xfrm>
          <a:off x="5190694" y="6262640"/>
          <a:ext cx="1657350" cy="574675"/>
        </p:xfrm>
        <a:graphic>
          <a:graphicData uri="http://schemas.openxmlformats.org/presentationml/2006/ole">
            <mc:AlternateContent xmlns:mc="http://schemas.openxmlformats.org/markup-compatibility/2006">
              <mc:Choice xmlns:v="urn:schemas-microsoft-com:vml" Requires="v">
                <p:oleObj spid="_x0000_s139153" name="Equation" r:id="rId45" imgW="660240" imgH="228600" progId="Equation.3">
                  <p:embed/>
                </p:oleObj>
              </mc:Choice>
              <mc:Fallback>
                <p:oleObj name="Equation" r:id="rId45" imgW="660240" imgH="228600" progId="Equation.3">
                  <p:embed/>
                  <p:pic>
                    <p:nvPicPr>
                      <p:cNvPr id="154" name="Object 5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0694" y="6262640"/>
                        <a:ext cx="16573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 name="Object 58"/>
          <p:cNvGraphicFramePr>
            <a:graphicFrameLocks noChangeAspect="1"/>
          </p:cNvGraphicFramePr>
          <p:nvPr>
            <p:extLst>
              <p:ext uri="{D42A27DB-BD31-4B8C-83A1-F6EECF244321}">
                <p14:modId xmlns:p14="http://schemas.microsoft.com/office/powerpoint/2010/main" val="4184375964"/>
              </p:ext>
            </p:extLst>
          </p:nvPr>
        </p:nvGraphicFramePr>
        <p:xfrm>
          <a:off x="9362811" y="6262640"/>
          <a:ext cx="1676400" cy="503238"/>
        </p:xfrm>
        <a:graphic>
          <a:graphicData uri="http://schemas.openxmlformats.org/presentationml/2006/ole">
            <mc:AlternateContent xmlns:mc="http://schemas.openxmlformats.org/markup-compatibility/2006">
              <mc:Choice xmlns:v="urn:schemas-microsoft-com:vml" Requires="v">
                <p:oleObj spid="_x0000_s139154" name="Equation" r:id="rId47" imgW="761760" imgH="228600" progId="Equation.3">
                  <p:embed/>
                </p:oleObj>
              </mc:Choice>
              <mc:Fallback>
                <p:oleObj name="Equation" r:id="rId47" imgW="761760" imgH="228600" progId="Equation.3">
                  <p:embed/>
                  <p:pic>
                    <p:nvPicPr>
                      <p:cNvPr id="155" name="Object 58"/>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9362811" y="6262640"/>
                        <a:ext cx="1676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 name="Text Box 59"/>
          <p:cNvSpPr txBox="1">
            <a:spLocks noChangeArrowheads="1"/>
          </p:cNvSpPr>
          <p:nvPr/>
        </p:nvSpPr>
        <p:spPr bwMode="auto">
          <a:xfrm>
            <a:off x="7739640" y="6257346"/>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latin typeface="方正书宋简体"/>
              </a:rPr>
              <a:t>线宽度</a:t>
            </a:r>
          </a:p>
        </p:txBody>
      </p:sp>
      <p:graphicFrame>
        <p:nvGraphicFramePr>
          <p:cNvPr id="96" name="Object 1025"/>
          <p:cNvGraphicFramePr>
            <a:graphicFrameLocks noChangeAspect="1"/>
          </p:cNvGraphicFramePr>
          <p:nvPr>
            <p:extLst>
              <p:ext uri="{D42A27DB-BD31-4B8C-83A1-F6EECF244321}">
                <p14:modId xmlns:p14="http://schemas.microsoft.com/office/powerpoint/2010/main" val="3559182290"/>
              </p:ext>
            </p:extLst>
          </p:nvPr>
        </p:nvGraphicFramePr>
        <p:xfrm>
          <a:off x="10682515" y="4155909"/>
          <a:ext cx="954692" cy="989636"/>
        </p:xfrm>
        <a:graphic>
          <a:graphicData uri="http://schemas.openxmlformats.org/presentationml/2006/ole">
            <mc:AlternateContent xmlns:mc="http://schemas.openxmlformats.org/markup-compatibility/2006">
              <mc:Choice xmlns:v="urn:schemas-microsoft-com:vml" Requires="v">
                <p:oleObj spid="_x0000_s139155" name="公式" r:id="rId49" imgW="400052" imgH="400042" progId="Equation.3">
                  <p:embed/>
                </p:oleObj>
              </mc:Choice>
              <mc:Fallback>
                <p:oleObj name="公式" r:id="rId49" imgW="400052" imgH="400042" progId="Equation.3">
                  <p:embed/>
                  <p:pic>
                    <p:nvPicPr>
                      <p:cNvPr id="157" name="Object 1025"/>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0682515" y="4155909"/>
                        <a:ext cx="954692" cy="989636"/>
                      </a:xfrm>
                      <a:prstGeom prst="rect">
                        <a:avLst/>
                      </a:prstGeom>
                      <a:noFill/>
                      <a:ln>
                        <a:noFill/>
                      </a:ln>
                      <a:effectLst/>
                      <a:extLst/>
                    </p:spPr>
                  </p:pic>
                </p:oleObj>
              </mc:Fallback>
            </mc:AlternateContent>
          </a:graphicData>
        </a:graphic>
      </p:graphicFrame>
      <p:graphicFrame>
        <p:nvGraphicFramePr>
          <p:cNvPr id="97" name="Object 45"/>
          <p:cNvGraphicFramePr>
            <a:graphicFrameLocks noChangeAspect="1"/>
          </p:cNvGraphicFramePr>
          <p:nvPr>
            <p:extLst>
              <p:ext uri="{D42A27DB-BD31-4B8C-83A1-F6EECF244321}">
                <p14:modId xmlns:p14="http://schemas.microsoft.com/office/powerpoint/2010/main" val="720007422"/>
              </p:ext>
            </p:extLst>
          </p:nvPr>
        </p:nvGraphicFramePr>
        <p:xfrm>
          <a:off x="5366305" y="332379"/>
          <a:ext cx="2238375" cy="511175"/>
        </p:xfrm>
        <a:graphic>
          <a:graphicData uri="http://schemas.openxmlformats.org/presentationml/2006/ole">
            <mc:AlternateContent xmlns:mc="http://schemas.openxmlformats.org/markup-compatibility/2006">
              <mc:Choice xmlns:v="urn:schemas-microsoft-com:vml" Requires="v">
                <p:oleObj spid="_x0000_s139156" name="Equation" r:id="rId51" imgW="1002960" imgH="228600" progId="Equation.DSMT4">
                  <p:embed/>
                </p:oleObj>
              </mc:Choice>
              <mc:Fallback>
                <p:oleObj name="Equation" r:id="rId51" imgW="1002960" imgH="228600" progId="Equation.DSMT4">
                  <p:embed/>
                  <p:pic>
                    <p:nvPicPr>
                      <p:cNvPr id="158" name="Object 45"/>
                      <p:cNvPicPr>
                        <a:picLocks noChangeAspect="1" noChangeArrowheads="1"/>
                      </p:cNvPicPr>
                      <p:nvPr/>
                    </p:nvPicPr>
                    <p:blipFill>
                      <a:blip r:embed="rId52"/>
                      <a:srcRect/>
                      <a:stretch>
                        <a:fillRect/>
                      </a:stretch>
                    </p:blipFill>
                    <p:spPr bwMode="auto">
                      <a:xfrm>
                        <a:off x="5366305" y="332379"/>
                        <a:ext cx="2238375" cy="511175"/>
                      </a:xfrm>
                      <a:prstGeom prst="rect">
                        <a:avLst/>
                      </a:prstGeom>
                      <a:solidFill>
                        <a:srgbClr val="FFFF00"/>
                      </a:solidFill>
                      <a:ln>
                        <a:noFill/>
                      </a:ln>
                      <a:effectLst/>
                      <a:extLst/>
                    </p:spPr>
                  </p:pic>
                </p:oleObj>
              </mc:Fallback>
            </mc:AlternateContent>
          </a:graphicData>
        </a:graphic>
      </p:graphicFrame>
      <p:graphicFrame>
        <p:nvGraphicFramePr>
          <p:cNvPr id="98" name="Object 47"/>
          <p:cNvGraphicFramePr>
            <a:graphicFrameLocks noChangeAspect="1"/>
          </p:cNvGraphicFramePr>
          <p:nvPr>
            <p:extLst>
              <p:ext uri="{D42A27DB-BD31-4B8C-83A1-F6EECF244321}">
                <p14:modId xmlns:p14="http://schemas.microsoft.com/office/powerpoint/2010/main" val="527165825"/>
              </p:ext>
            </p:extLst>
          </p:nvPr>
        </p:nvGraphicFramePr>
        <p:xfrm>
          <a:off x="9197686" y="341991"/>
          <a:ext cx="2474912" cy="565150"/>
        </p:xfrm>
        <a:graphic>
          <a:graphicData uri="http://schemas.openxmlformats.org/presentationml/2006/ole">
            <mc:AlternateContent xmlns:mc="http://schemas.openxmlformats.org/markup-compatibility/2006">
              <mc:Choice xmlns:v="urn:schemas-microsoft-com:vml" Requires="v">
                <p:oleObj spid="_x0000_s139157" name="Equation" r:id="rId53" imgW="1002960" imgH="228600" progId="Equation.DSMT4">
                  <p:embed/>
                </p:oleObj>
              </mc:Choice>
              <mc:Fallback>
                <p:oleObj name="Equation" r:id="rId53" imgW="1002960" imgH="228600" progId="Equation.DSMT4">
                  <p:embed/>
                  <p:pic>
                    <p:nvPicPr>
                      <p:cNvPr id="159" name="Object 47"/>
                      <p:cNvPicPr>
                        <a:picLocks noChangeAspect="1" noChangeArrowheads="1"/>
                      </p:cNvPicPr>
                      <p:nvPr/>
                    </p:nvPicPr>
                    <p:blipFill>
                      <a:blip r:embed="rId54"/>
                      <a:srcRect/>
                      <a:stretch>
                        <a:fillRect/>
                      </a:stretch>
                    </p:blipFill>
                    <p:spPr bwMode="auto">
                      <a:xfrm>
                        <a:off x="9197686" y="341991"/>
                        <a:ext cx="2474912" cy="565150"/>
                      </a:xfrm>
                      <a:prstGeom prst="rect">
                        <a:avLst/>
                      </a:prstGeom>
                      <a:solidFill>
                        <a:srgbClr val="00FFFF"/>
                      </a:solidFill>
                      <a:ln>
                        <a:noFill/>
                      </a:ln>
                      <a:effectLst/>
                      <a:extLst/>
                    </p:spPr>
                  </p:pic>
                </p:oleObj>
              </mc:Fallback>
            </mc:AlternateContent>
          </a:graphicData>
        </a:graphic>
      </p:graphicFrame>
      <p:graphicFrame>
        <p:nvGraphicFramePr>
          <p:cNvPr id="99" name="Object 45"/>
          <p:cNvGraphicFramePr>
            <a:graphicFrameLocks noChangeAspect="1"/>
          </p:cNvGraphicFramePr>
          <p:nvPr>
            <p:extLst>
              <p:ext uri="{D42A27DB-BD31-4B8C-83A1-F6EECF244321}">
                <p14:modId xmlns:p14="http://schemas.microsoft.com/office/powerpoint/2010/main" val="597378371"/>
              </p:ext>
            </p:extLst>
          </p:nvPr>
        </p:nvGraphicFramePr>
        <p:xfrm>
          <a:off x="4203267" y="828863"/>
          <a:ext cx="2266950" cy="511175"/>
        </p:xfrm>
        <a:graphic>
          <a:graphicData uri="http://schemas.openxmlformats.org/presentationml/2006/ole">
            <mc:AlternateContent xmlns:mc="http://schemas.openxmlformats.org/markup-compatibility/2006">
              <mc:Choice xmlns:v="urn:schemas-microsoft-com:vml" Requires="v">
                <p:oleObj spid="_x0000_s139158" name="Equation" r:id="rId55" imgW="1015920" imgH="228600" progId="Equation.DSMT4">
                  <p:embed/>
                </p:oleObj>
              </mc:Choice>
              <mc:Fallback>
                <p:oleObj name="Equation" r:id="rId55" imgW="1015920" imgH="228600" progId="Equation.DSMT4">
                  <p:embed/>
                  <p:pic>
                    <p:nvPicPr>
                      <p:cNvPr id="160" name="Object 45"/>
                      <p:cNvPicPr>
                        <a:picLocks noChangeAspect="1" noChangeArrowheads="1"/>
                      </p:cNvPicPr>
                      <p:nvPr/>
                    </p:nvPicPr>
                    <p:blipFill>
                      <a:blip r:embed="rId56"/>
                      <a:srcRect/>
                      <a:stretch>
                        <a:fillRect/>
                      </a:stretch>
                    </p:blipFill>
                    <p:spPr bwMode="auto">
                      <a:xfrm>
                        <a:off x="4203267" y="828863"/>
                        <a:ext cx="2266950" cy="511175"/>
                      </a:xfrm>
                      <a:prstGeom prst="rect">
                        <a:avLst/>
                      </a:prstGeom>
                      <a:solidFill>
                        <a:srgbClr val="00FFFF"/>
                      </a:solidFill>
                      <a:ln>
                        <a:noFill/>
                      </a:ln>
                      <a:effectLst/>
                      <a:extLst/>
                    </p:spPr>
                  </p:pic>
                </p:oleObj>
              </mc:Fallback>
            </mc:AlternateContent>
          </a:graphicData>
        </a:graphic>
      </p:graphicFrame>
      <p:graphicFrame>
        <p:nvGraphicFramePr>
          <p:cNvPr id="100" name="Object 58"/>
          <p:cNvGraphicFramePr>
            <a:graphicFrameLocks noChangeAspect="1"/>
          </p:cNvGraphicFramePr>
          <p:nvPr>
            <p:extLst>
              <p:ext uri="{D42A27DB-BD31-4B8C-83A1-F6EECF244321}">
                <p14:modId xmlns:p14="http://schemas.microsoft.com/office/powerpoint/2010/main" val="3696396761"/>
              </p:ext>
            </p:extLst>
          </p:nvPr>
        </p:nvGraphicFramePr>
        <p:xfrm>
          <a:off x="7417854" y="796811"/>
          <a:ext cx="2009775" cy="503237"/>
        </p:xfrm>
        <a:graphic>
          <a:graphicData uri="http://schemas.openxmlformats.org/presentationml/2006/ole">
            <mc:AlternateContent xmlns:mc="http://schemas.openxmlformats.org/markup-compatibility/2006">
              <mc:Choice xmlns:v="urn:schemas-microsoft-com:vml" Requires="v">
                <p:oleObj spid="_x0000_s139159" name="Equation" r:id="rId57" imgW="914400" imgH="228600" progId="Equation.DSMT4">
                  <p:embed/>
                </p:oleObj>
              </mc:Choice>
              <mc:Fallback>
                <p:oleObj name="Equation" r:id="rId57" imgW="914400" imgH="228600" progId="Equation.DSMT4">
                  <p:embed/>
                  <p:pic>
                    <p:nvPicPr>
                      <p:cNvPr id="161" name="Object 58"/>
                      <p:cNvPicPr>
                        <a:picLocks noChangeAspect="1" noChangeArrowheads="1"/>
                      </p:cNvPicPr>
                      <p:nvPr/>
                    </p:nvPicPr>
                    <p:blipFill>
                      <a:blip r:embed="rId58"/>
                      <a:srcRect/>
                      <a:stretch>
                        <a:fillRect/>
                      </a:stretch>
                    </p:blipFill>
                    <p:spPr bwMode="auto">
                      <a:xfrm>
                        <a:off x="7417854" y="796811"/>
                        <a:ext cx="2009775" cy="503237"/>
                      </a:xfrm>
                      <a:prstGeom prst="rect">
                        <a:avLst/>
                      </a:prstGeom>
                      <a:solidFill>
                        <a:srgbClr val="FFC000"/>
                      </a:solidFill>
                      <a:ln>
                        <a:noFill/>
                      </a:ln>
                      <a:effectLst/>
                      <a:extLst/>
                    </p:spPr>
                  </p:pic>
                </p:oleObj>
              </mc:Fallback>
            </mc:AlternateContent>
          </a:graphicData>
        </a:graphic>
      </p:graphicFrame>
      <p:pic>
        <p:nvPicPr>
          <p:cNvPr id="101" name="Picture 24" descr="4C70BBA977B88F3DF7393CB7443DAF2A"/>
          <p:cNvPicPr>
            <a:picLocks noChangeAspect="1" noChangeArrowheads="1" noCrop="1"/>
          </p:cNvPicPr>
          <p:nvPr/>
        </p:nvPicPr>
        <p:blipFill>
          <a:blip r:embed="rId59">
            <a:extLst>
              <a:ext uri="{28A0092B-C50C-407E-A947-70E740481C1C}">
                <a14:useLocalDpi xmlns:a14="http://schemas.microsoft.com/office/drawing/2010/main" val="0"/>
              </a:ext>
            </a:extLst>
          </a:blip>
          <a:srcRect/>
          <a:stretch>
            <a:fillRect/>
          </a:stretch>
        </p:blipFill>
        <p:spPr bwMode="auto">
          <a:xfrm>
            <a:off x="341234" y="310511"/>
            <a:ext cx="1290053" cy="138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85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500" fill="hold"/>
                                        <p:tgtEl>
                                          <p:spTgt spid="31"/>
                                        </p:tgtEl>
                                        <p:attrNameLst>
                                          <p:attrName>ppt_x</p:attrName>
                                        </p:attrNameLst>
                                      </p:cBhvr>
                                      <p:tavLst>
                                        <p:tav tm="0">
                                          <p:val>
                                            <p:strVal val="#ppt_x"/>
                                          </p:val>
                                        </p:tav>
                                        <p:tav tm="100000">
                                          <p:val>
                                            <p:strVal val="#ppt_x"/>
                                          </p:val>
                                        </p:tav>
                                      </p:tavLst>
                                    </p:anim>
                                    <p:anim calcmode="lin" valueType="num">
                                      <p:cBhvr additive="base">
                                        <p:cTn id="5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ppt_x"/>
                                          </p:val>
                                        </p:tav>
                                        <p:tav tm="100000">
                                          <p:val>
                                            <p:strVal val="#ppt_x"/>
                                          </p:val>
                                        </p:tav>
                                      </p:tavLst>
                                    </p:anim>
                                    <p:anim calcmode="lin" valueType="num">
                                      <p:cBhvr additive="base">
                                        <p:cTn id="5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ppt_x"/>
                                          </p:val>
                                        </p:tav>
                                        <p:tav tm="100000">
                                          <p:val>
                                            <p:strVal val="#ppt_x"/>
                                          </p:val>
                                        </p:tav>
                                      </p:tavLst>
                                    </p:anim>
                                    <p:anim calcmode="lin" valueType="num">
                                      <p:cBhvr additive="base">
                                        <p:cTn id="63" dur="500" fill="hold"/>
                                        <p:tgtEl>
                                          <p:spTgt spid="35"/>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up)">
                                      <p:cBhvr>
                                        <p:cTn id="67" dur="500"/>
                                        <p:tgtEl>
                                          <p:spTgt spid="58"/>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left)">
                                      <p:cBhvr>
                                        <p:cTn id="71" dur="500"/>
                                        <p:tgtEl>
                                          <p:spTgt spid="4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wipe(down)">
                                      <p:cBhvr>
                                        <p:cTn id="76" dur="500"/>
                                        <p:tgtEl>
                                          <p:spTgt spid="79"/>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500"/>
                                        <p:tgtEl>
                                          <p:spTgt spid="48"/>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up)">
                                      <p:cBhvr>
                                        <p:cTn id="84" dur="500"/>
                                        <p:tgtEl>
                                          <p:spTgt spid="38"/>
                                        </p:tgtEl>
                                      </p:cBhvr>
                                    </p:animEffect>
                                  </p:childTnLst>
                                </p:cTn>
                              </p:par>
                            </p:childTnLst>
                          </p:cTn>
                        </p:par>
                        <p:par>
                          <p:cTn id="85" fill="hold">
                            <p:stCondLst>
                              <p:cond delay="1500"/>
                            </p:stCondLst>
                            <p:childTnLst>
                              <p:par>
                                <p:cTn id="86" presetID="22" presetClass="entr" presetSubtype="8" fill="hold" grpId="0" nodeType="afterEffect">
                                  <p:stCondLst>
                                    <p:cond delay="0"/>
                                  </p:stCondLst>
                                  <p:childTnLst>
                                    <p:set>
                                      <p:cBhvr>
                                        <p:cTn id="87" dur="1" fill="hold">
                                          <p:stCondLst>
                                            <p:cond delay="0"/>
                                          </p:stCondLst>
                                        </p:cTn>
                                        <p:tgtEl>
                                          <p:spTgt spid="82"/>
                                        </p:tgtEl>
                                        <p:attrNameLst>
                                          <p:attrName>style.visibility</p:attrName>
                                        </p:attrNameLst>
                                      </p:cBhvr>
                                      <p:to>
                                        <p:strVal val="visible"/>
                                      </p:to>
                                    </p:set>
                                    <p:animEffect transition="in" filter="wipe(left)">
                                      <p:cBhvr>
                                        <p:cTn id="88" dur="500"/>
                                        <p:tgtEl>
                                          <p:spTgt spid="82"/>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box(out)">
                                      <p:cBhvr>
                                        <p:cTn id="93" dur="500"/>
                                        <p:tgtEl>
                                          <p:spTgt spid="4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up)">
                                      <p:cBhvr>
                                        <p:cTn id="98" dur="500"/>
                                        <p:tgtEl>
                                          <p:spTgt spid="49"/>
                                        </p:tgtEl>
                                      </p:cBhvr>
                                    </p:animEffect>
                                  </p:childTnLst>
                                </p:cTn>
                              </p:par>
                            </p:childTnLst>
                          </p:cTn>
                        </p:par>
                        <p:par>
                          <p:cTn id="99" fill="hold">
                            <p:stCondLst>
                              <p:cond delay="500"/>
                            </p:stCondLst>
                            <p:childTnLst>
                              <p:par>
                                <p:cTn id="100" presetID="22" presetClass="entr" presetSubtype="2" fill="hold" grpId="0" nodeType="after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wipe(right)">
                                      <p:cBhvr>
                                        <p:cTn id="102" dur="500"/>
                                        <p:tgtEl>
                                          <p:spTgt spid="51"/>
                                        </p:tgtEl>
                                      </p:cBhvr>
                                    </p:animEffect>
                                  </p:childTnLst>
                                </p:cTn>
                              </p:par>
                            </p:childTnLst>
                          </p:cTn>
                        </p:par>
                        <p:par>
                          <p:cTn id="103" fill="hold">
                            <p:stCondLst>
                              <p:cond delay="1000"/>
                            </p:stCondLst>
                            <p:childTnLst>
                              <p:par>
                                <p:cTn id="104" presetID="22" presetClass="entr" presetSubtype="8" fill="hold" grpId="0" nodeType="after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wipe(left)">
                                      <p:cBhvr>
                                        <p:cTn id="106" dur="500"/>
                                        <p:tgtEl>
                                          <p:spTgt spid="50"/>
                                        </p:tgtEl>
                                      </p:cBhvr>
                                    </p:animEffect>
                                  </p:childTnLst>
                                </p:cTn>
                              </p:par>
                            </p:childTnLst>
                          </p:cTn>
                        </p:par>
                        <p:par>
                          <p:cTn id="107" fill="hold">
                            <p:stCondLst>
                              <p:cond delay="1500"/>
                            </p:stCondLst>
                            <p:childTnLst>
                              <p:par>
                                <p:cTn id="108" presetID="22" presetClass="entr" presetSubtype="8" fill="hold" nodeType="after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wipe(left)">
                                      <p:cBhvr>
                                        <p:cTn id="110" dur="500"/>
                                        <p:tgtEl>
                                          <p:spTgt spid="6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wipe(up)">
                                      <p:cBhvr>
                                        <p:cTn id="115" dur="500"/>
                                        <p:tgtEl>
                                          <p:spTgt spid="6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wipe(left)">
                                      <p:cBhvr>
                                        <p:cTn id="120" dur="500"/>
                                        <p:tgtEl>
                                          <p:spTgt spid="43"/>
                                        </p:tgtEl>
                                      </p:cBhvr>
                                    </p:animEffect>
                                  </p:childTnLst>
                                </p:cTn>
                              </p:par>
                            </p:childTnLst>
                          </p:cTn>
                        </p:par>
                        <p:par>
                          <p:cTn id="121" fill="hold">
                            <p:stCondLst>
                              <p:cond delay="500"/>
                            </p:stCondLst>
                            <p:childTnLst>
                              <p:par>
                                <p:cTn id="122" presetID="22" presetClass="entr" presetSubtype="8" fill="hold" nodeType="after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wipe(left)">
                                      <p:cBhvr>
                                        <p:cTn id="124" dur="500"/>
                                        <p:tgtEl>
                                          <p:spTgt spid="6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wipe(left)">
                                      <p:cBhvr>
                                        <p:cTn id="129" dur="500"/>
                                        <p:tgtEl>
                                          <p:spTgt spid="44"/>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wipe(left)">
                                      <p:cBhvr>
                                        <p:cTn id="133" dur="500"/>
                                        <p:tgtEl>
                                          <p:spTgt spid="56"/>
                                        </p:tgtEl>
                                      </p:cBhvr>
                                    </p:animEffect>
                                  </p:childTnLst>
                                </p:cTn>
                              </p:par>
                            </p:childTnLst>
                          </p:cTn>
                        </p:par>
                        <p:par>
                          <p:cTn id="134" fill="hold">
                            <p:stCondLst>
                              <p:cond delay="1000"/>
                            </p:stCondLst>
                            <p:childTnLst>
                              <p:par>
                                <p:cTn id="135" presetID="22" presetClass="entr" presetSubtype="1" fill="hold" grpId="0" nodeType="after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wipe(up)">
                                      <p:cBhvr>
                                        <p:cTn id="137" dur="500"/>
                                        <p:tgtEl>
                                          <p:spTgt spid="42"/>
                                        </p:tgtEl>
                                      </p:cBhvr>
                                    </p:animEffect>
                                  </p:childTnLst>
                                </p:cTn>
                              </p:par>
                            </p:childTnLst>
                          </p:cTn>
                        </p:par>
                        <p:par>
                          <p:cTn id="138" fill="hold">
                            <p:stCondLst>
                              <p:cond delay="1500"/>
                            </p:stCondLst>
                            <p:childTnLst>
                              <p:par>
                                <p:cTn id="139" presetID="22" presetClass="entr" presetSubtype="8" fill="hold" nodeType="afterEffect">
                                  <p:stCondLst>
                                    <p:cond delay="0"/>
                                  </p:stCondLst>
                                  <p:childTnLst>
                                    <p:set>
                                      <p:cBhvr>
                                        <p:cTn id="140" dur="1" fill="hold">
                                          <p:stCondLst>
                                            <p:cond delay="0"/>
                                          </p:stCondLst>
                                        </p:cTn>
                                        <p:tgtEl>
                                          <p:spTgt spid="76"/>
                                        </p:tgtEl>
                                        <p:attrNameLst>
                                          <p:attrName>style.visibility</p:attrName>
                                        </p:attrNameLst>
                                      </p:cBhvr>
                                      <p:to>
                                        <p:strVal val="visible"/>
                                      </p:to>
                                    </p:set>
                                    <p:animEffect transition="in" filter="wipe(left)">
                                      <p:cBhvr>
                                        <p:cTn id="141" dur="500"/>
                                        <p:tgtEl>
                                          <p:spTgt spid="76"/>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45"/>
                                        </p:tgtEl>
                                        <p:attrNameLst>
                                          <p:attrName>style.visibility</p:attrName>
                                        </p:attrNameLst>
                                      </p:cBhvr>
                                      <p:to>
                                        <p:strVal val="visible"/>
                                      </p:to>
                                    </p:set>
                                    <p:animEffect transition="in" filter="wipe(left)">
                                      <p:cBhvr>
                                        <p:cTn id="146" dur="500"/>
                                        <p:tgtEl>
                                          <p:spTgt spid="45"/>
                                        </p:tgtEl>
                                      </p:cBhvr>
                                    </p:animEffect>
                                  </p:childTnLst>
                                </p:cTn>
                              </p:par>
                            </p:childTnLst>
                          </p:cTn>
                        </p:par>
                        <p:par>
                          <p:cTn id="147" fill="hold">
                            <p:stCondLst>
                              <p:cond delay="500"/>
                            </p:stCondLst>
                            <p:childTnLst>
                              <p:par>
                                <p:cTn id="148" presetID="22" presetClass="entr" presetSubtype="8" fill="hold" nodeType="after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left)">
                                      <p:cBhvr>
                                        <p:cTn id="150" dur="500"/>
                                        <p:tgtEl>
                                          <p:spTgt spid="7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wipe(up)">
                                      <p:cBhvr>
                                        <p:cTn id="155" dur="500"/>
                                        <p:tgtEl>
                                          <p:spTgt spid="53"/>
                                        </p:tgtEl>
                                      </p:cBhvr>
                                    </p:animEffect>
                                  </p:childTnLst>
                                </p:cTn>
                              </p:par>
                            </p:childTnLst>
                          </p:cTn>
                        </p:par>
                        <p:par>
                          <p:cTn id="156" fill="hold">
                            <p:stCondLst>
                              <p:cond delay="500"/>
                            </p:stCondLst>
                            <p:childTnLst>
                              <p:par>
                                <p:cTn id="157" presetID="22" presetClass="entr" presetSubtype="8" fill="hold" nodeType="after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wipe(left)">
                                      <p:cBhvr>
                                        <p:cTn id="159" dur="500"/>
                                        <p:tgtEl>
                                          <p:spTgt spid="5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wipe(left)">
                                      <p:cBhvr>
                                        <p:cTn id="164" dur="500"/>
                                        <p:tgtEl>
                                          <p:spTgt spid="75"/>
                                        </p:tgtEl>
                                      </p:cBhvr>
                                    </p:animEffect>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73"/>
                                        </p:tgtEl>
                                        <p:attrNameLst>
                                          <p:attrName>style.visibility</p:attrName>
                                        </p:attrNameLst>
                                      </p:cBhvr>
                                      <p:to>
                                        <p:strVal val="visible"/>
                                      </p:to>
                                    </p:set>
                                    <p:animEffect transition="in" filter="wipe(left)">
                                      <p:cBhvr>
                                        <p:cTn id="168" dur="500"/>
                                        <p:tgtEl>
                                          <p:spTgt spid="73"/>
                                        </p:tgtEl>
                                      </p:cBhvr>
                                    </p:animEffect>
                                  </p:childTnLst>
                                </p:cTn>
                              </p:par>
                            </p:childTnLst>
                          </p:cTn>
                        </p:par>
                        <p:par>
                          <p:cTn id="169" fill="hold">
                            <p:stCondLst>
                              <p:cond delay="1000"/>
                            </p:stCondLst>
                            <p:childTnLst>
                              <p:par>
                                <p:cTn id="170" presetID="22" presetClass="entr" presetSubtype="1" fill="hold" grpId="0" nodeType="afterEffect">
                                  <p:stCondLst>
                                    <p:cond delay="0"/>
                                  </p:stCondLst>
                                  <p:childTnLst>
                                    <p:set>
                                      <p:cBhvr>
                                        <p:cTn id="171" dur="1" fill="hold">
                                          <p:stCondLst>
                                            <p:cond delay="0"/>
                                          </p:stCondLst>
                                        </p:cTn>
                                        <p:tgtEl>
                                          <p:spTgt spid="77"/>
                                        </p:tgtEl>
                                        <p:attrNameLst>
                                          <p:attrName>style.visibility</p:attrName>
                                        </p:attrNameLst>
                                      </p:cBhvr>
                                      <p:to>
                                        <p:strVal val="visible"/>
                                      </p:to>
                                    </p:set>
                                    <p:animEffect transition="in" filter="wipe(up)">
                                      <p:cBhvr>
                                        <p:cTn id="172" dur="500"/>
                                        <p:tgtEl>
                                          <p:spTgt spid="77"/>
                                        </p:tgtEl>
                                      </p:cBhvr>
                                    </p:animEffect>
                                  </p:childTnLst>
                                </p:cTn>
                              </p:par>
                            </p:childTnLst>
                          </p:cTn>
                        </p:par>
                        <p:par>
                          <p:cTn id="173" fill="hold">
                            <p:stCondLst>
                              <p:cond delay="1500"/>
                            </p:stCondLst>
                            <p:childTnLst>
                              <p:par>
                                <p:cTn id="174" presetID="22" presetClass="entr" presetSubtype="8" fill="hold" nodeType="afterEffect">
                                  <p:stCondLst>
                                    <p:cond delay="0"/>
                                  </p:stCondLst>
                                  <p:childTnLst>
                                    <p:set>
                                      <p:cBhvr>
                                        <p:cTn id="175" dur="1" fill="hold">
                                          <p:stCondLst>
                                            <p:cond delay="0"/>
                                          </p:stCondLst>
                                        </p:cTn>
                                        <p:tgtEl>
                                          <p:spTgt spid="70"/>
                                        </p:tgtEl>
                                        <p:attrNameLst>
                                          <p:attrName>style.visibility</p:attrName>
                                        </p:attrNameLst>
                                      </p:cBhvr>
                                      <p:to>
                                        <p:strVal val="visible"/>
                                      </p:to>
                                    </p:set>
                                    <p:animEffect transition="in" filter="wipe(left)">
                                      <p:cBhvr>
                                        <p:cTn id="176" dur="500"/>
                                        <p:tgtEl>
                                          <p:spTgt spid="70"/>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46"/>
                                        </p:tgtEl>
                                        <p:attrNameLst>
                                          <p:attrName>style.visibility</p:attrName>
                                        </p:attrNameLst>
                                      </p:cBhvr>
                                      <p:to>
                                        <p:strVal val="visible"/>
                                      </p:to>
                                    </p:set>
                                    <p:animEffect transition="in" filter="wipe(left)">
                                      <p:cBhvr>
                                        <p:cTn id="181" dur="500"/>
                                        <p:tgtEl>
                                          <p:spTgt spid="46"/>
                                        </p:tgtEl>
                                      </p:cBhvr>
                                    </p:animEffect>
                                  </p:childTnLst>
                                </p:cTn>
                              </p:par>
                            </p:childTnLst>
                          </p:cTn>
                        </p:par>
                        <p:par>
                          <p:cTn id="182" fill="hold">
                            <p:stCondLst>
                              <p:cond delay="500"/>
                            </p:stCondLst>
                            <p:childTnLst>
                              <p:par>
                                <p:cTn id="183" presetID="22" presetClass="entr" presetSubtype="8" fill="hold" nodeType="after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wipe(left)">
                                      <p:cBhvr>
                                        <p:cTn id="185" dur="500"/>
                                        <p:tgtEl>
                                          <p:spTgt spid="57"/>
                                        </p:tgtEl>
                                      </p:cBhvr>
                                    </p:animEffect>
                                  </p:childTnLst>
                                </p:cTn>
                              </p:par>
                            </p:childTnLst>
                          </p:cTn>
                        </p:par>
                        <p:par>
                          <p:cTn id="186" fill="hold">
                            <p:stCondLst>
                              <p:cond delay="1000"/>
                            </p:stCondLst>
                            <p:childTnLst>
                              <p:par>
                                <p:cTn id="187" presetID="22" presetClass="entr" presetSubtype="1" fill="hold" grpId="0" nodeType="after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wipe(up)">
                                      <p:cBhvr>
                                        <p:cTn id="189" dur="500"/>
                                        <p:tgtEl>
                                          <p:spTgt spid="52"/>
                                        </p:tgtEl>
                                      </p:cBhvr>
                                    </p:animEffect>
                                  </p:childTnLst>
                                </p:cTn>
                              </p:par>
                            </p:childTnLst>
                          </p:cTn>
                        </p:par>
                        <p:par>
                          <p:cTn id="190" fill="hold">
                            <p:stCondLst>
                              <p:cond delay="1500"/>
                            </p:stCondLst>
                            <p:childTnLst>
                              <p:par>
                                <p:cTn id="191" presetID="22" presetClass="entr" presetSubtype="8" fill="hold" nodeType="afterEffect">
                                  <p:stCondLst>
                                    <p:cond delay="0"/>
                                  </p:stCondLst>
                                  <p:childTnLst>
                                    <p:set>
                                      <p:cBhvr>
                                        <p:cTn id="192" dur="1" fill="hold">
                                          <p:stCondLst>
                                            <p:cond delay="0"/>
                                          </p:stCondLst>
                                        </p:cTn>
                                        <p:tgtEl>
                                          <p:spTgt spid="55"/>
                                        </p:tgtEl>
                                        <p:attrNameLst>
                                          <p:attrName>style.visibility</p:attrName>
                                        </p:attrNameLst>
                                      </p:cBhvr>
                                      <p:to>
                                        <p:strVal val="visible"/>
                                      </p:to>
                                    </p:set>
                                    <p:animEffect transition="in" filter="wipe(left)">
                                      <p:cBhvr>
                                        <p:cTn id="193" dur="500"/>
                                        <p:tgtEl>
                                          <p:spTgt spid="5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74"/>
                                        </p:tgtEl>
                                        <p:attrNameLst>
                                          <p:attrName>style.visibility</p:attrName>
                                        </p:attrNameLst>
                                      </p:cBhvr>
                                      <p:to>
                                        <p:strVal val="visible"/>
                                      </p:to>
                                    </p:set>
                                    <p:animEffect transition="in" filter="wipe(left)">
                                      <p:cBhvr>
                                        <p:cTn id="198" dur="500"/>
                                        <p:tgtEl>
                                          <p:spTgt spid="74"/>
                                        </p:tgtEl>
                                      </p:cBhvr>
                                    </p:animEffect>
                                  </p:childTnLst>
                                </p:cTn>
                              </p:par>
                            </p:childTnLst>
                          </p:cTn>
                        </p:par>
                        <p:par>
                          <p:cTn id="199" fill="hold">
                            <p:stCondLst>
                              <p:cond delay="500"/>
                            </p:stCondLst>
                            <p:childTnLst>
                              <p:par>
                                <p:cTn id="200" presetID="22" presetClass="entr" presetSubtype="4" fill="hold" grpId="0" nodeType="afterEffect">
                                  <p:stCondLst>
                                    <p:cond delay="0"/>
                                  </p:stCondLst>
                                  <p:childTnLst>
                                    <p:set>
                                      <p:cBhvr>
                                        <p:cTn id="201" dur="1" fill="hold">
                                          <p:stCondLst>
                                            <p:cond delay="0"/>
                                          </p:stCondLst>
                                        </p:cTn>
                                        <p:tgtEl>
                                          <p:spTgt spid="78"/>
                                        </p:tgtEl>
                                        <p:attrNameLst>
                                          <p:attrName>style.visibility</p:attrName>
                                        </p:attrNameLst>
                                      </p:cBhvr>
                                      <p:to>
                                        <p:strVal val="visible"/>
                                      </p:to>
                                    </p:set>
                                    <p:animEffect transition="in" filter="wipe(down)">
                                      <p:cBhvr>
                                        <p:cTn id="202" dur="500"/>
                                        <p:tgtEl>
                                          <p:spTgt spid="78"/>
                                        </p:tgtEl>
                                      </p:cBhvr>
                                    </p:animEffect>
                                  </p:childTnLst>
                                </p:cTn>
                              </p:par>
                            </p:childTnLst>
                          </p:cTn>
                        </p:par>
                        <p:par>
                          <p:cTn id="203" fill="hold">
                            <p:stCondLst>
                              <p:cond delay="1000"/>
                            </p:stCondLst>
                            <p:childTnLst>
                              <p:par>
                                <p:cTn id="204" presetID="22" presetClass="entr" presetSubtype="8" fill="hold" nodeType="afterEffect">
                                  <p:stCondLst>
                                    <p:cond delay="0"/>
                                  </p:stCondLst>
                                  <p:childTnLst>
                                    <p:set>
                                      <p:cBhvr>
                                        <p:cTn id="205" dur="1" fill="hold">
                                          <p:stCondLst>
                                            <p:cond delay="0"/>
                                          </p:stCondLst>
                                        </p:cTn>
                                        <p:tgtEl>
                                          <p:spTgt spid="71"/>
                                        </p:tgtEl>
                                        <p:attrNameLst>
                                          <p:attrName>style.visibility</p:attrName>
                                        </p:attrNameLst>
                                      </p:cBhvr>
                                      <p:to>
                                        <p:strVal val="visible"/>
                                      </p:to>
                                    </p:set>
                                    <p:animEffect transition="in" filter="wipe(left)">
                                      <p:cBhvr>
                                        <p:cTn id="206" dur="500"/>
                                        <p:tgtEl>
                                          <p:spTgt spid="71"/>
                                        </p:tgtEl>
                                      </p:cBhvr>
                                    </p:animEffect>
                                  </p:childTnLst>
                                </p:cTn>
                              </p:par>
                            </p:childTnLst>
                          </p:cTn>
                        </p:par>
                      </p:childTnLst>
                    </p:cTn>
                  </p:par>
                  <p:par>
                    <p:cTn id="207" fill="hold">
                      <p:stCondLst>
                        <p:cond delay="indefinite"/>
                      </p:stCondLst>
                      <p:childTnLst>
                        <p:par>
                          <p:cTn id="208" fill="hold">
                            <p:stCondLst>
                              <p:cond delay="0"/>
                            </p:stCondLst>
                            <p:childTnLst>
                              <p:par>
                                <p:cTn id="209" presetID="6" presetClass="entr" presetSubtype="16" fill="hold" grpId="0" nodeType="clickEffect">
                                  <p:stCondLst>
                                    <p:cond delay="0"/>
                                  </p:stCondLst>
                                  <p:childTnLst>
                                    <p:set>
                                      <p:cBhvr>
                                        <p:cTn id="210" dur="1" fill="hold">
                                          <p:stCondLst>
                                            <p:cond delay="0"/>
                                          </p:stCondLst>
                                        </p:cTn>
                                        <p:tgtEl>
                                          <p:spTgt spid="83"/>
                                        </p:tgtEl>
                                        <p:attrNameLst>
                                          <p:attrName>style.visibility</p:attrName>
                                        </p:attrNameLst>
                                      </p:cBhvr>
                                      <p:to>
                                        <p:strVal val="visible"/>
                                      </p:to>
                                    </p:set>
                                    <p:animEffect transition="in" filter="circle(in)">
                                      <p:cBhvr>
                                        <p:cTn id="211" dur="2000"/>
                                        <p:tgtEl>
                                          <p:spTgt spid="83"/>
                                        </p:tgtEl>
                                      </p:cBhvr>
                                    </p:animEffect>
                                  </p:childTnLst>
                                </p:cTn>
                              </p:par>
                            </p:childTnLst>
                          </p:cTn>
                        </p:par>
                      </p:childTnLst>
                    </p:cTn>
                  </p:par>
                  <p:par>
                    <p:cTn id="212" fill="hold">
                      <p:stCondLst>
                        <p:cond delay="indefinite"/>
                      </p:stCondLst>
                      <p:childTnLst>
                        <p:par>
                          <p:cTn id="213" fill="hold">
                            <p:stCondLst>
                              <p:cond delay="0"/>
                            </p:stCondLst>
                            <p:childTnLst>
                              <p:par>
                                <p:cTn id="214" presetID="2" presetClass="entr" presetSubtype="4" fill="hold" nodeType="clickEffect">
                                  <p:stCondLst>
                                    <p:cond delay="0"/>
                                  </p:stCondLst>
                                  <p:childTnLst>
                                    <p:set>
                                      <p:cBhvr>
                                        <p:cTn id="215" dur="1" fill="hold">
                                          <p:stCondLst>
                                            <p:cond delay="0"/>
                                          </p:stCondLst>
                                        </p:cTn>
                                        <p:tgtEl>
                                          <p:spTgt spid="84"/>
                                        </p:tgtEl>
                                        <p:attrNameLst>
                                          <p:attrName>style.visibility</p:attrName>
                                        </p:attrNameLst>
                                      </p:cBhvr>
                                      <p:to>
                                        <p:strVal val="visible"/>
                                      </p:to>
                                    </p:set>
                                    <p:anim calcmode="lin" valueType="num">
                                      <p:cBhvr additive="base">
                                        <p:cTn id="216" dur="500" fill="hold"/>
                                        <p:tgtEl>
                                          <p:spTgt spid="84"/>
                                        </p:tgtEl>
                                        <p:attrNameLst>
                                          <p:attrName>ppt_x</p:attrName>
                                        </p:attrNameLst>
                                      </p:cBhvr>
                                      <p:tavLst>
                                        <p:tav tm="0">
                                          <p:val>
                                            <p:strVal val="#ppt_x"/>
                                          </p:val>
                                        </p:tav>
                                        <p:tav tm="100000">
                                          <p:val>
                                            <p:strVal val="#ppt_x"/>
                                          </p:val>
                                        </p:tav>
                                      </p:tavLst>
                                    </p:anim>
                                    <p:anim calcmode="lin" valueType="num">
                                      <p:cBhvr additive="base">
                                        <p:cTn id="217"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nodeType="clickEffect">
                                  <p:stCondLst>
                                    <p:cond delay="0"/>
                                  </p:stCondLst>
                                  <p:childTnLst>
                                    <p:set>
                                      <p:cBhvr>
                                        <p:cTn id="221" dur="1" fill="hold">
                                          <p:stCondLst>
                                            <p:cond delay="0"/>
                                          </p:stCondLst>
                                        </p:cTn>
                                        <p:tgtEl>
                                          <p:spTgt spid="85"/>
                                        </p:tgtEl>
                                        <p:attrNameLst>
                                          <p:attrName>style.visibility</p:attrName>
                                        </p:attrNameLst>
                                      </p:cBhvr>
                                      <p:to>
                                        <p:strVal val="visible"/>
                                      </p:to>
                                    </p:set>
                                    <p:animEffect transition="in" filter="wipe(left)">
                                      <p:cBhvr>
                                        <p:cTn id="222" dur="500"/>
                                        <p:tgtEl>
                                          <p:spTgt spid="85"/>
                                        </p:tgtEl>
                                      </p:cBhvr>
                                    </p:animEffect>
                                  </p:childTnLst>
                                </p:cTn>
                              </p:par>
                            </p:childTnLst>
                          </p:cTn>
                        </p:par>
                      </p:childTnLst>
                    </p:cTn>
                  </p:par>
                  <p:par>
                    <p:cTn id="223" fill="hold">
                      <p:stCondLst>
                        <p:cond delay="indefinite"/>
                      </p:stCondLst>
                      <p:childTnLst>
                        <p:par>
                          <p:cTn id="224" fill="hold">
                            <p:stCondLst>
                              <p:cond delay="0"/>
                            </p:stCondLst>
                            <p:childTnLst>
                              <p:par>
                                <p:cTn id="225" presetID="21" presetClass="entr" presetSubtype="1" fill="hold" grpId="0" nodeType="clickEffect">
                                  <p:stCondLst>
                                    <p:cond delay="0"/>
                                  </p:stCondLst>
                                  <p:childTnLst>
                                    <p:set>
                                      <p:cBhvr>
                                        <p:cTn id="226" dur="1" fill="hold">
                                          <p:stCondLst>
                                            <p:cond delay="0"/>
                                          </p:stCondLst>
                                        </p:cTn>
                                        <p:tgtEl>
                                          <p:spTgt spid="86"/>
                                        </p:tgtEl>
                                        <p:attrNameLst>
                                          <p:attrName>style.visibility</p:attrName>
                                        </p:attrNameLst>
                                      </p:cBhvr>
                                      <p:to>
                                        <p:strVal val="visible"/>
                                      </p:to>
                                    </p:set>
                                    <p:animEffect transition="in" filter="wheel(1)">
                                      <p:cBhvr>
                                        <p:cTn id="227" dur="2000"/>
                                        <p:tgtEl>
                                          <p:spTgt spid="86"/>
                                        </p:tgtEl>
                                      </p:cBhvr>
                                    </p:animEffect>
                                  </p:childTnLst>
                                </p:cTn>
                              </p:par>
                            </p:childTnLst>
                          </p:cTn>
                        </p:par>
                        <p:par>
                          <p:cTn id="228" fill="hold">
                            <p:stCondLst>
                              <p:cond delay="2000"/>
                            </p:stCondLst>
                            <p:childTnLst>
                              <p:par>
                                <p:cTn id="229" presetID="22" presetClass="entr" presetSubtype="8" fill="hold" nodeType="afterEffect">
                                  <p:stCondLst>
                                    <p:cond delay="2000"/>
                                  </p:stCondLst>
                                  <p:childTnLst>
                                    <p:set>
                                      <p:cBhvr>
                                        <p:cTn id="230" dur="1" fill="hold">
                                          <p:stCondLst>
                                            <p:cond delay="0"/>
                                          </p:stCondLst>
                                        </p:cTn>
                                        <p:tgtEl>
                                          <p:spTgt spid="87"/>
                                        </p:tgtEl>
                                        <p:attrNameLst>
                                          <p:attrName>style.visibility</p:attrName>
                                        </p:attrNameLst>
                                      </p:cBhvr>
                                      <p:to>
                                        <p:strVal val="visible"/>
                                      </p:to>
                                    </p:set>
                                    <p:animEffect transition="in" filter="wipe(left)">
                                      <p:cBhvr>
                                        <p:cTn id="231" dur="500"/>
                                        <p:tgtEl>
                                          <p:spTgt spid="87"/>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88"/>
                                        </p:tgtEl>
                                        <p:attrNameLst>
                                          <p:attrName>style.visibility</p:attrName>
                                        </p:attrNameLst>
                                      </p:cBhvr>
                                      <p:to>
                                        <p:strVal val="visible"/>
                                      </p:to>
                                    </p:set>
                                    <p:animEffect transition="in" filter="wipe(left)">
                                      <p:cBhvr>
                                        <p:cTn id="236" dur="500"/>
                                        <p:tgtEl>
                                          <p:spTgt spid="88"/>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nodeType="clickEffect">
                                  <p:stCondLst>
                                    <p:cond delay="0"/>
                                  </p:stCondLst>
                                  <p:childTnLst>
                                    <p:set>
                                      <p:cBhvr>
                                        <p:cTn id="240" dur="1" fill="hold">
                                          <p:stCondLst>
                                            <p:cond delay="0"/>
                                          </p:stCondLst>
                                        </p:cTn>
                                        <p:tgtEl>
                                          <p:spTgt spid="89"/>
                                        </p:tgtEl>
                                        <p:attrNameLst>
                                          <p:attrName>style.visibility</p:attrName>
                                        </p:attrNameLst>
                                      </p:cBhvr>
                                      <p:to>
                                        <p:strVal val="visible"/>
                                      </p:to>
                                    </p:set>
                                    <p:animEffect transition="in" filter="wipe(left)">
                                      <p:cBhvr>
                                        <p:cTn id="241" dur="500"/>
                                        <p:tgtEl>
                                          <p:spTgt spid="89"/>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90"/>
                                        </p:tgtEl>
                                        <p:attrNameLst>
                                          <p:attrName>style.visibility</p:attrName>
                                        </p:attrNameLst>
                                      </p:cBhvr>
                                      <p:to>
                                        <p:strVal val="visible"/>
                                      </p:to>
                                    </p:set>
                                    <p:animEffect transition="in" filter="wipe(left)">
                                      <p:cBhvr>
                                        <p:cTn id="246" dur="500"/>
                                        <p:tgtEl>
                                          <p:spTgt spid="90"/>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nodeType="clickEffect">
                                  <p:stCondLst>
                                    <p:cond delay="0"/>
                                  </p:stCondLst>
                                  <p:childTnLst>
                                    <p:set>
                                      <p:cBhvr>
                                        <p:cTn id="250" dur="1" fill="hold">
                                          <p:stCondLst>
                                            <p:cond delay="0"/>
                                          </p:stCondLst>
                                        </p:cTn>
                                        <p:tgtEl>
                                          <p:spTgt spid="91"/>
                                        </p:tgtEl>
                                        <p:attrNameLst>
                                          <p:attrName>style.visibility</p:attrName>
                                        </p:attrNameLst>
                                      </p:cBhvr>
                                      <p:to>
                                        <p:strVal val="visible"/>
                                      </p:to>
                                    </p:set>
                                    <p:animEffect transition="in" filter="wipe(left)">
                                      <p:cBhvr>
                                        <p:cTn id="251" dur="500"/>
                                        <p:tgtEl>
                                          <p:spTgt spid="91"/>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92">
                                            <p:txEl>
                                              <p:pRg st="0" end="0"/>
                                            </p:txEl>
                                          </p:spTgt>
                                        </p:tgtEl>
                                        <p:attrNameLst>
                                          <p:attrName>style.visibility</p:attrName>
                                        </p:attrNameLst>
                                      </p:cBhvr>
                                      <p:to>
                                        <p:strVal val="visible"/>
                                      </p:to>
                                    </p:set>
                                    <p:animEffect transition="in" filter="wipe(left)">
                                      <p:cBhvr>
                                        <p:cTn id="256" dur="500"/>
                                        <p:tgtEl>
                                          <p:spTgt spid="92">
                                            <p:txEl>
                                              <p:pRg st="0" end="0"/>
                                            </p:txEl>
                                          </p:spTgt>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nodeType="clickEffect">
                                  <p:stCondLst>
                                    <p:cond delay="0"/>
                                  </p:stCondLst>
                                  <p:childTnLst>
                                    <p:set>
                                      <p:cBhvr>
                                        <p:cTn id="260" dur="1" fill="hold">
                                          <p:stCondLst>
                                            <p:cond delay="0"/>
                                          </p:stCondLst>
                                        </p:cTn>
                                        <p:tgtEl>
                                          <p:spTgt spid="93"/>
                                        </p:tgtEl>
                                        <p:attrNameLst>
                                          <p:attrName>style.visibility</p:attrName>
                                        </p:attrNameLst>
                                      </p:cBhvr>
                                      <p:to>
                                        <p:strVal val="visible"/>
                                      </p:to>
                                    </p:set>
                                    <p:animEffect transition="in" filter="wipe(left)">
                                      <p:cBhvr>
                                        <p:cTn id="261" dur="500"/>
                                        <p:tgtEl>
                                          <p:spTgt spid="93"/>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8" fill="hold" grpId="0" nodeType="clickEffect">
                                  <p:stCondLst>
                                    <p:cond delay="0"/>
                                  </p:stCondLst>
                                  <p:childTnLst>
                                    <p:set>
                                      <p:cBhvr>
                                        <p:cTn id="265" dur="1" fill="hold">
                                          <p:stCondLst>
                                            <p:cond delay="0"/>
                                          </p:stCondLst>
                                        </p:cTn>
                                        <p:tgtEl>
                                          <p:spTgt spid="95"/>
                                        </p:tgtEl>
                                        <p:attrNameLst>
                                          <p:attrName>style.visibility</p:attrName>
                                        </p:attrNameLst>
                                      </p:cBhvr>
                                      <p:to>
                                        <p:strVal val="visible"/>
                                      </p:to>
                                    </p:set>
                                    <p:animEffect transition="in" filter="wipe(left)">
                                      <p:cBhvr>
                                        <p:cTn id="266" dur="500"/>
                                        <p:tgtEl>
                                          <p:spTgt spid="95"/>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nodeType="clickEffect">
                                  <p:stCondLst>
                                    <p:cond delay="0"/>
                                  </p:stCondLst>
                                  <p:childTnLst>
                                    <p:set>
                                      <p:cBhvr>
                                        <p:cTn id="270" dur="1" fill="hold">
                                          <p:stCondLst>
                                            <p:cond delay="0"/>
                                          </p:stCondLst>
                                        </p:cTn>
                                        <p:tgtEl>
                                          <p:spTgt spid="94"/>
                                        </p:tgtEl>
                                        <p:attrNameLst>
                                          <p:attrName>style.visibility</p:attrName>
                                        </p:attrNameLst>
                                      </p:cBhvr>
                                      <p:to>
                                        <p:strVal val="visible"/>
                                      </p:to>
                                    </p:set>
                                    <p:animEffect transition="in" filter="wipe(left)">
                                      <p:cBhvr>
                                        <p:cTn id="271" dur="500"/>
                                        <p:tgtEl>
                                          <p:spTgt spid="94"/>
                                        </p:tgtEl>
                                      </p:cBhvr>
                                    </p:animEffect>
                                  </p:childTnLst>
                                </p:cTn>
                              </p:par>
                            </p:childTnLst>
                          </p:cTn>
                        </p:par>
                      </p:childTnLst>
                    </p:cTn>
                  </p:par>
                  <p:par>
                    <p:cTn id="272" fill="hold">
                      <p:stCondLst>
                        <p:cond delay="indefinite"/>
                      </p:stCondLst>
                      <p:childTnLst>
                        <p:par>
                          <p:cTn id="273" fill="hold">
                            <p:stCondLst>
                              <p:cond delay="0"/>
                            </p:stCondLst>
                            <p:childTnLst>
                              <p:par>
                                <p:cTn id="274" presetID="6" presetClass="entr" presetSubtype="16" fill="hold" nodeType="clickEffect">
                                  <p:stCondLst>
                                    <p:cond delay="0"/>
                                  </p:stCondLst>
                                  <p:childTnLst>
                                    <p:set>
                                      <p:cBhvr>
                                        <p:cTn id="275" dur="1" fill="hold">
                                          <p:stCondLst>
                                            <p:cond delay="0"/>
                                          </p:stCondLst>
                                        </p:cTn>
                                        <p:tgtEl>
                                          <p:spTgt spid="96"/>
                                        </p:tgtEl>
                                        <p:attrNameLst>
                                          <p:attrName>style.visibility</p:attrName>
                                        </p:attrNameLst>
                                      </p:cBhvr>
                                      <p:to>
                                        <p:strVal val="visible"/>
                                      </p:to>
                                    </p:set>
                                    <p:animEffect transition="in" filter="circle(in)">
                                      <p:cBhvr>
                                        <p:cTn id="276" dur="2000"/>
                                        <p:tgtEl>
                                          <p:spTgt spid="96"/>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nodeType="clickEffect">
                                  <p:stCondLst>
                                    <p:cond delay="0"/>
                                  </p:stCondLst>
                                  <p:childTnLst>
                                    <p:set>
                                      <p:cBhvr>
                                        <p:cTn id="280" dur="1" fill="hold">
                                          <p:stCondLst>
                                            <p:cond delay="0"/>
                                          </p:stCondLst>
                                        </p:cTn>
                                        <p:tgtEl>
                                          <p:spTgt spid="97"/>
                                        </p:tgtEl>
                                        <p:attrNameLst>
                                          <p:attrName>style.visibility</p:attrName>
                                        </p:attrNameLst>
                                      </p:cBhvr>
                                      <p:to>
                                        <p:strVal val="visible"/>
                                      </p:to>
                                    </p:set>
                                    <p:animEffect transition="in" filter="wipe(left)">
                                      <p:cBhvr>
                                        <p:cTn id="281" dur="500"/>
                                        <p:tgtEl>
                                          <p:spTgt spid="97"/>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nodeType="clickEffect">
                                  <p:stCondLst>
                                    <p:cond delay="0"/>
                                  </p:stCondLst>
                                  <p:childTnLst>
                                    <p:set>
                                      <p:cBhvr>
                                        <p:cTn id="285" dur="1" fill="hold">
                                          <p:stCondLst>
                                            <p:cond delay="0"/>
                                          </p:stCondLst>
                                        </p:cTn>
                                        <p:tgtEl>
                                          <p:spTgt spid="98"/>
                                        </p:tgtEl>
                                        <p:attrNameLst>
                                          <p:attrName>style.visibility</p:attrName>
                                        </p:attrNameLst>
                                      </p:cBhvr>
                                      <p:to>
                                        <p:strVal val="visible"/>
                                      </p:to>
                                    </p:set>
                                    <p:animEffect transition="in" filter="wipe(left)">
                                      <p:cBhvr>
                                        <p:cTn id="286" dur="500"/>
                                        <p:tgtEl>
                                          <p:spTgt spid="98"/>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8" fill="hold" nodeType="click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wipe(left)">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8" fill="hold" nodeType="clickEffect">
                                  <p:stCondLst>
                                    <p:cond delay="0"/>
                                  </p:stCondLst>
                                  <p:childTnLst>
                                    <p:set>
                                      <p:cBhvr>
                                        <p:cTn id="295" dur="1" fill="hold">
                                          <p:stCondLst>
                                            <p:cond delay="0"/>
                                          </p:stCondLst>
                                        </p:cTn>
                                        <p:tgtEl>
                                          <p:spTgt spid="100"/>
                                        </p:tgtEl>
                                        <p:attrNameLst>
                                          <p:attrName>style.visibility</p:attrName>
                                        </p:attrNameLst>
                                      </p:cBhvr>
                                      <p:to>
                                        <p:strVal val="visible"/>
                                      </p:to>
                                    </p:set>
                                    <p:animEffect transition="in" filter="wipe(left)">
                                      <p:cBhvr>
                                        <p:cTn id="29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42" grpId="0" animBg="1"/>
      <p:bldP spid="43" grpId="0" animBg="1"/>
      <p:bldP spid="44" grpId="0" animBg="1"/>
      <p:bldP spid="45" grpId="0" animBg="1"/>
      <p:bldP spid="46" grpId="0" animBg="1"/>
      <p:bldP spid="47" grpId="0" autoUpdateAnimBg="0"/>
      <p:bldP spid="48" grpId="0" autoUpdateAnimBg="0"/>
      <p:bldP spid="49" grpId="0" animBg="1"/>
      <p:bldP spid="50" grpId="0" animBg="1"/>
      <p:bldP spid="51" grpId="0" animBg="1"/>
      <p:bldP spid="52" grpId="0" animBg="1"/>
      <p:bldP spid="53" grpId="0" animBg="1"/>
      <p:bldP spid="73" grpId="0" animBg="1"/>
      <p:bldP spid="74" grpId="0" animBg="1"/>
      <p:bldP spid="75" grpId="0" animBg="1"/>
      <p:bldP spid="77" grpId="0" animBg="1"/>
      <p:bldP spid="78" grpId="0" animBg="1"/>
      <p:bldP spid="82" grpId="0" autoUpdateAnimBg="0"/>
      <p:bldP spid="83" grpId="0"/>
      <p:bldP spid="86" grpId="0"/>
      <p:bldP spid="88" grpId="0" autoUpdateAnimBg="0"/>
      <p:bldP spid="90" grpId="0" autoUpdateAnimBg="0"/>
      <p:bldP spid="92" grpId="0" build="p" autoUpdateAnimBg="0"/>
      <p:bldP spid="9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188640"/>
            <a:ext cx="11377264" cy="2677656"/>
          </a:xfrm>
          <a:prstGeom prst="rect">
            <a:avLst/>
          </a:prstGeom>
        </p:spPr>
        <p:txBody>
          <a:bodyPr wrap="square">
            <a:spAutoFit/>
          </a:bodyPr>
          <a:lstStyle/>
          <a:p>
            <a:r>
              <a:rPr lang="zh-CN" altLang="en-US" sz="2800" b="1" dirty="0">
                <a:solidFill>
                  <a:srgbClr val="FF0000"/>
                </a:solidFill>
                <a:latin typeface="楷体" panose="02010609060101010101" pitchFamily="49" charset="-122"/>
                <a:ea typeface="楷体" panose="02010609060101010101" pitchFamily="49" charset="-122"/>
              </a:rPr>
              <a:t>练习：</a:t>
            </a:r>
            <a:r>
              <a:rPr lang="zh-CN" altLang="en-US" sz="2800" b="1" dirty="0">
                <a:solidFill>
                  <a:srgbClr val="009900"/>
                </a:solidFill>
                <a:latin typeface="楷体" panose="02010609060101010101" pitchFamily="49" charset="-122"/>
                <a:ea typeface="楷体" panose="02010609060101010101" pitchFamily="49" charset="-122"/>
              </a:rPr>
              <a:t>电子波的</a:t>
            </a:r>
            <a:r>
              <a:rPr kumimoji="1" lang="zh-CN" altLang="en-US" sz="2800" b="1" dirty="0">
                <a:solidFill>
                  <a:srgbClr val="0000FF"/>
                </a:solidFill>
                <a:latin typeface="楷体" panose="02010609060101010101" pitchFamily="49" charset="-122"/>
                <a:ea typeface="楷体" panose="02010609060101010101" pitchFamily="49" charset="-122"/>
              </a:rPr>
              <a:t>双缝</a:t>
            </a:r>
            <a:r>
              <a:rPr lang="zh-CN" altLang="en-US" sz="2800" b="1" dirty="0">
                <a:solidFill>
                  <a:srgbClr val="009900"/>
                </a:solidFill>
                <a:latin typeface="楷体" panose="02010609060101010101" pitchFamily="49" charset="-122"/>
                <a:ea typeface="楷体" panose="02010609060101010101" pitchFamily="49" charset="-122"/>
              </a:rPr>
              <a:t>干涉实验示意图， </a:t>
            </a:r>
            <a:r>
              <a:rPr lang="en-US" altLang="zh-CN" sz="2800" b="1" dirty="0">
                <a:solidFill>
                  <a:srgbClr val="009900"/>
                </a:solidFill>
                <a:latin typeface="楷体" panose="02010609060101010101" pitchFamily="49" charset="-122"/>
                <a:ea typeface="楷体" panose="02010609060101010101" pitchFamily="49" charset="-122"/>
              </a:rPr>
              <a:t>S</a:t>
            </a:r>
            <a:r>
              <a:rPr lang="zh-CN" altLang="en-US" sz="2800" b="1" dirty="0">
                <a:solidFill>
                  <a:srgbClr val="009900"/>
                </a:solidFill>
                <a:latin typeface="楷体" panose="02010609060101010101" pitchFamily="49" charset="-122"/>
                <a:ea typeface="楷体" panose="02010609060101010101" pitchFamily="49" charset="-122"/>
              </a:rPr>
              <a:t>为电子束发射源，</a:t>
            </a:r>
            <a:r>
              <a:rPr lang="zh-CN" altLang="en-US" sz="2800" b="1" dirty="0">
                <a:solidFill>
                  <a:srgbClr val="CC3300"/>
                </a:solidFill>
                <a:latin typeface="楷体" panose="02010609060101010101" pitchFamily="49" charset="-122"/>
                <a:ea typeface="楷体" panose="02010609060101010101" pitchFamily="49" charset="-122"/>
              </a:rPr>
              <a:t>发射出沿不同方向运动的电子， </a:t>
            </a:r>
            <a:r>
              <a:rPr lang="en-US" altLang="zh-CN" sz="2800" b="1" dirty="0">
                <a:solidFill>
                  <a:srgbClr val="009900"/>
                </a:solidFill>
                <a:latin typeface="楷体" panose="02010609060101010101" pitchFamily="49" charset="-122"/>
                <a:ea typeface="楷体" panose="02010609060101010101" pitchFamily="49" charset="-122"/>
              </a:rPr>
              <a:t>F</a:t>
            </a:r>
            <a:r>
              <a:rPr lang="zh-CN" altLang="en-US" sz="2800" b="1" dirty="0">
                <a:solidFill>
                  <a:srgbClr val="009900"/>
                </a:solidFill>
                <a:latin typeface="楷体" panose="02010609060101010101" pitchFamily="49" charset="-122"/>
                <a:ea typeface="楷体" panose="02010609060101010101" pitchFamily="49" charset="-122"/>
              </a:rPr>
              <a:t>为极细的带强正电的金属丝，电子被吸引后改变运动方向，</a:t>
            </a:r>
            <a:r>
              <a:rPr lang="zh-CN" altLang="en-US" sz="2800" b="1" dirty="0">
                <a:solidFill>
                  <a:srgbClr val="CC3300"/>
                </a:solidFill>
                <a:latin typeface="楷体" panose="02010609060101010101" pitchFamily="49" charset="-122"/>
                <a:ea typeface="楷体" panose="02010609060101010101" pitchFamily="49" charset="-122"/>
              </a:rPr>
              <a:t>下方的电子折向上方，上方的电子折向下方，</a:t>
            </a:r>
            <a:r>
              <a:rPr lang="zh-CN" altLang="en-US" sz="2800" b="1" dirty="0">
                <a:solidFill>
                  <a:srgbClr val="009900"/>
                </a:solidFill>
                <a:latin typeface="楷体" panose="02010609060101010101" pitchFamily="49" charset="-122"/>
                <a:ea typeface="楷体" panose="02010609060101010101" pitchFamily="49" charset="-122"/>
              </a:rPr>
              <a:t>在前方交叉区放一电子感光板 ，</a:t>
            </a:r>
            <a:r>
              <a:rPr lang="en-US" altLang="zh-CN" sz="2800" dirty="0">
                <a:solidFill>
                  <a:srgbClr val="009900"/>
                </a:solidFill>
                <a:latin typeface="楷体" panose="02010609060101010101" pitchFamily="49" charset="-122"/>
                <a:ea typeface="楷体" panose="02010609060101010101" pitchFamily="49" charset="-122"/>
              </a:rPr>
              <a:t> </a:t>
            </a:r>
            <a:r>
              <a:rPr lang="en-US" altLang="zh-CN" sz="28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S</a:t>
            </a:r>
            <a:r>
              <a:rPr lang="en-US" altLang="zh-CN" sz="2800" b="1" baseline="-250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800" b="1" dirty="0">
                <a:solidFill>
                  <a:srgbClr val="0000FF"/>
                </a:solidFill>
                <a:latin typeface="楷体" panose="02010609060101010101" pitchFamily="49" charset="-122"/>
                <a:ea typeface="楷体" panose="02010609060101010101" pitchFamily="49" charset="-122"/>
              </a:rPr>
              <a:t> 、</a:t>
            </a:r>
            <a:r>
              <a:rPr lang="en-US" altLang="zh-CN"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S</a:t>
            </a:r>
            <a:r>
              <a:rPr lang="en-US" altLang="zh-CN" sz="2800" b="1" baseline="-250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800" b="1" dirty="0">
                <a:solidFill>
                  <a:srgbClr val="0000FF"/>
                </a:solidFill>
                <a:latin typeface="楷体" panose="02010609060101010101" pitchFamily="49" charset="-122"/>
                <a:ea typeface="楷体" panose="02010609060101010101" pitchFamily="49" charset="-122"/>
              </a:rPr>
              <a:t> 分别为上、下方电子束的虚电子源，</a:t>
            </a:r>
            <a:r>
              <a:rPr lang="en-US" altLang="zh-CN" sz="2800" b="1" dirty="0">
                <a:solidFill>
                  <a:srgbClr val="FF0000"/>
                </a:solidFill>
                <a:latin typeface="楷体" panose="02010609060101010101" pitchFamily="49" charset="-122"/>
                <a:ea typeface="楷体" panose="02010609060101010101" pitchFamily="49" charset="-122"/>
              </a:rPr>
              <a:t>S</a:t>
            </a:r>
            <a:r>
              <a:rPr lang="en-US" altLang="zh-CN" sz="28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S</a:t>
            </a:r>
            <a:r>
              <a:rPr lang="en-US" altLang="zh-CN" sz="2800" b="1" baseline="-250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1 </a:t>
            </a:r>
            <a:r>
              <a:rPr lang="en-US" altLang="zh-CN" sz="2800" b="1" dirty="0">
                <a:solidFill>
                  <a:srgbClr val="FF0000"/>
                </a:solidFill>
                <a:latin typeface="楷体" panose="02010609060101010101" pitchFamily="49" charset="-122"/>
                <a:ea typeface="楷体" panose="02010609060101010101" pitchFamily="49" charset="-122"/>
              </a:rPr>
              <a:t>=S</a:t>
            </a:r>
            <a:r>
              <a:rPr lang="en-US" altLang="zh-CN" sz="28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S</a:t>
            </a:r>
            <a:r>
              <a:rPr lang="en-US" altLang="zh-CN" sz="2800" b="1" baseline="-250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2</a:t>
            </a:r>
            <a:r>
              <a:rPr lang="en-US" altLang="zh-CN" sz="2800" b="1" dirty="0">
                <a:solidFill>
                  <a:srgbClr val="FF0000"/>
                </a:solidFill>
                <a:latin typeface="楷体" panose="02010609060101010101" pitchFamily="49" charset="-122"/>
                <a:ea typeface="楷体" panose="02010609060101010101" pitchFamily="49" charset="-122"/>
              </a:rPr>
              <a:t>=d/2</a:t>
            </a:r>
            <a:r>
              <a:rPr lang="zh-CN" altLang="en-US" sz="2800" b="1" dirty="0">
                <a:solidFill>
                  <a:srgbClr val="0000FF"/>
                </a:solidFill>
                <a:latin typeface="楷体" panose="02010609060101010101" pitchFamily="49" charset="-122"/>
                <a:ea typeface="楷体" panose="02010609060101010101" pitchFamily="49" charset="-122"/>
              </a:rPr>
              <a:t>，底板</a:t>
            </a:r>
            <a:r>
              <a:rPr lang="en-US" altLang="zh-CN" sz="2800" b="1" dirty="0">
                <a:solidFill>
                  <a:srgbClr val="0000FF"/>
                </a:solidFill>
                <a:latin typeface="楷体" panose="02010609060101010101" pitchFamily="49" charset="-122"/>
                <a:ea typeface="楷体" panose="02010609060101010101" pitchFamily="49" charset="-122"/>
              </a:rPr>
              <a:t>A</a:t>
            </a:r>
            <a:r>
              <a:rPr lang="zh-CN" altLang="en-US" sz="2800" b="1" dirty="0">
                <a:solidFill>
                  <a:srgbClr val="0000FF"/>
                </a:solidFill>
                <a:latin typeface="楷体" panose="02010609060101010101" pitchFamily="49" charset="-122"/>
                <a:ea typeface="楷体" panose="02010609060101010101" pitchFamily="49" charset="-122"/>
              </a:rPr>
              <a:t>离源</a:t>
            </a:r>
            <a:r>
              <a:rPr lang="en-US" altLang="zh-CN" sz="2800" b="1" dirty="0">
                <a:solidFill>
                  <a:srgbClr val="0000FF"/>
                </a:solidFill>
                <a:latin typeface="楷体" panose="02010609060101010101" pitchFamily="49" charset="-122"/>
                <a:ea typeface="楷体" panose="02010609060101010101" pitchFamily="49" charset="-122"/>
              </a:rPr>
              <a:t>S</a:t>
            </a:r>
            <a:r>
              <a:rPr lang="zh-CN" altLang="en-US" sz="2800" b="1" dirty="0">
                <a:solidFill>
                  <a:srgbClr val="0000FF"/>
                </a:solidFill>
                <a:latin typeface="楷体" panose="02010609060101010101" pitchFamily="49" charset="-122"/>
                <a:ea typeface="楷体" panose="02010609060101010101" pitchFamily="49" charset="-122"/>
              </a:rPr>
              <a:t>的距离为</a:t>
            </a:r>
            <a:r>
              <a:rPr lang="en-US" altLang="zh-CN" sz="2800" b="1" dirty="0">
                <a:solidFill>
                  <a:srgbClr val="FF0000"/>
                </a:solidFill>
                <a:latin typeface="楷体" panose="02010609060101010101" pitchFamily="49" charset="-122"/>
                <a:ea typeface="楷体" panose="02010609060101010101" pitchFamily="49" charset="-122"/>
              </a:rPr>
              <a:t>L</a:t>
            </a:r>
            <a:r>
              <a:rPr lang="zh-CN" altLang="en-US" sz="2800" b="1" dirty="0">
                <a:solidFill>
                  <a:srgbClr val="0000FF"/>
                </a:solidFill>
                <a:latin typeface="楷体" panose="02010609060101010101" pitchFamily="49" charset="-122"/>
                <a:ea typeface="楷体" panose="02010609060101010101" pitchFamily="49" charset="-122"/>
              </a:rPr>
              <a:t> ，设</a:t>
            </a:r>
            <a:r>
              <a:rPr lang="en-US" altLang="zh-CN" sz="2800" b="1" dirty="0">
                <a:solidFill>
                  <a:srgbClr val="FF0000"/>
                </a:solidFill>
                <a:latin typeface="楷体" panose="02010609060101010101" pitchFamily="49" charset="-122"/>
                <a:ea typeface="楷体" panose="02010609060101010101" pitchFamily="49" charset="-122"/>
              </a:rPr>
              <a:t>L&gt;&gt;</a:t>
            </a:r>
            <a:r>
              <a:rPr lang="en-US" altLang="zh-CN" sz="2800" b="1"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d</a:t>
            </a:r>
            <a:r>
              <a:rPr lang="zh-CN" altLang="en-US" sz="2800" b="1" dirty="0">
                <a:solidFill>
                  <a:srgbClr val="0000FF"/>
                </a:solidFill>
                <a:latin typeface="楷体" panose="02010609060101010101" pitchFamily="49" charset="-122"/>
                <a:ea typeface="楷体" panose="02010609060101010101" pitchFamily="49" charset="-122"/>
              </a:rPr>
              <a:t>，电子的速度为</a:t>
            </a:r>
            <a:r>
              <a:rPr lang="en-US" altLang="zh-CN" sz="2800" b="1" dirty="0">
                <a:solidFill>
                  <a:srgbClr val="FF0000"/>
                </a:solidFill>
                <a:latin typeface="楷体" panose="02010609060101010101" pitchFamily="49" charset="-122"/>
                <a:ea typeface="楷体" panose="02010609060101010101" pitchFamily="49" charset="-122"/>
              </a:rPr>
              <a:t>v,</a:t>
            </a:r>
            <a:r>
              <a:rPr lang="zh-CN" altLang="en-US" sz="2800" b="1" dirty="0">
                <a:solidFill>
                  <a:srgbClr val="0000FF"/>
                </a:solidFill>
                <a:latin typeface="楷体" panose="02010609060101010101" pitchFamily="49" charset="-122"/>
                <a:ea typeface="楷体" panose="02010609060101010101" pitchFamily="49" charset="-122"/>
              </a:rPr>
              <a:t>质量为</a:t>
            </a:r>
            <a:r>
              <a:rPr lang="en-US" altLang="zh-CN" sz="2800" b="1" dirty="0">
                <a:solidFill>
                  <a:srgbClr val="FF0000"/>
                </a:solidFill>
                <a:latin typeface="楷体" panose="02010609060101010101" pitchFamily="49" charset="-122"/>
                <a:ea typeface="楷体" panose="02010609060101010101" pitchFamily="49" charset="-122"/>
              </a:rPr>
              <a:t>m</a:t>
            </a:r>
            <a:r>
              <a:rPr lang="zh-CN" altLang="en-US" sz="2800" b="1" dirty="0">
                <a:solidFill>
                  <a:srgbClr val="0000FF"/>
                </a:solidFill>
                <a:latin typeface="楷体" panose="02010609060101010101" pitchFamily="49" charset="-122"/>
                <a:ea typeface="楷体" panose="02010609060101010101" pitchFamily="49" charset="-122"/>
              </a:rPr>
              <a:t>，</a:t>
            </a:r>
            <a:r>
              <a:rPr lang="zh-CN" altLang="en-US" sz="2800" b="1" dirty="0">
                <a:solidFill>
                  <a:srgbClr val="FF00FF"/>
                </a:solidFill>
                <a:latin typeface="楷体" panose="02010609060101010101" pitchFamily="49" charset="-122"/>
                <a:ea typeface="楷体" panose="02010609060101010101" pitchFamily="49" charset="-122"/>
              </a:rPr>
              <a:t>相邻暗条纹的间距为</a:t>
            </a:r>
            <a:r>
              <a:rPr lang="en-US" altLang="zh-CN" sz="2800" b="1" dirty="0">
                <a:solidFill>
                  <a:srgbClr val="FF00FF"/>
                </a:solidFill>
                <a:latin typeface="楷体" panose="02010609060101010101" pitchFamily="49" charset="-122"/>
                <a:ea typeface="楷体" panose="02010609060101010101" pitchFamily="49" charset="-122"/>
              </a:rPr>
              <a:t>_____</a:t>
            </a:r>
            <a:r>
              <a:rPr lang="zh-CN" altLang="en-US" sz="2800" b="1" dirty="0">
                <a:solidFill>
                  <a:srgbClr val="FF00FF"/>
                </a:solidFill>
                <a:latin typeface="楷体" panose="02010609060101010101" pitchFamily="49" charset="-122"/>
                <a:ea typeface="楷体" panose="02010609060101010101" pitchFamily="49" charset="-122"/>
              </a:rPr>
              <a:t>。</a:t>
            </a:r>
          </a:p>
        </p:txBody>
      </p:sp>
      <p:pic>
        <p:nvPicPr>
          <p:cNvPr id="136194" name="Picture 2" descr="22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148" y="2786326"/>
            <a:ext cx="4528672" cy="219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 name="Object 1025"/>
          <p:cNvGraphicFramePr>
            <a:graphicFrameLocks noChangeAspect="1"/>
          </p:cNvGraphicFramePr>
          <p:nvPr>
            <p:extLst>
              <p:ext uri="{D42A27DB-BD31-4B8C-83A1-F6EECF244321}">
                <p14:modId xmlns:p14="http://schemas.microsoft.com/office/powerpoint/2010/main" val="3240287848"/>
              </p:ext>
            </p:extLst>
          </p:nvPr>
        </p:nvGraphicFramePr>
        <p:xfrm>
          <a:off x="6216374" y="2463840"/>
          <a:ext cx="954692" cy="989636"/>
        </p:xfrm>
        <a:graphic>
          <a:graphicData uri="http://schemas.openxmlformats.org/presentationml/2006/ole">
            <mc:AlternateContent xmlns:mc="http://schemas.openxmlformats.org/markup-compatibility/2006">
              <mc:Choice xmlns:v="urn:schemas-microsoft-com:vml" Requires="v">
                <p:oleObj spid="_x0000_s136439" name="公式" r:id="rId4" imgW="400052" imgH="400042" progId="Equation.3">
                  <p:embed/>
                </p:oleObj>
              </mc:Choice>
              <mc:Fallback>
                <p:oleObj name="公式" r:id="rId4" imgW="400052" imgH="400042" progId="Equation.3">
                  <p:embed/>
                  <p:pic>
                    <p:nvPicPr>
                      <p:cNvPr id="53"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6374" y="2463840"/>
                        <a:ext cx="954692" cy="989636"/>
                      </a:xfrm>
                      <a:prstGeom prst="rect">
                        <a:avLst/>
                      </a:prstGeom>
                      <a:solidFill>
                        <a:srgbClr val="00FF00"/>
                      </a:solidFill>
                      <a:ln>
                        <a:noFill/>
                      </a:ln>
                      <a:effectLst/>
                      <a:extLst/>
                    </p:spPr>
                  </p:pic>
                </p:oleObj>
              </mc:Fallback>
            </mc:AlternateContent>
          </a:graphicData>
        </a:graphic>
      </p:graphicFrame>
      <p:sp>
        <p:nvSpPr>
          <p:cNvPr id="22" name="Freeform 13"/>
          <p:cNvSpPr>
            <a:spLocks noChangeAspect="1"/>
          </p:cNvSpPr>
          <p:nvPr/>
        </p:nvSpPr>
        <p:spPr bwMode="auto">
          <a:xfrm flipV="1">
            <a:off x="6255084" y="4036037"/>
            <a:ext cx="4938714" cy="45719"/>
          </a:xfrm>
          <a:custGeom>
            <a:avLst/>
            <a:gdLst>
              <a:gd name="T0" fmla="*/ 0 w 3212"/>
              <a:gd name="T1" fmla="*/ 0 h 1"/>
              <a:gd name="T2" fmla="*/ 3212 w 3212"/>
              <a:gd name="T3" fmla="*/ 1 h 1"/>
              <a:gd name="T4" fmla="*/ 0 60000 65536"/>
              <a:gd name="T5" fmla="*/ 0 60000 65536"/>
              <a:gd name="T6" fmla="*/ 0 w 3212"/>
              <a:gd name="T7" fmla="*/ 0 h 1"/>
              <a:gd name="T8" fmla="*/ 3212 w 3212"/>
              <a:gd name="T9" fmla="*/ 1 h 1"/>
            </a:gdLst>
            <a:ahLst/>
            <a:cxnLst>
              <a:cxn ang="T4">
                <a:pos x="T0" y="T1"/>
              </a:cxn>
              <a:cxn ang="T5">
                <a:pos x="T2" y="T3"/>
              </a:cxn>
            </a:cxnLst>
            <a:rect l="T6" t="T7" r="T8" b="T9"/>
            <a:pathLst>
              <a:path w="3212" h="1">
                <a:moveTo>
                  <a:pt x="0" y="0"/>
                </a:moveTo>
                <a:lnTo>
                  <a:pt x="3212" y="1"/>
                </a:lnTo>
              </a:path>
            </a:pathLst>
          </a:custGeom>
          <a:noFill/>
          <a:ln w="1905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Line 14"/>
          <p:cNvSpPr>
            <a:spLocks noChangeAspect="1" noChangeShapeType="1"/>
          </p:cNvSpPr>
          <p:nvPr/>
        </p:nvSpPr>
        <p:spPr bwMode="auto">
          <a:xfrm>
            <a:off x="11168895" y="2476639"/>
            <a:ext cx="0" cy="2592387"/>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5"/>
          <p:cNvSpPr>
            <a:spLocks noChangeAspect="1" noChangeShapeType="1"/>
          </p:cNvSpPr>
          <p:nvPr/>
        </p:nvSpPr>
        <p:spPr bwMode="auto">
          <a:xfrm rot="62791" flipV="1">
            <a:off x="7873246" y="2621100"/>
            <a:ext cx="3311525" cy="1479550"/>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16"/>
          <p:cNvGrpSpPr>
            <a:grpSpLocks/>
          </p:cNvGrpSpPr>
          <p:nvPr/>
        </p:nvGrpSpPr>
        <p:grpSpPr bwMode="auto">
          <a:xfrm>
            <a:off x="7349372" y="3645154"/>
            <a:ext cx="500062" cy="831619"/>
            <a:chOff x="2777" y="1114"/>
            <a:chExt cx="315" cy="411"/>
          </a:xfrm>
        </p:grpSpPr>
        <p:sp>
          <p:nvSpPr>
            <p:cNvPr id="26" name="Line 17"/>
            <p:cNvSpPr>
              <a:spLocks noChangeAspect="1" noChangeShapeType="1"/>
            </p:cNvSpPr>
            <p:nvPr/>
          </p:nvSpPr>
          <p:spPr bwMode="auto">
            <a:xfrm flipH="1">
              <a:off x="2867" y="1117"/>
              <a:ext cx="224" cy="0"/>
            </a:xfrm>
            <a:prstGeom prst="line">
              <a:avLst/>
            </a:prstGeom>
            <a:noFill/>
            <a:ln w="254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8"/>
            <p:cNvSpPr>
              <a:spLocks noChangeAspect="1" noChangeShapeType="1"/>
            </p:cNvSpPr>
            <p:nvPr/>
          </p:nvSpPr>
          <p:spPr bwMode="auto">
            <a:xfrm flipH="1">
              <a:off x="2868" y="1525"/>
              <a:ext cx="224" cy="0"/>
            </a:xfrm>
            <a:prstGeom prst="line">
              <a:avLst/>
            </a:prstGeom>
            <a:noFill/>
            <a:ln w="254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0"/>
            <p:cNvSpPr>
              <a:spLocks noChangeAspect="1" noChangeShapeType="1"/>
            </p:cNvSpPr>
            <p:nvPr/>
          </p:nvSpPr>
          <p:spPr bwMode="auto">
            <a:xfrm rot="10800000">
              <a:off x="2979" y="1114"/>
              <a:ext cx="0" cy="402"/>
            </a:xfrm>
            <a:prstGeom prst="line">
              <a:avLst/>
            </a:prstGeom>
            <a:noFill/>
            <a:ln w="25400">
              <a:solidFill>
                <a:srgbClr val="3333CC"/>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21"/>
            <p:cNvSpPr txBox="1">
              <a:spLocks noChangeAspect="1" noChangeArrowheads="1"/>
            </p:cNvSpPr>
            <p:nvPr/>
          </p:nvSpPr>
          <p:spPr bwMode="auto">
            <a:xfrm>
              <a:off x="2777" y="1148"/>
              <a:ext cx="196" cy="19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i="1" dirty="0">
                  <a:solidFill>
                    <a:srgbClr val="FF0000"/>
                  </a:solidFill>
                </a:rPr>
                <a:t>d</a:t>
              </a:r>
            </a:p>
          </p:txBody>
        </p:sp>
      </p:grpSp>
      <p:sp>
        <p:nvSpPr>
          <p:cNvPr id="33" name="Arc 22"/>
          <p:cNvSpPr>
            <a:spLocks noChangeAspect="1"/>
          </p:cNvSpPr>
          <p:nvPr/>
        </p:nvSpPr>
        <p:spPr bwMode="auto">
          <a:xfrm flipV="1">
            <a:off x="7873246" y="3846650"/>
            <a:ext cx="71437" cy="69850"/>
          </a:xfrm>
          <a:custGeom>
            <a:avLst/>
            <a:gdLst>
              <a:gd name="T0" fmla="*/ 0 w 21600"/>
              <a:gd name="T1" fmla="*/ 0 h 21600"/>
              <a:gd name="T2" fmla="*/ 71437 w 21600"/>
              <a:gd name="T3" fmla="*/ 69850 h 21600"/>
              <a:gd name="T4" fmla="*/ 0 w 21600"/>
              <a:gd name="T5" fmla="*/ 698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9" name="Group 23"/>
          <p:cNvGrpSpPr>
            <a:grpSpLocks/>
          </p:cNvGrpSpPr>
          <p:nvPr/>
        </p:nvGrpSpPr>
        <p:grpSpPr bwMode="auto">
          <a:xfrm>
            <a:off x="11153020" y="2652851"/>
            <a:ext cx="336550" cy="1408113"/>
            <a:chOff x="5173" y="366"/>
            <a:chExt cx="212" cy="942"/>
          </a:xfrm>
        </p:grpSpPr>
        <p:sp>
          <p:nvSpPr>
            <p:cNvPr id="41" name="Line 24"/>
            <p:cNvSpPr>
              <a:spLocks noChangeAspect="1" noChangeShapeType="1"/>
            </p:cNvSpPr>
            <p:nvPr/>
          </p:nvSpPr>
          <p:spPr bwMode="auto">
            <a:xfrm>
              <a:off x="5183" y="367"/>
              <a:ext cx="15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5"/>
            <p:cNvSpPr>
              <a:spLocks noChangeAspect="1" noChangeShapeType="1"/>
            </p:cNvSpPr>
            <p:nvPr/>
          </p:nvSpPr>
          <p:spPr bwMode="auto">
            <a:xfrm>
              <a:off x="5198" y="1308"/>
              <a:ext cx="15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Text Box 26"/>
            <p:cNvSpPr txBox="1">
              <a:spLocks noChangeAspect="1" noChangeArrowheads="1"/>
            </p:cNvSpPr>
            <p:nvPr/>
          </p:nvSpPr>
          <p:spPr bwMode="auto">
            <a:xfrm>
              <a:off x="5173" y="665"/>
              <a:ext cx="21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i="1">
                  <a:solidFill>
                    <a:schemeClr val="accent2"/>
                  </a:solidFill>
                </a:rPr>
                <a:t>x</a:t>
              </a:r>
            </a:p>
          </p:txBody>
        </p:sp>
        <p:sp>
          <p:nvSpPr>
            <p:cNvPr id="44" name="Line 27"/>
            <p:cNvSpPr>
              <a:spLocks noChangeAspect="1" noChangeShapeType="1"/>
            </p:cNvSpPr>
            <p:nvPr/>
          </p:nvSpPr>
          <p:spPr bwMode="auto">
            <a:xfrm>
              <a:off x="5245" y="928"/>
              <a:ext cx="0" cy="373"/>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Freeform 28"/>
            <p:cNvSpPr>
              <a:spLocks noChangeAspect="1"/>
            </p:cNvSpPr>
            <p:nvPr/>
          </p:nvSpPr>
          <p:spPr bwMode="auto">
            <a:xfrm>
              <a:off x="5247" y="366"/>
              <a:ext cx="2" cy="422"/>
            </a:xfrm>
            <a:custGeom>
              <a:avLst/>
              <a:gdLst>
                <a:gd name="T0" fmla="*/ 0 w 3"/>
                <a:gd name="T1" fmla="*/ 512 h 512"/>
                <a:gd name="T2" fmla="*/ 3 w 3"/>
                <a:gd name="T3" fmla="*/ 0 h 512"/>
                <a:gd name="T4" fmla="*/ 0 60000 65536"/>
                <a:gd name="T5" fmla="*/ 0 60000 65536"/>
                <a:gd name="T6" fmla="*/ 0 w 3"/>
                <a:gd name="T7" fmla="*/ 0 h 512"/>
                <a:gd name="T8" fmla="*/ 3 w 3"/>
                <a:gd name="T9" fmla="*/ 512 h 512"/>
              </a:gdLst>
              <a:ahLst/>
              <a:cxnLst>
                <a:cxn ang="T4">
                  <a:pos x="T0" y="T1"/>
                </a:cxn>
                <a:cxn ang="T5">
                  <a:pos x="T2" y="T3"/>
                </a:cxn>
              </a:cxnLst>
              <a:rect l="T6" t="T7" r="T8" b="T9"/>
              <a:pathLst>
                <a:path w="3" h="512">
                  <a:moveTo>
                    <a:pt x="0" y="512"/>
                  </a:moveTo>
                  <a:lnTo>
                    <a:pt x="3" y="0"/>
                  </a:lnTo>
                </a:path>
              </a:pathLst>
            </a:custGeom>
            <a:noFill/>
            <a:ln w="158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6" name="Group 29"/>
          <p:cNvGrpSpPr>
            <a:grpSpLocks/>
          </p:cNvGrpSpPr>
          <p:nvPr/>
        </p:nvGrpSpPr>
        <p:grpSpPr bwMode="auto">
          <a:xfrm>
            <a:off x="6503233" y="2532200"/>
            <a:ext cx="4659313" cy="1663700"/>
            <a:chOff x="2244" y="290"/>
            <a:chExt cx="2935" cy="1048"/>
          </a:xfrm>
        </p:grpSpPr>
        <p:sp>
          <p:nvSpPr>
            <p:cNvPr id="47" name="Line 30"/>
            <p:cNvSpPr>
              <a:spLocks noChangeAspect="1" noChangeShapeType="1"/>
            </p:cNvSpPr>
            <p:nvPr/>
          </p:nvSpPr>
          <p:spPr bwMode="auto">
            <a:xfrm rot="183879" flipV="1">
              <a:off x="2244" y="290"/>
              <a:ext cx="2935" cy="1048"/>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31"/>
            <p:cNvSpPr txBox="1">
              <a:spLocks noChangeAspect="1" noChangeArrowheads="1"/>
            </p:cNvSpPr>
            <p:nvPr/>
          </p:nvSpPr>
          <p:spPr bwMode="auto">
            <a:xfrm rot="183879">
              <a:off x="3873" y="51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i="1">
                  <a:solidFill>
                    <a:srgbClr val="FF3300"/>
                  </a:solidFill>
                </a:rPr>
                <a:t>r</a:t>
              </a:r>
              <a:r>
                <a:rPr kumimoji="0" lang="en-US" altLang="zh-CN" sz="2000" b="1" baseline="-25000">
                  <a:solidFill>
                    <a:srgbClr val="FF3300"/>
                  </a:solidFill>
                </a:rPr>
                <a:t>1</a:t>
              </a:r>
            </a:p>
          </p:txBody>
        </p:sp>
      </p:grpSp>
      <p:grpSp>
        <p:nvGrpSpPr>
          <p:cNvPr id="49" name="Group 32"/>
          <p:cNvGrpSpPr>
            <a:grpSpLocks/>
          </p:cNvGrpSpPr>
          <p:nvPr/>
        </p:nvGrpSpPr>
        <p:grpSpPr bwMode="auto">
          <a:xfrm>
            <a:off x="6487357" y="2640151"/>
            <a:ext cx="4724400" cy="1819275"/>
            <a:chOff x="2234" y="358"/>
            <a:chExt cx="2976" cy="1146"/>
          </a:xfrm>
        </p:grpSpPr>
        <p:sp>
          <p:nvSpPr>
            <p:cNvPr id="50" name="Freeform 33"/>
            <p:cNvSpPr>
              <a:spLocks noChangeAspect="1"/>
            </p:cNvSpPr>
            <p:nvPr/>
          </p:nvSpPr>
          <p:spPr bwMode="auto">
            <a:xfrm>
              <a:off x="2234" y="358"/>
              <a:ext cx="2976" cy="1146"/>
            </a:xfrm>
            <a:custGeom>
              <a:avLst/>
              <a:gdLst>
                <a:gd name="T0" fmla="*/ 0 w 2976"/>
                <a:gd name="T1" fmla="*/ 907 h 1146"/>
                <a:gd name="T2" fmla="*/ 867 w 2976"/>
                <a:gd name="T3" fmla="*/ 1146 h 1146"/>
                <a:gd name="T4" fmla="*/ 2976 w 2976"/>
                <a:gd name="T5" fmla="*/ 0 h 1146"/>
                <a:gd name="T6" fmla="*/ 0 60000 65536"/>
                <a:gd name="T7" fmla="*/ 0 60000 65536"/>
                <a:gd name="T8" fmla="*/ 0 60000 65536"/>
                <a:gd name="T9" fmla="*/ 0 w 2976"/>
                <a:gd name="T10" fmla="*/ 0 h 1146"/>
                <a:gd name="T11" fmla="*/ 2976 w 2976"/>
                <a:gd name="T12" fmla="*/ 1146 h 1146"/>
              </a:gdLst>
              <a:ahLst/>
              <a:cxnLst>
                <a:cxn ang="T6">
                  <a:pos x="T0" y="T1"/>
                </a:cxn>
                <a:cxn ang="T7">
                  <a:pos x="T2" y="T3"/>
                </a:cxn>
                <a:cxn ang="T8">
                  <a:pos x="T4" y="T5"/>
                </a:cxn>
              </a:cxnLst>
              <a:rect l="T9" t="T10" r="T11" b="T12"/>
              <a:pathLst>
                <a:path w="2976" h="1146">
                  <a:moveTo>
                    <a:pt x="0" y="907"/>
                  </a:moveTo>
                  <a:lnTo>
                    <a:pt x="867" y="1146"/>
                  </a:lnTo>
                  <a:lnTo>
                    <a:pt x="2976" y="0"/>
                  </a:lnTo>
                </a:path>
              </a:pathLst>
            </a:custGeom>
            <a:noFill/>
            <a:ln w="254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Text Box 34"/>
            <p:cNvSpPr txBox="1">
              <a:spLocks noChangeAspect="1" noChangeArrowheads="1"/>
            </p:cNvSpPr>
            <p:nvPr/>
          </p:nvSpPr>
          <p:spPr bwMode="auto">
            <a:xfrm>
              <a:off x="4039" y="89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i="1">
                  <a:solidFill>
                    <a:srgbClr val="FF3300"/>
                  </a:solidFill>
                </a:rPr>
                <a:t>r</a:t>
              </a:r>
              <a:r>
                <a:rPr kumimoji="0" lang="en-US" altLang="zh-CN" sz="2000" b="1" baseline="-25000">
                  <a:solidFill>
                    <a:srgbClr val="FF3300"/>
                  </a:solidFill>
                </a:rPr>
                <a:t>2</a:t>
              </a:r>
            </a:p>
          </p:txBody>
        </p:sp>
      </p:grpSp>
      <p:grpSp>
        <p:nvGrpSpPr>
          <p:cNvPr id="52" name="Group 35"/>
          <p:cNvGrpSpPr>
            <a:grpSpLocks/>
          </p:cNvGrpSpPr>
          <p:nvPr/>
        </p:nvGrpSpPr>
        <p:grpSpPr bwMode="auto">
          <a:xfrm>
            <a:off x="7446553" y="2763976"/>
            <a:ext cx="485197" cy="2663825"/>
            <a:chOff x="2871" y="618"/>
            <a:chExt cx="266" cy="1414"/>
          </a:xfrm>
        </p:grpSpPr>
        <p:grpSp>
          <p:nvGrpSpPr>
            <p:cNvPr id="53" name="Group 36"/>
            <p:cNvGrpSpPr>
              <a:grpSpLocks/>
            </p:cNvGrpSpPr>
            <p:nvPr/>
          </p:nvGrpSpPr>
          <p:grpSpPr bwMode="auto">
            <a:xfrm>
              <a:off x="3091" y="618"/>
              <a:ext cx="0" cy="1414"/>
              <a:chOff x="3091" y="618"/>
              <a:chExt cx="0" cy="1414"/>
            </a:xfrm>
          </p:grpSpPr>
          <p:sp>
            <p:nvSpPr>
              <p:cNvPr id="56" name="Line 37"/>
              <p:cNvSpPr>
                <a:spLocks noChangeAspect="1" noChangeShapeType="1"/>
              </p:cNvSpPr>
              <p:nvPr/>
            </p:nvSpPr>
            <p:spPr bwMode="auto">
              <a:xfrm>
                <a:off x="3091" y="618"/>
                <a:ext cx="0" cy="415"/>
              </a:xfrm>
              <a:prstGeom prst="line">
                <a:avLst/>
              </a:prstGeom>
              <a:noFill/>
              <a:ln w="34925">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38"/>
              <p:cNvSpPr>
                <a:spLocks noChangeAspect="1" noChangeShapeType="1"/>
              </p:cNvSpPr>
              <p:nvPr/>
            </p:nvSpPr>
            <p:spPr bwMode="auto">
              <a:xfrm>
                <a:off x="3091" y="1162"/>
                <a:ext cx="0" cy="299"/>
              </a:xfrm>
              <a:prstGeom prst="line">
                <a:avLst/>
              </a:prstGeom>
              <a:noFill/>
              <a:ln w="34925">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39"/>
              <p:cNvSpPr>
                <a:spLocks noChangeAspect="1" noChangeShapeType="1"/>
              </p:cNvSpPr>
              <p:nvPr/>
            </p:nvSpPr>
            <p:spPr bwMode="auto">
              <a:xfrm>
                <a:off x="3091" y="1578"/>
                <a:ext cx="0" cy="454"/>
              </a:xfrm>
              <a:prstGeom prst="line">
                <a:avLst/>
              </a:prstGeom>
              <a:noFill/>
              <a:ln w="34925">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 name="Text Box 40"/>
            <p:cNvSpPr txBox="1">
              <a:spLocks noChangeAspect="1" noChangeArrowheads="1"/>
            </p:cNvSpPr>
            <p:nvPr/>
          </p:nvSpPr>
          <p:spPr bwMode="auto">
            <a:xfrm>
              <a:off x="2879" y="839"/>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i="1" dirty="0">
                  <a:solidFill>
                    <a:schemeClr val="accent2"/>
                  </a:solidFill>
                </a:rPr>
                <a:t>s</a:t>
              </a:r>
              <a:r>
                <a:rPr kumimoji="0" lang="en-US" altLang="zh-CN" sz="2000" b="1" baseline="-25000" dirty="0">
                  <a:solidFill>
                    <a:schemeClr val="accent2"/>
                  </a:solidFill>
                </a:rPr>
                <a:t>1</a:t>
              </a:r>
            </a:p>
          </p:txBody>
        </p:sp>
        <p:sp>
          <p:nvSpPr>
            <p:cNvPr id="55" name="Text Box 41"/>
            <p:cNvSpPr txBox="1">
              <a:spLocks noChangeAspect="1" noChangeArrowheads="1"/>
            </p:cNvSpPr>
            <p:nvPr/>
          </p:nvSpPr>
          <p:spPr bwMode="auto">
            <a:xfrm>
              <a:off x="2871" y="1477"/>
              <a:ext cx="2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i="1">
                  <a:solidFill>
                    <a:schemeClr val="accent2"/>
                  </a:solidFill>
                </a:rPr>
                <a:t>s</a:t>
              </a:r>
              <a:r>
                <a:rPr kumimoji="0" lang="en-US" altLang="zh-CN" sz="2000" b="1" baseline="-25000">
                  <a:solidFill>
                    <a:schemeClr val="accent2"/>
                  </a:solidFill>
                </a:rPr>
                <a:t>2</a:t>
              </a:r>
            </a:p>
          </p:txBody>
        </p:sp>
      </p:grpSp>
      <p:grpSp>
        <p:nvGrpSpPr>
          <p:cNvPr id="59" name="Group 42"/>
          <p:cNvGrpSpPr>
            <a:grpSpLocks/>
          </p:cNvGrpSpPr>
          <p:nvPr/>
        </p:nvGrpSpPr>
        <p:grpSpPr bwMode="auto">
          <a:xfrm>
            <a:off x="7873245" y="4475304"/>
            <a:ext cx="3313112" cy="461963"/>
            <a:chOff x="3107" y="1514"/>
            <a:chExt cx="2087" cy="291"/>
          </a:xfrm>
        </p:grpSpPr>
        <p:sp>
          <p:nvSpPr>
            <p:cNvPr id="60" name="Line 43"/>
            <p:cNvSpPr>
              <a:spLocks noChangeShapeType="1"/>
            </p:cNvSpPr>
            <p:nvPr/>
          </p:nvSpPr>
          <p:spPr bwMode="auto">
            <a:xfrm>
              <a:off x="3107" y="1789"/>
              <a:ext cx="2087" cy="0"/>
            </a:xfrm>
            <a:prstGeom prst="line">
              <a:avLst/>
            </a:prstGeom>
            <a:noFill/>
            <a:ln w="15875">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Text Box 44"/>
            <p:cNvSpPr txBox="1">
              <a:spLocks noChangeAspect="1" noChangeArrowheads="1"/>
            </p:cNvSpPr>
            <p:nvPr/>
          </p:nvSpPr>
          <p:spPr bwMode="auto">
            <a:xfrm>
              <a:off x="4338" y="1514"/>
              <a:ext cx="3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i="1" dirty="0">
                  <a:solidFill>
                    <a:schemeClr val="tx2"/>
                  </a:solidFill>
                </a:rPr>
                <a:t>L</a:t>
              </a:r>
              <a:endParaRPr kumimoji="0" lang="en-US" altLang="zh-CN" b="1" baseline="-25000" dirty="0">
                <a:solidFill>
                  <a:schemeClr val="tx2"/>
                </a:solidFill>
              </a:endParaRPr>
            </a:p>
          </p:txBody>
        </p:sp>
      </p:grpSp>
      <p:sp>
        <p:nvSpPr>
          <p:cNvPr id="62" name="Text Box 45"/>
          <p:cNvSpPr txBox="1">
            <a:spLocks noChangeAspect="1" noChangeArrowheads="1"/>
          </p:cNvSpPr>
          <p:nvPr/>
        </p:nvSpPr>
        <p:spPr bwMode="auto">
          <a:xfrm>
            <a:off x="11184771" y="2260738"/>
            <a:ext cx="53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i="1">
                <a:solidFill>
                  <a:schemeClr val="accent2"/>
                </a:solidFill>
              </a:rPr>
              <a:t>P</a:t>
            </a:r>
            <a:endParaRPr kumimoji="0" lang="en-US" altLang="zh-CN" b="1" baseline="-25000">
              <a:solidFill>
                <a:schemeClr val="accent2"/>
              </a:solidFill>
            </a:endParaRPr>
          </a:p>
        </p:txBody>
      </p:sp>
      <p:grpSp>
        <p:nvGrpSpPr>
          <p:cNvPr id="63" name="Group 46"/>
          <p:cNvGrpSpPr>
            <a:grpSpLocks/>
          </p:cNvGrpSpPr>
          <p:nvPr/>
        </p:nvGrpSpPr>
        <p:grpSpPr bwMode="auto">
          <a:xfrm>
            <a:off x="7728786" y="3629163"/>
            <a:ext cx="1935651" cy="1295400"/>
            <a:chOff x="3039" y="1114"/>
            <a:chExt cx="914" cy="638"/>
          </a:xfrm>
        </p:grpSpPr>
        <p:sp>
          <p:nvSpPr>
            <p:cNvPr id="64" name="Freeform 47"/>
            <p:cNvSpPr>
              <a:spLocks noChangeAspect="1"/>
            </p:cNvSpPr>
            <p:nvPr/>
          </p:nvSpPr>
          <p:spPr bwMode="auto">
            <a:xfrm>
              <a:off x="3091" y="1114"/>
              <a:ext cx="302" cy="547"/>
            </a:xfrm>
            <a:custGeom>
              <a:avLst/>
              <a:gdLst>
                <a:gd name="T0" fmla="*/ 0 w 205"/>
                <a:gd name="T1" fmla="*/ 0 h 372"/>
                <a:gd name="T2" fmla="*/ 205 w 205"/>
                <a:gd name="T3" fmla="*/ 372 h 372"/>
                <a:gd name="T4" fmla="*/ 0 60000 65536"/>
                <a:gd name="T5" fmla="*/ 0 60000 65536"/>
                <a:gd name="T6" fmla="*/ 0 w 205"/>
                <a:gd name="T7" fmla="*/ 0 h 372"/>
                <a:gd name="T8" fmla="*/ 205 w 205"/>
                <a:gd name="T9" fmla="*/ 372 h 372"/>
              </a:gdLst>
              <a:ahLst/>
              <a:cxnLst>
                <a:cxn ang="T4">
                  <a:pos x="T0" y="T1"/>
                </a:cxn>
                <a:cxn ang="T5">
                  <a:pos x="T2" y="T3"/>
                </a:cxn>
              </a:cxnLst>
              <a:rect l="T6" t="T7" r="T8" b="T9"/>
              <a:pathLst>
                <a:path w="205" h="372">
                  <a:moveTo>
                    <a:pt x="0" y="0"/>
                  </a:moveTo>
                  <a:lnTo>
                    <a:pt x="205" y="372"/>
                  </a:ln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 name="Line 48"/>
            <p:cNvSpPr>
              <a:spLocks noChangeShapeType="1"/>
            </p:cNvSpPr>
            <p:nvPr/>
          </p:nvSpPr>
          <p:spPr bwMode="auto">
            <a:xfrm>
              <a:off x="3107" y="1525"/>
              <a:ext cx="136" cy="22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49"/>
            <p:cNvSpPr>
              <a:spLocks noChangeShapeType="1"/>
            </p:cNvSpPr>
            <p:nvPr/>
          </p:nvSpPr>
          <p:spPr bwMode="auto">
            <a:xfrm flipV="1">
              <a:off x="3342" y="1488"/>
              <a:ext cx="173" cy="90"/>
            </a:xfrm>
            <a:prstGeom prst="line">
              <a:avLst/>
            </a:prstGeom>
            <a:noFill/>
            <a:ln w="15875">
              <a:solidFill>
                <a:schemeClr val="tx2"/>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50"/>
            <p:cNvSpPr>
              <a:spLocks noChangeShapeType="1"/>
            </p:cNvSpPr>
            <p:nvPr/>
          </p:nvSpPr>
          <p:spPr bwMode="auto">
            <a:xfrm flipV="1">
              <a:off x="3039" y="1661"/>
              <a:ext cx="159" cy="91"/>
            </a:xfrm>
            <a:prstGeom prst="line">
              <a:avLst/>
            </a:prstGeom>
            <a:noFill/>
            <a:ln w="15875">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8" name="Object 51"/>
            <p:cNvGraphicFramePr>
              <a:graphicFrameLocks/>
            </p:cNvGraphicFramePr>
            <p:nvPr>
              <p:extLst>
                <p:ext uri="{D42A27DB-BD31-4B8C-83A1-F6EECF244321}">
                  <p14:modId xmlns:p14="http://schemas.microsoft.com/office/powerpoint/2010/main" val="1679821128"/>
                </p:ext>
              </p:extLst>
            </p:nvPr>
          </p:nvGraphicFramePr>
          <p:xfrm>
            <a:off x="3421" y="1505"/>
            <a:ext cx="532" cy="195"/>
          </p:xfrm>
          <a:graphic>
            <a:graphicData uri="http://schemas.openxmlformats.org/presentationml/2006/ole">
              <mc:AlternateContent xmlns:mc="http://schemas.openxmlformats.org/markup-compatibility/2006">
                <mc:Choice xmlns:v="urn:schemas-microsoft-com:vml" Requires="v">
                  <p:oleObj spid="_x0000_s136440" name="公式" r:id="rId6" imgW="444240" imgH="177480" progId="Equation.3">
                    <p:embed/>
                  </p:oleObj>
                </mc:Choice>
                <mc:Fallback>
                  <p:oleObj name="公式" r:id="rId6" imgW="444240" imgH="177480" progId="Equation.3">
                    <p:embed/>
                    <p:pic>
                      <p:nvPicPr>
                        <p:cNvPr id="51" name="Object 51"/>
                        <p:cNvPicPr>
                          <a:picLocks noChangeArrowheads="1"/>
                        </p:cNvPicPr>
                        <p:nvPr/>
                      </p:nvPicPr>
                      <p:blipFill>
                        <a:blip r:embed="rId7"/>
                        <a:srcRect/>
                        <a:stretch>
                          <a:fillRect/>
                        </a:stretch>
                      </p:blipFill>
                      <p:spPr bwMode="auto">
                        <a:xfrm>
                          <a:off x="3421" y="1505"/>
                          <a:ext cx="532"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9" name="Group 52"/>
          <p:cNvGrpSpPr>
            <a:grpSpLocks/>
          </p:cNvGrpSpPr>
          <p:nvPr/>
        </p:nvGrpSpPr>
        <p:grpSpPr bwMode="auto">
          <a:xfrm>
            <a:off x="6288921" y="3987939"/>
            <a:ext cx="274637" cy="528637"/>
            <a:chOff x="2426" y="1253"/>
            <a:chExt cx="173" cy="333"/>
          </a:xfrm>
        </p:grpSpPr>
        <p:sp>
          <p:nvSpPr>
            <p:cNvPr id="70" name="Text Box 53"/>
            <p:cNvSpPr txBox="1">
              <a:spLocks noChangeAspect="1" noChangeArrowheads="1"/>
            </p:cNvSpPr>
            <p:nvPr/>
          </p:nvSpPr>
          <p:spPr bwMode="auto">
            <a:xfrm>
              <a:off x="2426" y="1298"/>
              <a:ext cx="1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i="1">
                  <a:solidFill>
                    <a:schemeClr val="tx2"/>
                  </a:solidFill>
                </a:rPr>
                <a:t>S</a:t>
              </a:r>
              <a:endParaRPr kumimoji="0" lang="en-US" altLang="zh-CN" b="1" i="1" baseline="-25000">
                <a:solidFill>
                  <a:schemeClr val="tx2"/>
                </a:solidFill>
              </a:endParaRPr>
            </a:p>
          </p:txBody>
        </p:sp>
        <p:graphicFrame>
          <p:nvGraphicFramePr>
            <p:cNvPr id="71" name="Object 54"/>
            <p:cNvGraphicFramePr>
              <a:graphicFrameLocks noChangeAspect="1"/>
            </p:cNvGraphicFramePr>
            <p:nvPr/>
          </p:nvGraphicFramePr>
          <p:xfrm>
            <a:off x="2472" y="1253"/>
            <a:ext cx="127" cy="127"/>
          </p:xfrm>
          <a:graphic>
            <a:graphicData uri="http://schemas.openxmlformats.org/presentationml/2006/ole">
              <mc:AlternateContent xmlns:mc="http://schemas.openxmlformats.org/markup-compatibility/2006">
                <mc:Choice xmlns:v="urn:schemas-microsoft-com:vml" Requires="v">
                  <p:oleObj spid="_x0000_s136441" name="公式" r:id="rId8" imgW="114120" imgH="114120" progId="Equation.3">
                    <p:embed/>
                  </p:oleObj>
                </mc:Choice>
                <mc:Fallback>
                  <p:oleObj name="公式" r:id="rId8" imgW="114120" imgH="114120" progId="Equation.3">
                    <p:embed/>
                    <p:pic>
                      <p:nvPicPr>
                        <p:cNvPr id="54"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2" y="1253"/>
                          <a:ext cx="127" cy="12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2" name="Group 55"/>
          <p:cNvGrpSpPr>
            <a:grpSpLocks/>
          </p:cNvGrpSpPr>
          <p:nvPr/>
        </p:nvGrpSpPr>
        <p:grpSpPr bwMode="auto">
          <a:xfrm>
            <a:off x="8090733" y="3845064"/>
            <a:ext cx="358775" cy="287337"/>
            <a:chOff x="3198" y="1207"/>
            <a:chExt cx="176" cy="136"/>
          </a:xfrm>
        </p:grpSpPr>
        <p:sp>
          <p:nvSpPr>
            <p:cNvPr id="73" name="Arc 56"/>
            <p:cNvSpPr>
              <a:spLocks noChangeAspect="1"/>
            </p:cNvSpPr>
            <p:nvPr/>
          </p:nvSpPr>
          <p:spPr bwMode="auto">
            <a:xfrm>
              <a:off x="3198" y="1265"/>
              <a:ext cx="38" cy="39"/>
            </a:xfrm>
            <a:custGeom>
              <a:avLst/>
              <a:gdLst>
                <a:gd name="T0" fmla="*/ 0 w 21600"/>
                <a:gd name="T1" fmla="*/ 0 h 22583"/>
                <a:gd name="T2" fmla="*/ 38 w 21600"/>
                <a:gd name="T3" fmla="*/ 39 h 22583"/>
                <a:gd name="T4" fmla="*/ 0 w 21600"/>
                <a:gd name="T5" fmla="*/ 37 h 22583"/>
                <a:gd name="T6" fmla="*/ 0 60000 65536"/>
                <a:gd name="T7" fmla="*/ 0 60000 65536"/>
                <a:gd name="T8" fmla="*/ 0 60000 65536"/>
                <a:gd name="T9" fmla="*/ 0 w 21600"/>
                <a:gd name="T10" fmla="*/ 0 h 22583"/>
                <a:gd name="T11" fmla="*/ 21600 w 21600"/>
                <a:gd name="T12" fmla="*/ 22583 h 22583"/>
              </a:gdLst>
              <a:ahLst/>
              <a:cxnLst>
                <a:cxn ang="T6">
                  <a:pos x="T0" y="T1"/>
                </a:cxn>
                <a:cxn ang="T7">
                  <a:pos x="T2" y="T3"/>
                </a:cxn>
                <a:cxn ang="T8">
                  <a:pos x="T4" y="T5"/>
                </a:cxn>
              </a:cxnLst>
              <a:rect l="T9" t="T10" r="T11" b="T12"/>
              <a:pathLst>
                <a:path w="21600" h="22583" fill="none" extrusionOk="0">
                  <a:moveTo>
                    <a:pt x="-1" y="0"/>
                  </a:moveTo>
                  <a:cubicBezTo>
                    <a:pt x="11929" y="0"/>
                    <a:pt x="21600" y="9670"/>
                    <a:pt x="21600" y="21600"/>
                  </a:cubicBezTo>
                  <a:cubicBezTo>
                    <a:pt x="21600" y="21927"/>
                    <a:pt x="21592" y="22255"/>
                    <a:pt x="21577" y="22582"/>
                  </a:cubicBezTo>
                </a:path>
                <a:path w="21600" h="22583" stroke="0" extrusionOk="0">
                  <a:moveTo>
                    <a:pt x="-1" y="0"/>
                  </a:moveTo>
                  <a:cubicBezTo>
                    <a:pt x="11929" y="0"/>
                    <a:pt x="21600" y="9670"/>
                    <a:pt x="21600" y="21600"/>
                  </a:cubicBezTo>
                  <a:cubicBezTo>
                    <a:pt x="21600" y="21927"/>
                    <a:pt x="21592" y="22255"/>
                    <a:pt x="21577" y="22582"/>
                  </a:cubicBezTo>
                  <a:lnTo>
                    <a:pt x="0" y="21600"/>
                  </a:lnTo>
                  <a:close/>
                </a:path>
              </a:pathLst>
            </a:custGeom>
            <a:noFill/>
            <a:ln w="254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4" name="Object 57"/>
            <p:cNvGraphicFramePr>
              <a:graphicFrameLocks noChangeAspect="1"/>
            </p:cNvGraphicFramePr>
            <p:nvPr/>
          </p:nvGraphicFramePr>
          <p:xfrm>
            <a:off x="3288" y="1207"/>
            <a:ext cx="86" cy="136"/>
          </p:xfrm>
          <a:graphic>
            <a:graphicData uri="http://schemas.openxmlformats.org/presentationml/2006/ole">
              <mc:AlternateContent xmlns:mc="http://schemas.openxmlformats.org/markup-compatibility/2006">
                <mc:Choice xmlns:v="urn:schemas-microsoft-com:vml" Requires="v">
                  <p:oleObj spid="_x0000_s136442" name="公式" r:id="rId10" imgW="126720" imgH="177480" progId="Equation.3">
                    <p:embed/>
                  </p:oleObj>
                </mc:Choice>
                <mc:Fallback>
                  <p:oleObj name="公式" r:id="rId10" imgW="126720" imgH="177480" progId="Equation.3">
                    <p:embed/>
                    <p:pic>
                      <p:nvPicPr>
                        <p:cNvPr id="57" name="Object 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8" y="1207"/>
                          <a:ext cx="8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 name="Group 58"/>
          <p:cNvGrpSpPr>
            <a:grpSpLocks/>
          </p:cNvGrpSpPr>
          <p:nvPr/>
        </p:nvGrpSpPr>
        <p:grpSpPr bwMode="auto">
          <a:xfrm>
            <a:off x="11473695" y="2260739"/>
            <a:ext cx="360362" cy="2663825"/>
            <a:chOff x="5465" y="119"/>
            <a:chExt cx="227" cy="1678"/>
          </a:xfrm>
        </p:grpSpPr>
        <p:grpSp>
          <p:nvGrpSpPr>
            <p:cNvPr id="76" name="Group 59"/>
            <p:cNvGrpSpPr>
              <a:grpSpLocks/>
            </p:cNvGrpSpPr>
            <p:nvPr/>
          </p:nvGrpSpPr>
          <p:grpSpPr bwMode="auto">
            <a:xfrm>
              <a:off x="5465" y="255"/>
              <a:ext cx="46" cy="1542"/>
              <a:chOff x="5465" y="255"/>
              <a:chExt cx="46" cy="1542"/>
            </a:xfrm>
          </p:grpSpPr>
          <p:sp>
            <p:nvSpPr>
              <p:cNvPr id="79" name="Line 60"/>
              <p:cNvSpPr>
                <a:spLocks noChangeShapeType="1"/>
              </p:cNvSpPr>
              <p:nvPr/>
            </p:nvSpPr>
            <p:spPr bwMode="auto">
              <a:xfrm flipV="1">
                <a:off x="5488" y="255"/>
                <a:ext cx="0" cy="1542"/>
              </a:xfrm>
              <a:prstGeom prst="line">
                <a:avLst/>
              </a:prstGeom>
              <a:noFill/>
              <a:ln w="28575">
                <a:solidFill>
                  <a:srgbClr val="8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0" name="Oval 61"/>
              <p:cNvSpPr>
                <a:spLocks noChangeArrowheads="1"/>
              </p:cNvSpPr>
              <p:nvPr/>
            </p:nvSpPr>
            <p:spPr bwMode="auto">
              <a:xfrm>
                <a:off x="5465" y="1252"/>
                <a:ext cx="46" cy="45"/>
              </a:xfrm>
              <a:prstGeom prst="ellipse">
                <a:avLst/>
              </a:prstGeom>
              <a:solidFill>
                <a:srgbClr val="800000"/>
              </a:solidFill>
              <a:ln w="9525">
                <a:solidFill>
                  <a:srgbClr val="8000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7" name="Text Box 62"/>
            <p:cNvSpPr txBox="1">
              <a:spLocks noChangeArrowheads="1"/>
            </p:cNvSpPr>
            <p:nvPr/>
          </p:nvSpPr>
          <p:spPr bwMode="auto">
            <a:xfrm>
              <a:off x="5465" y="119"/>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800000"/>
                  </a:solidFill>
                </a:rPr>
                <a:t>x</a:t>
              </a:r>
            </a:p>
          </p:txBody>
        </p:sp>
        <p:sp>
          <p:nvSpPr>
            <p:cNvPr id="78" name="Text Box 63"/>
            <p:cNvSpPr txBox="1">
              <a:spLocks noChangeArrowheads="1"/>
            </p:cNvSpPr>
            <p:nvPr/>
          </p:nvSpPr>
          <p:spPr bwMode="auto">
            <a:xfrm>
              <a:off x="5465" y="1117"/>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800000"/>
                  </a:solidFill>
                </a:rPr>
                <a:t>o</a:t>
              </a:r>
            </a:p>
          </p:txBody>
        </p:sp>
      </p:grpSp>
      <p:graphicFrame>
        <p:nvGraphicFramePr>
          <p:cNvPr id="81" name="Object 3"/>
          <p:cNvGraphicFramePr>
            <a:graphicFrameLocks noChangeAspect="1"/>
          </p:cNvGraphicFramePr>
          <p:nvPr>
            <p:extLst>
              <p:ext uri="{D42A27DB-BD31-4B8C-83A1-F6EECF244321}">
                <p14:modId xmlns:p14="http://schemas.microsoft.com/office/powerpoint/2010/main" val="1832731024"/>
              </p:ext>
            </p:extLst>
          </p:nvPr>
        </p:nvGraphicFramePr>
        <p:xfrm>
          <a:off x="8124685" y="5073453"/>
          <a:ext cx="2808645" cy="1574156"/>
        </p:xfrm>
        <a:graphic>
          <a:graphicData uri="http://schemas.openxmlformats.org/presentationml/2006/ole">
            <mc:AlternateContent xmlns:mc="http://schemas.openxmlformats.org/markup-compatibility/2006">
              <mc:Choice xmlns:v="urn:schemas-microsoft-com:vml" Requires="v">
                <p:oleObj spid="_x0000_s136443" name="公式" r:id="rId12" imgW="1362122" imgH="723962" progId="Equation.3">
                  <p:embed/>
                </p:oleObj>
              </mc:Choice>
              <mc:Fallback>
                <p:oleObj name="公式" r:id="rId12" imgW="1362122" imgH="723962" progId="Equation.3">
                  <p:embed/>
                  <p:pic>
                    <p:nvPicPr>
                      <p:cNvPr id="4"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24685" y="5073453"/>
                        <a:ext cx="2808645" cy="1574156"/>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ln w="76200" cmpd="tri">
                        <a:solidFill>
                          <a:srgbClr val="99FF33"/>
                        </a:solidFill>
                        <a:miter lim="800000"/>
                        <a:headEnd/>
                        <a:tailEnd/>
                      </a:ln>
                      <a:effectLst/>
                      <a:extLst/>
                    </p:spPr>
                  </p:pic>
                </p:oleObj>
              </mc:Fallback>
            </mc:AlternateContent>
          </a:graphicData>
        </a:graphic>
      </p:graphicFrame>
      <p:sp>
        <p:nvSpPr>
          <p:cNvPr id="84" name="矩形 83"/>
          <p:cNvSpPr/>
          <p:nvPr/>
        </p:nvSpPr>
        <p:spPr>
          <a:xfrm>
            <a:off x="594317" y="5653514"/>
            <a:ext cx="3070071" cy="523220"/>
          </a:xfrm>
          <a:prstGeom prst="rect">
            <a:avLst/>
          </a:prstGeom>
        </p:spPr>
        <p:txBody>
          <a:bodyPr wrap="none">
            <a:spAutoFit/>
          </a:bodyPr>
          <a:lstStyle/>
          <a:p>
            <a:r>
              <a:rPr lang="zh-CN" altLang="en-US" sz="2800" b="1" dirty="0">
                <a:solidFill>
                  <a:srgbClr val="FF00FF"/>
                </a:solidFill>
                <a:latin typeface="楷体" panose="02010609060101010101" pitchFamily="49" charset="-122"/>
                <a:ea typeface="楷体" panose="02010609060101010101" pitchFamily="49" charset="-122"/>
              </a:rPr>
              <a:t>相邻暗条纹的间距</a:t>
            </a:r>
            <a:endParaRPr lang="zh-CN" altLang="en-US" sz="2800" dirty="0"/>
          </a:p>
        </p:txBody>
      </p:sp>
      <p:graphicFrame>
        <p:nvGraphicFramePr>
          <p:cNvPr id="85" name="Object 58"/>
          <p:cNvGraphicFramePr>
            <a:graphicFrameLocks noChangeAspect="1"/>
          </p:cNvGraphicFramePr>
          <p:nvPr>
            <p:extLst>
              <p:ext uri="{D42A27DB-BD31-4B8C-83A1-F6EECF244321}">
                <p14:modId xmlns:p14="http://schemas.microsoft.com/office/powerpoint/2010/main" val="3421690258"/>
              </p:ext>
            </p:extLst>
          </p:nvPr>
        </p:nvGraphicFramePr>
        <p:xfrm>
          <a:off x="3956050" y="5481638"/>
          <a:ext cx="2319338" cy="866775"/>
        </p:xfrm>
        <a:graphic>
          <a:graphicData uri="http://schemas.openxmlformats.org/presentationml/2006/ole">
            <mc:AlternateContent xmlns:mc="http://schemas.openxmlformats.org/markup-compatibility/2006">
              <mc:Choice xmlns:v="urn:schemas-microsoft-com:vml" Requires="v">
                <p:oleObj spid="_x0000_s136444" name="Equation" r:id="rId14" imgW="1054080" imgH="393480" progId="Equation.DSMT4">
                  <p:embed/>
                </p:oleObj>
              </mc:Choice>
              <mc:Fallback>
                <p:oleObj name="Equation" r:id="rId14" imgW="1054080" imgH="393480" progId="Equation.DSMT4">
                  <p:embed/>
                  <p:pic>
                    <p:nvPicPr>
                      <p:cNvPr id="82" name="Object 58"/>
                      <p:cNvPicPr>
                        <a:picLocks noChangeAspect="1" noChangeArrowheads="1"/>
                      </p:cNvPicPr>
                      <p:nvPr/>
                    </p:nvPicPr>
                    <p:blipFill>
                      <a:blip r:embed="rId15"/>
                      <a:srcRect/>
                      <a:stretch>
                        <a:fillRect/>
                      </a:stretch>
                    </p:blipFill>
                    <p:spPr bwMode="auto">
                      <a:xfrm>
                        <a:off x="3956050" y="5481638"/>
                        <a:ext cx="2319338"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2" name="Picture 24" descr="4C70BBA977B88F3DF7393CB7443DAF2A"/>
          <p:cNvPicPr>
            <a:picLocks noChangeAspect="1" noChangeArrowheads="1" noCrop="1"/>
          </p:cNvPicPr>
          <p:nvPr/>
        </p:nvPicPr>
        <p:blipFill>
          <a:blip r:embed="rId16">
            <a:extLst>
              <a:ext uri="{28A0092B-C50C-407E-A947-70E740481C1C}">
                <a14:useLocalDpi xmlns:a14="http://schemas.microsoft.com/office/drawing/2010/main" val="0"/>
              </a:ext>
            </a:extLst>
          </a:blip>
          <a:srcRect/>
          <a:stretch>
            <a:fillRect/>
          </a:stretch>
        </p:blipFill>
        <p:spPr bwMode="auto">
          <a:xfrm>
            <a:off x="6315133" y="5475224"/>
            <a:ext cx="1369484" cy="146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664388" y="4474807"/>
            <a:ext cx="360040" cy="523220"/>
          </a:xfrm>
          <a:prstGeom prst="rect">
            <a:avLst/>
          </a:prstGeom>
          <a:solidFill>
            <a:schemeClr val="bg1"/>
          </a:solidFill>
        </p:spPr>
        <p:txBody>
          <a:bodyPr wrap="square">
            <a:spAutoFit/>
          </a:bodyPr>
          <a:lstStyle/>
          <a:p>
            <a:r>
              <a:rPr lang="en-US" altLang="zh-CN" sz="2800" b="1" dirty="0">
                <a:latin typeface="楷体" panose="02010609060101010101" pitchFamily="49" charset="-122"/>
                <a:ea typeface="楷体" panose="02010609060101010101" pitchFamily="49" charset="-122"/>
              </a:rPr>
              <a:t>L</a:t>
            </a:r>
            <a:endParaRPr lang="zh-CN" altLang="en-US" sz="2800" dirty="0"/>
          </a:p>
        </p:txBody>
      </p:sp>
      <p:sp>
        <p:nvSpPr>
          <p:cNvPr id="90" name="Oval 40"/>
          <p:cNvSpPr>
            <a:spLocks noChangeArrowheads="1"/>
          </p:cNvSpPr>
          <p:nvPr/>
        </p:nvSpPr>
        <p:spPr bwMode="auto">
          <a:xfrm>
            <a:off x="933127" y="2940740"/>
            <a:ext cx="643645" cy="1178550"/>
          </a:xfrm>
          <a:prstGeom prst="rect">
            <a:avLst/>
          </a:prstGeom>
          <a:solidFill>
            <a:schemeClr val="bg1"/>
          </a:solidFill>
          <a:ln w="28575">
            <a:no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1" name="Group 16"/>
          <p:cNvGrpSpPr>
            <a:grpSpLocks/>
          </p:cNvGrpSpPr>
          <p:nvPr/>
        </p:nvGrpSpPr>
        <p:grpSpPr bwMode="auto">
          <a:xfrm>
            <a:off x="891413" y="3278390"/>
            <a:ext cx="1119187" cy="938300"/>
            <a:chOff x="2703" y="1112"/>
            <a:chExt cx="705" cy="413"/>
          </a:xfrm>
        </p:grpSpPr>
        <p:sp>
          <p:nvSpPr>
            <p:cNvPr id="92" name="Line 17"/>
            <p:cNvSpPr>
              <a:spLocks noChangeAspect="1" noChangeShapeType="1"/>
            </p:cNvSpPr>
            <p:nvPr/>
          </p:nvSpPr>
          <p:spPr bwMode="auto">
            <a:xfrm flipH="1">
              <a:off x="2868" y="1112"/>
              <a:ext cx="393" cy="0"/>
            </a:xfrm>
            <a:prstGeom prst="line">
              <a:avLst/>
            </a:prstGeom>
            <a:noFill/>
            <a:ln w="254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18"/>
            <p:cNvSpPr>
              <a:spLocks noChangeAspect="1" noChangeShapeType="1"/>
            </p:cNvSpPr>
            <p:nvPr/>
          </p:nvSpPr>
          <p:spPr bwMode="auto">
            <a:xfrm flipH="1">
              <a:off x="2868" y="1525"/>
              <a:ext cx="540" cy="0"/>
            </a:xfrm>
            <a:prstGeom prst="line">
              <a:avLst/>
            </a:prstGeom>
            <a:noFill/>
            <a:ln w="254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20"/>
            <p:cNvSpPr>
              <a:spLocks noChangeAspect="1" noChangeShapeType="1"/>
            </p:cNvSpPr>
            <p:nvPr/>
          </p:nvSpPr>
          <p:spPr bwMode="auto">
            <a:xfrm rot="10800000">
              <a:off x="2979" y="1114"/>
              <a:ext cx="0" cy="402"/>
            </a:xfrm>
            <a:prstGeom prst="line">
              <a:avLst/>
            </a:prstGeom>
            <a:noFill/>
            <a:ln w="25400">
              <a:solidFill>
                <a:srgbClr val="3333CC"/>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95" name="Text Box 21"/>
            <p:cNvSpPr txBox="1">
              <a:spLocks noChangeAspect="1" noChangeArrowheads="1"/>
            </p:cNvSpPr>
            <p:nvPr/>
          </p:nvSpPr>
          <p:spPr bwMode="auto">
            <a:xfrm>
              <a:off x="2703" y="1235"/>
              <a:ext cx="229" cy="2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i="1" dirty="0">
                  <a:solidFill>
                    <a:srgbClr val="FF0000"/>
                  </a:solidFill>
                </a:rPr>
                <a:t>d</a:t>
              </a:r>
            </a:p>
          </p:txBody>
        </p:sp>
      </p:grpSp>
    </p:spTree>
    <p:extLst>
      <p:ext uri="{BB962C8B-B14F-4D97-AF65-F5344CB8AC3E}">
        <p14:creationId xmlns:p14="http://schemas.microsoft.com/office/powerpoint/2010/main" val="403064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ircle(in)">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left)">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20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20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left)">
                                      <p:cBhvr>
                                        <p:cTn id="61" dur="500"/>
                                        <p:tgtEl>
                                          <p:spTgt spid="5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wipe(left)">
                                      <p:cBhvr>
                                        <p:cTn id="66" dur="5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wipe(down)">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81"/>
                                        </p:tgtEl>
                                        <p:attrNameLst>
                                          <p:attrName>style.visibility</p:attrName>
                                        </p:attrNameLst>
                                      </p:cBhvr>
                                      <p:to>
                                        <p:strVal val="visible"/>
                                      </p:to>
                                    </p:set>
                                    <p:animEffect transition="in" filter="circle(in)">
                                      <p:cBhvr>
                                        <p:cTn id="86" dur="2000"/>
                                        <p:tgtEl>
                                          <p:spTgt spid="8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wipe(left)">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33" grpId="0" animBg="1"/>
      <p:bldP spid="62" grpId="0"/>
      <p:bldP spid="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Box 11"/>
          <p:cNvSpPr txBox="1">
            <a:spLocks noChangeArrowheads="1"/>
          </p:cNvSpPr>
          <p:nvPr/>
        </p:nvSpPr>
        <p:spPr bwMode="auto">
          <a:xfrm>
            <a:off x="679863" y="223407"/>
            <a:ext cx="914501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i="0" dirty="0">
                <a:solidFill>
                  <a:srgbClr val="FF0066"/>
                </a:solidFill>
              </a:rPr>
              <a:t> </a:t>
            </a:r>
            <a:r>
              <a:rPr lang="zh-CN" altLang="en-US" i="0" dirty="0">
                <a:solidFill>
                  <a:srgbClr val="FF0000"/>
                </a:solidFill>
              </a:rPr>
              <a:t>练习：</a:t>
            </a:r>
            <a:r>
              <a:rPr lang="zh-CN" altLang="en-US" i="0" dirty="0">
                <a:solidFill>
                  <a:srgbClr val="CC3300"/>
                </a:solidFill>
              </a:rPr>
              <a:t>电子显微镜</a:t>
            </a:r>
            <a:r>
              <a:rPr lang="zh-CN" altLang="en-US" i="0" dirty="0">
                <a:solidFill>
                  <a:srgbClr val="009900"/>
                </a:solidFill>
              </a:rPr>
              <a:t>可以看成电子的</a:t>
            </a:r>
            <a:r>
              <a:rPr lang="zh-CN" altLang="en-US" i="0" dirty="0">
                <a:solidFill>
                  <a:srgbClr val="009900"/>
                </a:solidFill>
                <a:latin typeface="方正书宋简体"/>
              </a:rPr>
              <a:t>圆孔衍射，</a:t>
            </a:r>
            <a:r>
              <a:rPr lang="zh-CN" altLang="en-US" i="0" dirty="0">
                <a:solidFill>
                  <a:schemeClr val="tx1"/>
                </a:solidFill>
                <a:latin typeface="方正书宋简体"/>
              </a:rPr>
              <a:t>已知圆孔</a:t>
            </a:r>
            <a:r>
              <a:rPr lang="zh-CN" altLang="en-US" i="0" dirty="0"/>
              <a:t>直径 </a:t>
            </a:r>
            <a:r>
              <a:rPr lang="en-US" altLang="zh-CN" i="0" dirty="0">
                <a:solidFill>
                  <a:srgbClr val="FF0000"/>
                </a:solidFill>
              </a:rPr>
              <a:t>D</a:t>
            </a:r>
            <a:r>
              <a:rPr lang="en-US" altLang="zh-CN" i="0" dirty="0"/>
              <a:t>,</a:t>
            </a:r>
            <a:r>
              <a:rPr lang="zh-CN" altLang="en-US" i="0" dirty="0">
                <a:latin typeface="楷体" panose="02010609060101010101" pitchFamily="49" charset="-122"/>
                <a:ea typeface="楷体" panose="02010609060101010101" pitchFamily="49" charset="-122"/>
              </a:rPr>
              <a:t>电子的速度为</a:t>
            </a:r>
            <a:r>
              <a:rPr lang="en-US" altLang="zh-CN" i="0" dirty="0">
                <a:solidFill>
                  <a:srgbClr val="FF0000"/>
                </a:solidFill>
                <a:latin typeface="楷体" panose="02010609060101010101" pitchFamily="49" charset="-122"/>
                <a:ea typeface="楷体" panose="02010609060101010101" pitchFamily="49" charset="-122"/>
              </a:rPr>
              <a:t>v,</a:t>
            </a:r>
            <a:r>
              <a:rPr lang="zh-CN" altLang="en-US" i="0" dirty="0">
                <a:latin typeface="楷体" panose="02010609060101010101" pitchFamily="49" charset="-122"/>
                <a:ea typeface="楷体" panose="02010609060101010101" pitchFamily="49" charset="-122"/>
              </a:rPr>
              <a:t>质量为</a:t>
            </a:r>
            <a:r>
              <a:rPr lang="en-US" altLang="zh-CN" i="0" dirty="0">
                <a:solidFill>
                  <a:srgbClr val="FF0000"/>
                </a:solidFill>
                <a:latin typeface="楷体" panose="02010609060101010101" pitchFamily="49" charset="-122"/>
                <a:ea typeface="楷体" panose="02010609060101010101" pitchFamily="49" charset="-122"/>
              </a:rPr>
              <a:t>m,</a:t>
            </a:r>
            <a:r>
              <a:rPr lang="zh-CN" altLang="en-US" i="0" dirty="0">
                <a:solidFill>
                  <a:srgbClr val="FF0066"/>
                </a:solidFill>
              </a:rPr>
              <a:t>电子显微镜的</a:t>
            </a:r>
            <a:r>
              <a:rPr lang="zh-CN" altLang="en-US" i="0" dirty="0">
                <a:solidFill>
                  <a:srgbClr val="FF0000"/>
                </a:solidFill>
              </a:rPr>
              <a:t>最小分辨角</a:t>
            </a:r>
            <a:r>
              <a:rPr lang="zh-CN" altLang="en-US" i="0" dirty="0">
                <a:solidFill>
                  <a:srgbClr val="FF0066"/>
                </a:solidFill>
              </a:rPr>
              <a:t>为</a:t>
            </a:r>
            <a:r>
              <a:rPr lang="en-US" altLang="zh-CN" i="0" dirty="0">
                <a:solidFill>
                  <a:srgbClr val="FF0066"/>
                </a:solidFill>
              </a:rPr>
              <a:t>_____</a:t>
            </a:r>
            <a:r>
              <a:rPr lang="zh-CN" altLang="en-US" i="0" dirty="0">
                <a:solidFill>
                  <a:srgbClr val="FF0066"/>
                </a:solidFill>
              </a:rPr>
              <a:t>，</a:t>
            </a:r>
            <a:r>
              <a:rPr lang="zh-CN" altLang="en-US" i="0" dirty="0">
                <a:latin typeface="方正书宋简体"/>
              </a:rPr>
              <a:t>分辨本领</a:t>
            </a:r>
            <a:r>
              <a:rPr lang="zh-CN" altLang="en-US" i="0" dirty="0"/>
              <a:t>为</a:t>
            </a:r>
            <a:r>
              <a:rPr lang="en-US" altLang="zh-CN" i="0" dirty="0">
                <a:solidFill>
                  <a:srgbClr val="FF0066"/>
                </a:solidFill>
              </a:rPr>
              <a:t>_____ </a:t>
            </a:r>
            <a:r>
              <a:rPr lang="zh-CN" altLang="en-US" i="0" dirty="0">
                <a:solidFill>
                  <a:srgbClr val="FF0066"/>
                </a:solidFill>
              </a:rPr>
              <a:t>。</a:t>
            </a:r>
            <a:endParaRPr lang="zh-CN" altLang="en-US" i="0" dirty="0"/>
          </a:p>
        </p:txBody>
      </p:sp>
      <p:grpSp>
        <p:nvGrpSpPr>
          <p:cNvPr id="164" name="Group 27"/>
          <p:cNvGrpSpPr>
            <a:grpSpLocks/>
          </p:cNvGrpSpPr>
          <p:nvPr/>
        </p:nvGrpSpPr>
        <p:grpSpPr bwMode="auto">
          <a:xfrm>
            <a:off x="1415480" y="2251873"/>
            <a:ext cx="9332579" cy="4139841"/>
            <a:chOff x="476" y="1508"/>
            <a:chExt cx="3145" cy="1192"/>
          </a:xfrm>
        </p:grpSpPr>
        <p:sp>
          <p:nvSpPr>
            <p:cNvPr id="165" name="Oval 28"/>
            <p:cNvSpPr>
              <a:spLocks noChangeArrowheads="1"/>
            </p:cNvSpPr>
            <p:nvPr/>
          </p:nvSpPr>
          <p:spPr bwMode="auto">
            <a:xfrm>
              <a:off x="1104" y="1740"/>
              <a:ext cx="240" cy="816"/>
            </a:xfrm>
            <a:prstGeom prst="ellipse">
              <a:avLst/>
            </a:prstGeom>
            <a:gradFill rotWithShape="0">
              <a:gsLst>
                <a:gs pos="0">
                  <a:schemeClr val="accent1">
                    <a:gamma/>
                    <a:tint val="58039"/>
                    <a:invGamma/>
                  </a:schemeClr>
                </a:gs>
                <a:gs pos="50000">
                  <a:schemeClr val="accent1"/>
                </a:gs>
                <a:gs pos="100000">
                  <a:schemeClr val="accent1">
                    <a:gamma/>
                    <a:tint val="58039"/>
                    <a:invGamma/>
                  </a:schemeClr>
                </a:gs>
              </a:gsLst>
              <a:lin ang="0" scaled="1"/>
            </a:gradFill>
            <a:ln w="9525">
              <a:solidFill>
                <a:schemeClr val="accent1"/>
              </a:solidFill>
              <a:round/>
              <a:headEnd/>
              <a:tailEnd/>
            </a:ln>
          </p:spPr>
          <p:txBody>
            <a:bodyPr wrap="none" anchor="ctr"/>
            <a:lstStyle/>
            <a:p>
              <a:pPr>
                <a:defRPr/>
              </a:pPr>
              <a:endParaRPr lang="zh-CN" altLang="en-US"/>
            </a:p>
          </p:txBody>
        </p:sp>
        <p:sp>
          <p:nvSpPr>
            <p:cNvPr id="166" name="Rectangle 29"/>
            <p:cNvSpPr>
              <a:spLocks noChangeArrowheads="1"/>
            </p:cNvSpPr>
            <p:nvPr/>
          </p:nvSpPr>
          <p:spPr bwMode="auto">
            <a:xfrm>
              <a:off x="2484" y="1548"/>
              <a:ext cx="96" cy="1152"/>
            </a:xfrm>
            <a:prstGeom prst="rect">
              <a:avLst/>
            </a:prstGeom>
            <a:solidFill>
              <a:schemeClr val="hlink"/>
            </a:solidFill>
            <a:ln w="9525">
              <a:solidFill>
                <a:schemeClr val="hlink"/>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167" name="Line 30"/>
            <p:cNvSpPr>
              <a:spLocks noChangeShapeType="1"/>
            </p:cNvSpPr>
            <p:nvPr/>
          </p:nvSpPr>
          <p:spPr bwMode="auto">
            <a:xfrm>
              <a:off x="564" y="2172"/>
              <a:ext cx="196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8" name="Group 31"/>
            <p:cNvGrpSpPr>
              <a:grpSpLocks/>
            </p:cNvGrpSpPr>
            <p:nvPr/>
          </p:nvGrpSpPr>
          <p:grpSpPr bwMode="auto">
            <a:xfrm>
              <a:off x="2592" y="1809"/>
              <a:ext cx="576" cy="576"/>
              <a:chOff x="3360" y="3408"/>
              <a:chExt cx="576" cy="576"/>
            </a:xfrm>
          </p:grpSpPr>
          <p:sp>
            <p:nvSpPr>
              <p:cNvPr id="183" name="Freeform 32"/>
              <p:cNvSpPr>
                <a:spLocks/>
              </p:cNvSpPr>
              <p:nvPr/>
            </p:nvSpPr>
            <p:spPr bwMode="auto">
              <a:xfrm>
                <a:off x="3360" y="3552"/>
                <a:ext cx="576" cy="288"/>
              </a:xfrm>
              <a:custGeom>
                <a:avLst/>
                <a:gdLst>
                  <a:gd name="T0" fmla="*/ 0 w 576"/>
                  <a:gd name="T1" fmla="*/ 0 h 288"/>
                  <a:gd name="T2" fmla="*/ 576 w 576"/>
                  <a:gd name="T3" fmla="*/ 144 h 288"/>
                  <a:gd name="T4" fmla="*/ 0 w 576"/>
                  <a:gd name="T5" fmla="*/ 288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0" y="0"/>
                    </a:moveTo>
                    <a:cubicBezTo>
                      <a:pt x="288" y="48"/>
                      <a:pt x="576" y="96"/>
                      <a:pt x="576" y="144"/>
                    </a:cubicBezTo>
                    <a:cubicBezTo>
                      <a:pt x="576" y="192"/>
                      <a:pt x="96" y="264"/>
                      <a:pt x="0" y="288"/>
                    </a:cubicBezTo>
                  </a:path>
                </a:pathLst>
              </a:custGeom>
              <a:solidFill>
                <a:srgbClr val="FF0000"/>
              </a:solidFill>
              <a:ln w="9525">
                <a:solidFill>
                  <a:srgbClr val="FFFF00"/>
                </a:solidFill>
                <a:round/>
                <a:headEnd/>
                <a:tailEnd/>
              </a:ln>
            </p:spPr>
            <p:txBody>
              <a:bodyPr wrap="none" anchor="ctr"/>
              <a:lstStyle/>
              <a:p>
                <a:endParaRPr lang="zh-CN" altLang="en-US"/>
              </a:p>
            </p:txBody>
          </p:sp>
          <p:sp>
            <p:nvSpPr>
              <p:cNvPr id="184" name="Freeform 33"/>
              <p:cNvSpPr>
                <a:spLocks/>
              </p:cNvSpPr>
              <p:nvPr/>
            </p:nvSpPr>
            <p:spPr bwMode="auto">
              <a:xfrm>
                <a:off x="3360" y="3408"/>
                <a:ext cx="96" cy="144"/>
              </a:xfrm>
              <a:custGeom>
                <a:avLst/>
                <a:gdLst>
                  <a:gd name="T0" fmla="*/ 0 w 96"/>
                  <a:gd name="T1" fmla="*/ 144 h 144"/>
                  <a:gd name="T2" fmla="*/ 96 w 96"/>
                  <a:gd name="T3" fmla="*/ 96 h 144"/>
                  <a:gd name="T4" fmla="*/ 0 w 96"/>
                  <a:gd name="T5" fmla="*/ 0 h 144"/>
                  <a:gd name="T6" fmla="*/ 0 60000 65536"/>
                  <a:gd name="T7" fmla="*/ 0 60000 65536"/>
                  <a:gd name="T8" fmla="*/ 0 60000 65536"/>
                  <a:gd name="T9" fmla="*/ 0 w 96"/>
                  <a:gd name="T10" fmla="*/ 0 h 144"/>
                  <a:gd name="T11" fmla="*/ 96 w 96"/>
                  <a:gd name="T12" fmla="*/ 144 h 144"/>
                </a:gdLst>
                <a:ahLst/>
                <a:cxnLst>
                  <a:cxn ang="T6">
                    <a:pos x="T0" y="T1"/>
                  </a:cxn>
                  <a:cxn ang="T7">
                    <a:pos x="T2" y="T3"/>
                  </a:cxn>
                  <a:cxn ang="T8">
                    <a:pos x="T4" y="T5"/>
                  </a:cxn>
                </a:cxnLst>
                <a:rect l="T9" t="T10" r="T11" b="T12"/>
                <a:pathLst>
                  <a:path w="96" h="144">
                    <a:moveTo>
                      <a:pt x="0" y="144"/>
                    </a:moveTo>
                    <a:cubicBezTo>
                      <a:pt x="48" y="132"/>
                      <a:pt x="96" y="120"/>
                      <a:pt x="96" y="96"/>
                    </a:cubicBezTo>
                    <a:cubicBezTo>
                      <a:pt x="96" y="72"/>
                      <a:pt x="16" y="16"/>
                      <a:pt x="0" y="0"/>
                    </a:cubicBezTo>
                  </a:path>
                </a:pathLst>
              </a:custGeom>
              <a:solidFill>
                <a:srgbClr val="FF0000"/>
              </a:solidFill>
              <a:ln w="9525">
                <a:solidFill>
                  <a:srgbClr val="FFFF00"/>
                </a:solidFill>
                <a:round/>
                <a:headEnd/>
                <a:tailEnd/>
              </a:ln>
            </p:spPr>
            <p:txBody>
              <a:bodyPr wrap="none" anchor="ctr"/>
              <a:lstStyle/>
              <a:p>
                <a:endParaRPr lang="zh-CN" altLang="en-US"/>
              </a:p>
            </p:txBody>
          </p:sp>
          <p:sp>
            <p:nvSpPr>
              <p:cNvPr id="185" name="Freeform 34"/>
              <p:cNvSpPr>
                <a:spLocks/>
              </p:cNvSpPr>
              <p:nvPr/>
            </p:nvSpPr>
            <p:spPr bwMode="auto">
              <a:xfrm>
                <a:off x="3360" y="3840"/>
                <a:ext cx="84" cy="144"/>
              </a:xfrm>
              <a:custGeom>
                <a:avLst/>
                <a:gdLst>
                  <a:gd name="T0" fmla="*/ 0 w 84"/>
                  <a:gd name="T1" fmla="*/ 0 h 144"/>
                  <a:gd name="T2" fmla="*/ 84 w 84"/>
                  <a:gd name="T3" fmla="*/ 69 h 144"/>
                  <a:gd name="T4" fmla="*/ 0 w 84"/>
                  <a:gd name="T5" fmla="*/ 144 h 144"/>
                  <a:gd name="T6" fmla="*/ 0 60000 65536"/>
                  <a:gd name="T7" fmla="*/ 0 60000 65536"/>
                  <a:gd name="T8" fmla="*/ 0 60000 65536"/>
                  <a:gd name="T9" fmla="*/ 0 w 84"/>
                  <a:gd name="T10" fmla="*/ 0 h 144"/>
                  <a:gd name="T11" fmla="*/ 84 w 84"/>
                  <a:gd name="T12" fmla="*/ 144 h 144"/>
                </a:gdLst>
                <a:ahLst/>
                <a:cxnLst>
                  <a:cxn ang="T6">
                    <a:pos x="T0" y="T1"/>
                  </a:cxn>
                  <a:cxn ang="T7">
                    <a:pos x="T2" y="T3"/>
                  </a:cxn>
                  <a:cxn ang="T8">
                    <a:pos x="T4" y="T5"/>
                  </a:cxn>
                </a:cxnLst>
                <a:rect l="T9" t="T10" r="T11" b="T12"/>
                <a:pathLst>
                  <a:path w="84" h="144">
                    <a:moveTo>
                      <a:pt x="0" y="0"/>
                    </a:moveTo>
                    <a:cubicBezTo>
                      <a:pt x="14" y="11"/>
                      <a:pt x="84" y="45"/>
                      <a:pt x="84" y="69"/>
                    </a:cubicBezTo>
                    <a:cubicBezTo>
                      <a:pt x="84" y="93"/>
                      <a:pt x="18" y="128"/>
                      <a:pt x="0" y="144"/>
                    </a:cubicBezTo>
                  </a:path>
                </a:pathLst>
              </a:custGeom>
              <a:solidFill>
                <a:srgbClr val="FF0000"/>
              </a:solidFill>
              <a:ln w="9525">
                <a:solidFill>
                  <a:srgbClr val="FFFF00"/>
                </a:solidFill>
                <a:round/>
                <a:headEnd/>
                <a:tailEnd/>
              </a:ln>
            </p:spPr>
            <p:txBody>
              <a:bodyPr wrap="none" anchor="ctr"/>
              <a:lstStyle/>
              <a:p>
                <a:endParaRPr lang="zh-CN" altLang="en-US"/>
              </a:p>
            </p:txBody>
          </p:sp>
        </p:grpSp>
        <p:sp>
          <p:nvSpPr>
            <p:cNvPr id="169" name="Freeform 35"/>
            <p:cNvSpPr>
              <a:spLocks/>
            </p:cNvSpPr>
            <p:nvPr/>
          </p:nvSpPr>
          <p:spPr bwMode="auto">
            <a:xfrm>
              <a:off x="2592" y="2097"/>
              <a:ext cx="576" cy="288"/>
            </a:xfrm>
            <a:custGeom>
              <a:avLst/>
              <a:gdLst>
                <a:gd name="T0" fmla="*/ 0 w 576"/>
                <a:gd name="T1" fmla="*/ 0 h 288"/>
                <a:gd name="T2" fmla="*/ 576 w 576"/>
                <a:gd name="T3" fmla="*/ 144 h 288"/>
                <a:gd name="T4" fmla="*/ 0 w 576"/>
                <a:gd name="T5" fmla="*/ 288 h 288"/>
                <a:gd name="T6" fmla="*/ 0 60000 65536"/>
                <a:gd name="T7" fmla="*/ 0 60000 65536"/>
                <a:gd name="T8" fmla="*/ 0 60000 65536"/>
                <a:gd name="T9" fmla="*/ 0 w 576"/>
                <a:gd name="T10" fmla="*/ 0 h 288"/>
                <a:gd name="T11" fmla="*/ 576 w 576"/>
                <a:gd name="T12" fmla="*/ 288 h 288"/>
              </a:gdLst>
              <a:ahLst/>
              <a:cxnLst>
                <a:cxn ang="T6">
                  <a:pos x="T0" y="T1"/>
                </a:cxn>
                <a:cxn ang="T7">
                  <a:pos x="T2" y="T3"/>
                </a:cxn>
                <a:cxn ang="T8">
                  <a:pos x="T4" y="T5"/>
                </a:cxn>
              </a:cxnLst>
              <a:rect l="T9" t="T10" r="T11" b="T12"/>
              <a:pathLst>
                <a:path w="576" h="288">
                  <a:moveTo>
                    <a:pt x="0" y="0"/>
                  </a:moveTo>
                  <a:cubicBezTo>
                    <a:pt x="288" y="48"/>
                    <a:pt x="576" y="96"/>
                    <a:pt x="576" y="144"/>
                  </a:cubicBezTo>
                  <a:cubicBezTo>
                    <a:pt x="576" y="192"/>
                    <a:pt x="96" y="264"/>
                    <a:pt x="0" y="288"/>
                  </a:cubicBezTo>
                </a:path>
              </a:pathLst>
            </a:custGeom>
            <a:solidFill>
              <a:srgbClr val="FF3300"/>
            </a:solidFill>
            <a:ln w="9525">
              <a:solidFill>
                <a:schemeClr val="accent1"/>
              </a:solidFill>
              <a:round/>
              <a:headEnd/>
              <a:tailEnd/>
            </a:ln>
          </p:spPr>
          <p:txBody>
            <a:bodyPr wrap="none" anchor="ctr"/>
            <a:lstStyle/>
            <a:p>
              <a:endParaRPr lang="zh-CN" altLang="en-US"/>
            </a:p>
          </p:txBody>
        </p:sp>
        <p:sp>
          <p:nvSpPr>
            <p:cNvPr id="170" name="Freeform 36"/>
            <p:cNvSpPr>
              <a:spLocks/>
            </p:cNvSpPr>
            <p:nvPr/>
          </p:nvSpPr>
          <p:spPr bwMode="auto">
            <a:xfrm>
              <a:off x="2592" y="1953"/>
              <a:ext cx="96" cy="144"/>
            </a:xfrm>
            <a:custGeom>
              <a:avLst/>
              <a:gdLst>
                <a:gd name="T0" fmla="*/ 0 w 96"/>
                <a:gd name="T1" fmla="*/ 144 h 144"/>
                <a:gd name="T2" fmla="*/ 96 w 96"/>
                <a:gd name="T3" fmla="*/ 96 h 144"/>
                <a:gd name="T4" fmla="*/ 0 w 96"/>
                <a:gd name="T5" fmla="*/ 0 h 144"/>
                <a:gd name="T6" fmla="*/ 0 60000 65536"/>
                <a:gd name="T7" fmla="*/ 0 60000 65536"/>
                <a:gd name="T8" fmla="*/ 0 60000 65536"/>
                <a:gd name="T9" fmla="*/ 0 w 96"/>
                <a:gd name="T10" fmla="*/ 0 h 144"/>
                <a:gd name="T11" fmla="*/ 96 w 96"/>
                <a:gd name="T12" fmla="*/ 144 h 144"/>
              </a:gdLst>
              <a:ahLst/>
              <a:cxnLst>
                <a:cxn ang="T6">
                  <a:pos x="T0" y="T1"/>
                </a:cxn>
                <a:cxn ang="T7">
                  <a:pos x="T2" y="T3"/>
                </a:cxn>
                <a:cxn ang="T8">
                  <a:pos x="T4" y="T5"/>
                </a:cxn>
              </a:cxnLst>
              <a:rect l="T9" t="T10" r="T11" b="T12"/>
              <a:pathLst>
                <a:path w="96" h="144">
                  <a:moveTo>
                    <a:pt x="0" y="144"/>
                  </a:moveTo>
                  <a:cubicBezTo>
                    <a:pt x="48" y="132"/>
                    <a:pt x="96" y="120"/>
                    <a:pt x="96" y="96"/>
                  </a:cubicBezTo>
                  <a:cubicBezTo>
                    <a:pt x="96" y="72"/>
                    <a:pt x="16" y="16"/>
                    <a:pt x="0" y="0"/>
                  </a:cubicBezTo>
                </a:path>
              </a:pathLst>
            </a:custGeom>
            <a:solidFill>
              <a:srgbClr val="FF3300"/>
            </a:solidFill>
            <a:ln w="9525">
              <a:solidFill>
                <a:schemeClr val="accent1"/>
              </a:solidFill>
              <a:round/>
              <a:headEnd/>
              <a:tailEnd/>
            </a:ln>
          </p:spPr>
          <p:txBody>
            <a:bodyPr wrap="none" anchor="ctr"/>
            <a:lstStyle/>
            <a:p>
              <a:endParaRPr lang="zh-CN" altLang="en-US"/>
            </a:p>
          </p:txBody>
        </p:sp>
        <p:sp>
          <p:nvSpPr>
            <p:cNvPr id="171" name="Freeform 37"/>
            <p:cNvSpPr>
              <a:spLocks/>
            </p:cNvSpPr>
            <p:nvPr/>
          </p:nvSpPr>
          <p:spPr bwMode="auto">
            <a:xfrm>
              <a:off x="2592" y="2385"/>
              <a:ext cx="84" cy="144"/>
            </a:xfrm>
            <a:custGeom>
              <a:avLst/>
              <a:gdLst>
                <a:gd name="T0" fmla="*/ 0 w 84"/>
                <a:gd name="T1" fmla="*/ 0 h 144"/>
                <a:gd name="T2" fmla="*/ 84 w 84"/>
                <a:gd name="T3" fmla="*/ 69 h 144"/>
                <a:gd name="T4" fmla="*/ 0 w 84"/>
                <a:gd name="T5" fmla="*/ 144 h 144"/>
                <a:gd name="T6" fmla="*/ 0 60000 65536"/>
                <a:gd name="T7" fmla="*/ 0 60000 65536"/>
                <a:gd name="T8" fmla="*/ 0 60000 65536"/>
                <a:gd name="T9" fmla="*/ 0 w 84"/>
                <a:gd name="T10" fmla="*/ 0 h 144"/>
                <a:gd name="T11" fmla="*/ 84 w 84"/>
                <a:gd name="T12" fmla="*/ 144 h 144"/>
              </a:gdLst>
              <a:ahLst/>
              <a:cxnLst>
                <a:cxn ang="T6">
                  <a:pos x="T0" y="T1"/>
                </a:cxn>
                <a:cxn ang="T7">
                  <a:pos x="T2" y="T3"/>
                </a:cxn>
                <a:cxn ang="T8">
                  <a:pos x="T4" y="T5"/>
                </a:cxn>
              </a:cxnLst>
              <a:rect l="T9" t="T10" r="T11" b="T12"/>
              <a:pathLst>
                <a:path w="84" h="144">
                  <a:moveTo>
                    <a:pt x="0" y="0"/>
                  </a:moveTo>
                  <a:cubicBezTo>
                    <a:pt x="14" y="11"/>
                    <a:pt x="84" y="45"/>
                    <a:pt x="84" y="69"/>
                  </a:cubicBezTo>
                  <a:cubicBezTo>
                    <a:pt x="84" y="93"/>
                    <a:pt x="18" y="128"/>
                    <a:pt x="0" y="144"/>
                  </a:cubicBezTo>
                </a:path>
              </a:pathLst>
            </a:custGeom>
            <a:solidFill>
              <a:srgbClr val="FF3300"/>
            </a:solidFill>
            <a:ln w="9525">
              <a:solidFill>
                <a:schemeClr val="accent1"/>
              </a:solidFill>
              <a:round/>
              <a:headEnd/>
              <a:tailEnd/>
            </a:ln>
          </p:spPr>
          <p:txBody>
            <a:bodyPr wrap="none" anchor="ctr"/>
            <a:lstStyle/>
            <a:p>
              <a:endParaRPr lang="zh-CN" altLang="en-US"/>
            </a:p>
          </p:txBody>
        </p:sp>
        <p:sp>
          <p:nvSpPr>
            <p:cNvPr id="172" name="Freeform 38"/>
            <p:cNvSpPr>
              <a:spLocks/>
            </p:cNvSpPr>
            <p:nvPr/>
          </p:nvSpPr>
          <p:spPr bwMode="auto">
            <a:xfrm>
              <a:off x="2592" y="2169"/>
              <a:ext cx="375" cy="93"/>
            </a:xfrm>
            <a:custGeom>
              <a:avLst/>
              <a:gdLst>
                <a:gd name="T0" fmla="*/ 0 w 375"/>
                <a:gd name="T1" fmla="*/ 93 h 93"/>
                <a:gd name="T2" fmla="*/ 375 w 375"/>
                <a:gd name="T3" fmla="*/ 0 h 93"/>
                <a:gd name="T4" fmla="*/ 0 60000 65536"/>
                <a:gd name="T5" fmla="*/ 0 60000 65536"/>
                <a:gd name="T6" fmla="*/ 0 w 375"/>
                <a:gd name="T7" fmla="*/ 0 h 93"/>
                <a:gd name="T8" fmla="*/ 375 w 375"/>
                <a:gd name="T9" fmla="*/ 93 h 93"/>
              </a:gdLst>
              <a:ahLst/>
              <a:cxnLst>
                <a:cxn ang="T4">
                  <a:pos x="T0" y="T1"/>
                </a:cxn>
                <a:cxn ang="T5">
                  <a:pos x="T2" y="T3"/>
                </a:cxn>
              </a:cxnLst>
              <a:rect l="T6" t="T7" r="T8" b="T9"/>
              <a:pathLst>
                <a:path w="375" h="93">
                  <a:moveTo>
                    <a:pt x="0" y="93"/>
                  </a:moveTo>
                  <a:cubicBezTo>
                    <a:pt x="62" y="78"/>
                    <a:pt x="297" y="19"/>
                    <a:pt x="375" y="0"/>
                  </a:cubicBezTo>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3" name="Line 39"/>
            <p:cNvSpPr>
              <a:spLocks noChangeShapeType="1"/>
            </p:cNvSpPr>
            <p:nvPr/>
          </p:nvSpPr>
          <p:spPr bwMode="auto">
            <a:xfrm flipV="1">
              <a:off x="2532" y="2165"/>
              <a:ext cx="1089" cy="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 name="Line 40"/>
            <p:cNvSpPr>
              <a:spLocks noChangeShapeType="1"/>
            </p:cNvSpPr>
            <p:nvPr/>
          </p:nvSpPr>
          <p:spPr bwMode="auto">
            <a:xfrm flipH="1" flipV="1">
              <a:off x="564" y="2124"/>
              <a:ext cx="1920" cy="13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 name="Line 41"/>
            <p:cNvSpPr>
              <a:spLocks noChangeShapeType="1"/>
            </p:cNvSpPr>
            <p:nvPr/>
          </p:nvSpPr>
          <p:spPr bwMode="auto">
            <a:xfrm flipH="1">
              <a:off x="564" y="2102"/>
              <a:ext cx="1920" cy="1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6" name="Oval 42"/>
            <p:cNvSpPr>
              <a:spLocks noChangeArrowheads="1"/>
            </p:cNvSpPr>
            <p:nvPr/>
          </p:nvSpPr>
          <p:spPr bwMode="auto">
            <a:xfrm>
              <a:off x="531" y="2097"/>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177" name="Oval 43"/>
            <p:cNvSpPr>
              <a:spLocks noChangeArrowheads="1"/>
            </p:cNvSpPr>
            <p:nvPr/>
          </p:nvSpPr>
          <p:spPr bwMode="auto">
            <a:xfrm>
              <a:off x="528" y="2190"/>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178" name="Freeform 44"/>
            <p:cNvSpPr>
              <a:spLocks/>
            </p:cNvSpPr>
            <p:nvPr/>
          </p:nvSpPr>
          <p:spPr bwMode="auto">
            <a:xfrm>
              <a:off x="1713" y="2130"/>
              <a:ext cx="56" cy="84"/>
            </a:xfrm>
            <a:custGeom>
              <a:avLst/>
              <a:gdLst>
                <a:gd name="T0" fmla="*/ 15 w 56"/>
                <a:gd name="T1" fmla="*/ 0 h 84"/>
                <a:gd name="T2" fmla="*/ 54 w 56"/>
                <a:gd name="T3" fmla="*/ 48 h 84"/>
                <a:gd name="T4" fmla="*/ 0 w 56"/>
                <a:gd name="T5" fmla="*/ 84 h 84"/>
                <a:gd name="T6" fmla="*/ 0 60000 65536"/>
                <a:gd name="T7" fmla="*/ 0 60000 65536"/>
                <a:gd name="T8" fmla="*/ 0 60000 65536"/>
                <a:gd name="T9" fmla="*/ 0 w 56"/>
                <a:gd name="T10" fmla="*/ 0 h 84"/>
                <a:gd name="T11" fmla="*/ 56 w 56"/>
                <a:gd name="T12" fmla="*/ 84 h 84"/>
              </a:gdLst>
              <a:ahLst/>
              <a:cxnLst>
                <a:cxn ang="T6">
                  <a:pos x="T0" y="T1"/>
                </a:cxn>
                <a:cxn ang="T7">
                  <a:pos x="T2" y="T3"/>
                </a:cxn>
                <a:cxn ang="T8">
                  <a:pos x="T4" y="T5"/>
                </a:cxn>
              </a:cxnLst>
              <a:rect l="T9" t="T10" r="T11" b="T12"/>
              <a:pathLst>
                <a:path w="56" h="84">
                  <a:moveTo>
                    <a:pt x="15" y="0"/>
                  </a:moveTo>
                  <a:cubicBezTo>
                    <a:pt x="22" y="8"/>
                    <a:pt x="56" y="34"/>
                    <a:pt x="54" y="48"/>
                  </a:cubicBezTo>
                  <a:cubicBezTo>
                    <a:pt x="52" y="62"/>
                    <a:pt x="11" y="76"/>
                    <a:pt x="0" y="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9" name="Line 46"/>
            <p:cNvSpPr>
              <a:spLocks noChangeShapeType="1"/>
            </p:cNvSpPr>
            <p:nvPr/>
          </p:nvSpPr>
          <p:spPr bwMode="auto">
            <a:xfrm>
              <a:off x="1821" y="2212"/>
              <a:ext cx="234" cy="1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 name="Line 47"/>
            <p:cNvSpPr>
              <a:spLocks noChangeShapeType="1"/>
            </p:cNvSpPr>
            <p:nvPr/>
          </p:nvSpPr>
          <p:spPr bwMode="auto">
            <a:xfrm flipV="1">
              <a:off x="1869" y="2124"/>
              <a:ext cx="234" cy="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AutoShape 48"/>
            <p:cNvSpPr>
              <a:spLocks noRot="1" noChangeAspect="1" noMove="1" noResize="1" noEditPoints="1" noAdjustHandles="1" noChangeArrowheads="1" noChangeShapeType="1" noTextEdit="1"/>
            </p:cNvSpPr>
            <p:nvPr/>
          </p:nvSpPr>
          <p:spPr bwMode="auto">
            <a:xfrm>
              <a:off x="1512" y="1680"/>
              <a:ext cx="720" cy="192"/>
            </a:xfrm>
            <a:prstGeom prst="wedgeRoundRectCallout">
              <a:avLst>
                <a:gd name="adj1" fmla="val -833"/>
                <a:gd name="adj2" fmla="val 202606"/>
                <a:gd name="adj3" fmla="val 16667"/>
              </a:avLst>
            </a:prstGeom>
            <a:blipFill rotWithShape="1">
              <a:blip r:embed="rId3"/>
              <a:stretch>
                <a:fillRect t="-10606"/>
              </a:stretch>
            </a:blipFill>
            <a:ln w="9525">
              <a:solidFill>
                <a:schemeClr val="accent1"/>
              </a:solidFill>
              <a:miter lim="800000"/>
              <a:headEnd/>
              <a:tailEnd/>
            </a:ln>
          </p:spPr>
          <p:txBody>
            <a:bodyPr/>
            <a:lstStyle/>
            <a:p>
              <a:pPr>
                <a:defRPr/>
              </a:pPr>
              <a:r>
                <a:rPr lang="zh-CN" altLang="en-US">
                  <a:noFill/>
                </a:rPr>
                <a:t> </a:t>
              </a:r>
            </a:p>
          </p:txBody>
        </p:sp>
        <p:sp>
          <p:nvSpPr>
            <p:cNvPr id="182" name="Text Box 49"/>
            <p:cNvSpPr txBox="1">
              <a:spLocks noChangeArrowheads="1"/>
            </p:cNvSpPr>
            <p:nvPr/>
          </p:nvSpPr>
          <p:spPr bwMode="auto">
            <a:xfrm>
              <a:off x="476" y="1508"/>
              <a:ext cx="1696"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i="0" dirty="0">
                  <a:solidFill>
                    <a:srgbClr val="CC3300"/>
                  </a:solidFill>
                </a:rPr>
                <a:t>张角取特定数值时，恰能分辩</a:t>
              </a:r>
            </a:p>
          </p:txBody>
        </p:sp>
      </p:grpSp>
      <p:sp>
        <p:nvSpPr>
          <p:cNvPr id="186" name="Freeform 44"/>
          <p:cNvSpPr>
            <a:spLocks/>
          </p:cNvSpPr>
          <p:nvPr/>
        </p:nvSpPr>
        <p:spPr bwMode="auto">
          <a:xfrm rot="9607842">
            <a:off x="2058750" y="4440899"/>
            <a:ext cx="155266" cy="282743"/>
          </a:xfrm>
          <a:custGeom>
            <a:avLst/>
            <a:gdLst>
              <a:gd name="T0" fmla="*/ 15 w 56"/>
              <a:gd name="T1" fmla="*/ 0 h 84"/>
              <a:gd name="T2" fmla="*/ 54 w 56"/>
              <a:gd name="T3" fmla="*/ 48 h 84"/>
              <a:gd name="T4" fmla="*/ 0 w 56"/>
              <a:gd name="T5" fmla="*/ 84 h 84"/>
              <a:gd name="T6" fmla="*/ 0 60000 65536"/>
              <a:gd name="T7" fmla="*/ 0 60000 65536"/>
              <a:gd name="T8" fmla="*/ 0 60000 65536"/>
              <a:gd name="T9" fmla="*/ 0 w 56"/>
              <a:gd name="T10" fmla="*/ 0 h 84"/>
              <a:gd name="T11" fmla="*/ 56 w 56"/>
              <a:gd name="T12" fmla="*/ 84 h 84"/>
            </a:gdLst>
            <a:ahLst/>
            <a:cxnLst>
              <a:cxn ang="T6">
                <a:pos x="T0" y="T1"/>
              </a:cxn>
              <a:cxn ang="T7">
                <a:pos x="T2" y="T3"/>
              </a:cxn>
              <a:cxn ang="T8">
                <a:pos x="T4" y="T5"/>
              </a:cxn>
            </a:cxnLst>
            <a:rect l="T9" t="T10" r="T11" b="T12"/>
            <a:pathLst>
              <a:path w="56" h="84">
                <a:moveTo>
                  <a:pt x="15" y="0"/>
                </a:moveTo>
                <a:cubicBezTo>
                  <a:pt x="22" y="8"/>
                  <a:pt x="56" y="34"/>
                  <a:pt x="54" y="48"/>
                </a:cubicBezTo>
                <a:cubicBezTo>
                  <a:pt x="52" y="62"/>
                  <a:pt x="11" y="76"/>
                  <a:pt x="0" y="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87" name="对象 186"/>
          <p:cNvGraphicFramePr>
            <a:graphicFrameLocks noChangeAspect="1"/>
          </p:cNvGraphicFramePr>
          <p:nvPr>
            <p:extLst>
              <p:ext uri="{D42A27DB-BD31-4B8C-83A1-F6EECF244321}">
                <p14:modId xmlns:p14="http://schemas.microsoft.com/office/powerpoint/2010/main" val="515991350"/>
              </p:ext>
            </p:extLst>
          </p:nvPr>
        </p:nvGraphicFramePr>
        <p:xfrm>
          <a:off x="2056082" y="3888746"/>
          <a:ext cx="605998" cy="530248"/>
        </p:xfrm>
        <a:graphic>
          <a:graphicData uri="http://schemas.openxmlformats.org/presentationml/2006/ole">
            <mc:AlternateContent xmlns:mc="http://schemas.openxmlformats.org/markup-compatibility/2006">
              <mc:Choice xmlns:v="urn:schemas-microsoft-com:vml" Requires="v">
                <p:oleObj spid="_x0000_s137403" name="公式" r:id="rId4" imgW="203040" imgH="177480" progId="Equation.3">
                  <p:embed/>
                </p:oleObj>
              </mc:Choice>
              <mc:Fallback>
                <p:oleObj name="公式" r:id="rId4" imgW="203040" imgH="177480" progId="Equation.3">
                  <p:embed/>
                  <p:pic>
                    <p:nvPicPr>
                      <p:cNvPr id="75" name="对象 74"/>
                      <p:cNvPicPr/>
                      <p:nvPr/>
                    </p:nvPicPr>
                    <p:blipFill>
                      <a:blip r:embed="rId5"/>
                      <a:stretch>
                        <a:fillRect/>
                      </a:stretch>
                    </p:blipFill>
                    <p:spPr>
                      <a:xfrm>
                        <a:off x="2056082" y="3888746"/>
                        <a:ext cx="605998" cy="530248"/>
                      </a:xfrm>
                      <a:prstGeom prst="rect">
                        <a:avLst/>
                      </a:prstGeom>
                    </p:spPr>
                  </p:pic>
                </p:oleObj>
              </mc:Fallback>
            </mc:AlternateContent>
          </a:graphicData>
        </a:graphic>
      </p:graphicFrame>
      <p:sp>
        <p:nvSpPr>
          <p:cNvPr id="188" name="Line 69"/>
          <p:cNvSpPr>
            <a:spLocks noChangeShapeType="1"/>
          </p:cNvSpPr>
          <p:nvPr/>
        </p:nvSpPr>
        <p:spPr bwMode="auto">
          <a:xfrm flipH="1">
            <a:off x="7694206" y="4866880"/>
            <a:ext cx="3062756" cy="1553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 name="Line 69"/>
          <p:cNvSpPr>
            <a:spLocks noChangeShapeType="1"/>
          </p:cNvSpPr>
          <p:nvPr/>
        </p:nvSpPr>
        <p:spPr bwMode="auto">
          <a:xfrm flipH="1">
            <a:off x="7658959" y="4267017"/>
            <a:ext cx="3171588" cy="2436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0" name="Line 69"/>
          <p:cNvSpPr>
            <a:spLocks noChangeShapeType="1"/>
          </p:cNvSpPr>
          <p:nvPr/>
        </p:nvSpPr>
        <p:spPr bwMode="auto">
          <a:xfrm flipH="1">
            <a:off x="7713375" y="5310858"/>
            <a:ext cx="3062756" cy="1553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 name="Line 69"/>
          <p:cNvSpPr>
            <a:spLocks noChangeShapeType="1"/>
          </p:cNvSpPr>
          <p:nvPr/>
        </p:nvSpPr>
        <p:spPr bwMode="auto">
          <a:xfrm flipH="1">
            <a:off x="7684678" y="3780644"/>
            <a:ext cx="3062756" cy="1553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 name="Oval 2076"/>
          <p:cNvSpPr>
            <a:spLocks noChangeArrowheads="1"/>
          </p:cNvSpPr>
          <p:nvPr/>
        </p:nvSpPr>
        <p:spPr bwMode="auto">
          <a:xfrm>
            <a:off x="9638239" y="3796097"/>
            <a:ext cx="1070040" cy="1094002"/>
          </a:xfrm>
          <a:prstGeom prst="ellipse">
            <a:avLst/>
          </a:prstGeom>
          <a:gradFill rotWithShape="0">
            <a:gsLst>
              <a:gs pos="0">
                <a:srgbClr val="FF3300"/>
              </a:gs>
              <a:gs pos="100000">
                <a:srgbClr val="6E16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193" name="Oval 2076"/>
          <p:cNvSpPr>
            <a:spLocks noChangeArrowheads="1"/>
          </p:cNvSpPr>
          <p:nvPr/>
        </p:nvSpPr>
        <p:spPr bwMode="auto">
          <a:xfrm>
            <a:off x="9638239" y="4267613"/>
            <a:ext cx="1068944" cy="1074356"/>
          </a:xfrm>
          <a:prstGeom prst="ellipse">
            <a:avLst/>
          </a:prstGeom>
          <a:gradFill rotWithShape="0">
            <a:gsLst>
              <a:gs pos="0">
                <a:srgbClr val="FF3300"/>
              </a:gs>
              <a:gs pos="100000">
                <a:srgbClr val="6E16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graphicFrame>
        <p:nvGraphicFramePr>
          <p:cNvPr id="194" name="对象 193"/>
          <p:cNvGraphicFramePr>
            <a:graphicFrameLocks noChangeAspect="1"/>
          </p:cNvGraphicFramePr>
          <p:nvPr>
            <p:extLst>
              <p:ext uri="{D42A27DB-BD31-4B8C-83A1-F6EECF244321}">
                <p14:modId xmlns:p14="http://schemas.microsoft.com/office/powerpoint/2010/main" val="1453460816"/>
              </p:ext>
            </p:extLst>
          </p:nvPr>
        </p:nvGraphicFramePr>
        <p:xfrm>
          <a:off x="8910648" y="2311318"/>
          <a:ext cx="2524125" cy="1017587"/>
        </p:xfrm>
        <a:graphic>
          <a:graphicData uri="http://schemas.openxmlformats.org/presentationml/2006/ole">
            <mc:AlternateContent xmlns:mc="http://schemas.openxmlformats.org/markup-compatibility/2006">
              <mc:Choice xmlns:v="urn:schemas-microsoft-com:vml" Requires="v">
                <p:oleObj spid="_x0000_s137404" name="公式" r:id="rId6" imgW="977760" imgH="393480" progId="Equation.3">
                  <p:embed/>
                </p:oleObj>
              </mc:Choice>
              <mc:Fallback>
                <p:oleObj name="公式" r:id="rId6" imgW="977760" imgH="393480" progId="Equation.3">
                  <p:embed/>
                  <p:pic>
                    <p:nvPicPr>
                      <p:cNvPr id="83" name="对象 82"/>
                      <p:cNvPicPr>
                        <a:picLocks noChangeAspect="1" noChangeArrowheads="1"/>
                      </p:cNvPicPr>
                      <p:nvPr/>
                    </p:nvPicPr>
                    <p:blipFill>
                      <a:blip r:embed="rId7"/>
                      <a:srcRect/>
                      <a:stretch>
                        <a:fillRect/>
                      </a:stretch>
                    </p:blipFill>
                    <p:spPr bwMode="auto">
                      <a:xfrm>
                        <a:off x="8910648" y="2311318"/>
                        <a:ext cx="2524125" cy="1017587"/>
                      </a:xfrm>
                      <a:prstGeom prst="rect">
                        <a:avLst/>
                      </a:prstGeom>
                      <a:noFill/>
                      <a:ln>
                        <a:noFill/>
                      </a:ln>
                      <a:effectLst/>
                      <a:extLst/>
                    </p:spPr>
                  </p:pic>
                </p:oleObj>
              </mc:Fallback>
            </mc:AlternateContent>
          </a:graphicData>
        </a:graphic>
      </p:graphicFrame>
      <p:graphicFrame>
        <p:nvGraphicFramePr>
          <p:cNvPr id="195" name="对象 194"/>
          <p:cNvGraphicFramePr>
            <a:graphicFrameLocks noChangeAspect="1"/>
          </p:cNvGraphicFramePr>
          <p:nvPr>
            <p:extLst>
              <p:ext uri="{D42A27DB-BD31-4B8C-83A1-F6EECF244321}">
                <p14:modId xmlns:p14="http://schemas.microsoft.com/office/powerpoint/2010/main" val="663839975"/>
              </p:ext>
            </p:extLst>
          </p:nvPr>
        </p:nvGraphicFramePr>
        <p:xfrm>
          <a:off x="546570" y="996881"/>
          <a:ext cx="1836737" cy="1016000"/>
        </p:xfrm>
        <a:graphic>
          <a:graphicData uri="http://schemas.openxmlformats.org/presentationml/2006/ole">
            <mc:AlternateContent xmlns:mc="http://schemas.openxmlformats.org/markup-compatibility/2006">
              <mc:Choice xmlns:v="urn:schemas-microsoft-com:vml" Requires="v">
                <p:oleObj spid="_x0000_s137405" name="Equation" r:id="rId8" imgW="711000" imgH="393480" progId="Equation.DSMT4">
                  <p:embed/>
                </p:oleObj>
              </mc:Choice>
              <mc:Fallback>
                <p:oleObj name="Equation" r:id="rId8" imgW="711000" imgH="393480" progId="Equation.DSMT4">
                  <p:embed/>
                  <p:pic>
                    <p:nvPicPr>
                      <p:cNvPr id="194" name="对象 193"/>
                      <p:cNvPicPr>
                        <a:picLocks noChangeAspect="1" noChangeArrowheads="1"/>
                      </p:cNvPicPr>
                      <p:nvPr/>
                    </p:nvPicPr>
                    <p:blipFill>
                      <a:blip r:embed="rId9"/>
                      <a:srcRect/>
                      <a:stretch>
                        <a:fillRect/>
                      </a:stretch>
                    </p:blipFill>
                    <p:spPr bwMode="auto">
                      <a:xfrm>
                        <a:off x="546570" y="996881"/>
                        <a:ext cx="1836737" cy="1016000"/>
                      </a:xfrm>
                      <a:prstGeom prst="rect">
                        <a:avLst/>
                      </a:prstGeom>
                      <a:solidFill>
                        <a:srgbClr val="FFFF00"/>
                      </a:solidFill>
                      <a:ln>
                        <a:noFill/>
                      </a:ln>
                      <a:effectLst/>
                      <a:extLst/>
                    </p:spPr>
                  </p:pic>
                </p:oleObj>
              </mc:Fallback>
            </mc:AlternateContent>
          </a:graphicData>
        </a:graphic>
      </p:graphicFrame>
      <p:graphicFrame>
        <p:nvGraphicFramePr>
          <p:cNvPr id="196" name="Object 1025"/>
          <p:cNvGraphicFramePr>
            <a:graphicFrameLocks noChangeAspect="1"/>
          </p:cNvGraphicFramePr>
          <p:nvPr>
            <p:extLst>
              <p:ext uri="{D42A27DB-BD31-4B8C-83A1-F6EECF244321}">
                <p14:modId xmlns:p14="http://schemas.microsoft.com/office/powerpoint/2010/main" val="3259653251"/>
              </p:ext>
            </p:extLst>
          </p:nvPr>
        </p:nvGraphicFramePr>
        <p:xfrm>
          <a:off x="1112421" y="5412498"/>
          <a:ext cx="954692" cy="989636"/>
        </p:xfrm>
        <a:graphic>
          <a:graphicData uri="http://schemas.openxmlformats.org/presentationml/2006/ole">
            <mc:AlternateContent xmlns:mc="http://schemas.openxmlformats.org/markup-compatibility/2006">
              <mc:Choice xmlns:v="urn:schemas-microsoft-com:vml" Requires="v">
                <p:oleObj spid="_x0000_s137406" name="Equation" r:id="rId10" imgW="400052" imgH="400042" progId="Equation.DSMT4">
                  <p:embed/>
                </p:oleObj>
              </mc:Choice>
              <mc:Fallback>
                <p:oleObj name="Equation" r:id="rId10" imgW="400052" imgH="400042" progId="Equation.DSMT4">
                  <p:embed/>
                  <p:pic>
                    <p:nvPicPr>
                      <p:cNvPr id="35" name="Object 10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2421" y="5412498"/>
                        <a:ext cx="954692" cy="989636"/>
                      </a:xfrm>
                      <a:prstGeom prst="rect">
                        <a:avLst/>
                      </a:prstGeom>
                      <a:solidFill>
                        <a:srgbClr val="00FF00"/>
                      </a:solidFill>
                      <a:ln>
                        <a:noFill/>
                      </a:ln>
                      <a:effectLst/>
                      <a:extLst/>
                    </p:spPr>
                  </p:pic>
                </p:oleObj>
              </mc:Fallback>
            </mc:AlternateContent>
          </a:graphicData>
        </a:graphic>
      </p:graphicFrame>
      <p:pic>
        <p:nvPicPr>
          <p:cNvPr id="36" name="Picture 24" descr="4C70BBA977B88F3DF7393CB7443DAF2A"/>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10272464" y="430479"/>
            <a:ext cx="1510651" cy="161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 name="Object 3">
            <a:extLst>
              <a:ext uri="{FF2B5EF4-FFF2-40B4-BE49-F238E27FC236}">
                <a16:creationId xmlns:a16="http://schemas.microsoft.com/office/drawing/2014/main" id="{5DE10C0A-FEF9-4C90-BE16-53A668C684E3}"/>
              </a:ext>
            </a:extLst>
          </p:cNvPr>
          <p:cNvGraphicFramePr>
            <a:graphicFrameLocks noChangeAspect="1"/>
          </p:cNvGraphicFramePr>
          <p:nvPr>
            <p:extLst>
              <p:ext uri="{D42A27DB-BD31-4B8C-83A1-F6EECF244321}">
                <p14:modId xmlns:p14="http://schemas.microsoft.com/office/powerpoint/2010/main" val="3333155756"/>
              </p:ext>
            </p:extLst>
          </p:nvPr>
        </p:nvGraphicFramePr>
        <p:xfrm>
          <a:off x="4326705" y="995255"/>
          <a:ext cx="1427162" cy="1135062"/>
        </p:xfrm>
        <a:graphic>
          <a:graphicData uri="http://schemas.openxmlformats.org/presentationml/2006/ole">
            <mc:AlternateContent xmlns:mc="http://schemas.openxmlformats.org/markup-compatibility/2006">
              <mc:Choice xmlns:v="urn:schemas-microsoft-com:vml" Requires="v">
                <p:oleObj spid="_x0000_s137407" name="Equation" r:id="rId13" imgW="495085" imgH="393529" progId="Equation.3">
                  <p:embed/>
                </p:oleObj>
              </mc:Choice>
              <mc:Fallback>
                <p:oleObj name="Equation" r:id="rId13" imgW="495085" imgH="393529" progId="Equation.3">
                  <p:embed/>
                  <p:pic>
                    <p:nvPicPr>
                      <p:cNvPr id="3"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6705" y="995255"/>
                        <a:ext cx="1427162" cy="1135062"/>
                      </a:xfrm>
                      <a:prstGeom prst="rect">
                        <a:avLst/>
                      </a:prstGeom>
                      <a:solidFill>
                        <a:srgbClr val="66FF66"/>
                      </a:solidFill>
                      <a:ln>
                        <a:noFill/>
                      </a:ln>
                      <a:effectLst/>
                      <a:extLst/>
                    </p:spPr>
                  </p:pic>
                </p:oleObj>
              </mc:Fallback>
            </mc:AlternateContent>
          </a:graphicData>
        </a:graphic>
      </p:graphicFrame>
    </p:spTree>
    <p:extLst>
      <p:ext uri="{BB962C8B-B14F-4D97-AF65-F5344CB8AC3E}">
        <p14:creationId xmlns:p14="http://schemas.microsoft.com/office/powerpoint/2010/main" val="181561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
                                        </p:tgtEl>
                                        <p:attrNameLst>
                                          <p:attrName>style.visibility</p:attrName>
                                        </p:attrNameLst>
                                      </p:cBhvr>
                                      <p:to>
                                        <p:strVal val="visible"/>
                                      </p:to>
                                    </p:set>
                                    <p:anim calcmode="lin" valueType="num">
                                      <p:cBhvr additive="base">
                                        <p:cTn id="7" dur="500" fill="hold"/>
                                        <p:tgtEl>
                                          <p:spTgt spid="186"/>
                                        </p:tgtEl>
                                        <p:attrNameLst>
                                          <p:attrName>ppt_x</p:attrName>
                                        </p:attrNameLst>
                                      </p:cBhvr>
                                      <p:tavLst>
                                        <p:tav tm="0">
                                          <p:val>
                                            <p:strVal val="#ppt_x"/>
                                          </p:val>
                                        </p:tav>
                                        <p:tav tm="100000">
                                          <p:val>
                                            <p:strVal val="#ppt_x"/>
                                          </p:val>
                                        </p:tav>
                                      </p:tavLst>
                                    </p:anim>
                                    <p:anim calcmode="lin" valueType="num">
                                      <p:cBhvr additive="base">
                                        <p:cTn id="8"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7"/>
                                        </p:tgtEl>
                                        <p:attrNameLst>
                                          <p:attrName>style.visibility</p:attrName>
                                        </p:attrNameLst>
                                      </p:cBhvr>
                                      <p:to>
                                        <p:strVal val="visible"/>
                                      </p:to>
                                    </p:set>
                                    <p:animEffect transition="in" filter="fade">
                                      <p:cBhvr>
                                        <p:cTn id="13" dur="1000"/>
                                        <p:tgtEl>
                                          <p:spTgt spid="187"/>
                                        </p:tgtEl>
                                      </p:cBhvr>
                                    </p:animEffect>
                                    <p:anim calcmode="lin" valueType="num">
                                      <p:cBhvr>
                                        <p:cTn id="14" dur="1000" fill="hold"/>
                                        <p:tgtEl>
                                          <p:spTgt spid="187"/>
                                        </p:tgtEl>
                                        <p:attrNameLst>
                                          <p:attrName>ppt_x</p:attrName>
                                        </p:attrNameLst>
                                      </p:cBhvr>
                                      <p:tavLst>
                                        <p:tav tm="0">
                                          <p:val>
                                            <p:strVal val="#ppt_x"/>
                                          </p:val>
                                        </p:tav>
                                        <p:tav tm="100000">
                                          <p:val>
                                            <p:strVal val="#ppt_x"/>
                                          </p:val>
                                        </p:tav>
                                      </p:tavLst>
                                    </p:anim>
                                    <p:anim calcmode="lin" valueType="num">
                                      <p:cBhvr>
                                        <p:cTn id="15" dur="1000" fill="hold"/>
                                        <p:tgtEl>
                                          <p:spTgt spid="18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92"/>
                                        </p:tgtEl>
                                        <p:attrNameLst>
                                          <p:attrName>style.visibility</p:attrName>
                                        </p:attrNameLst>
                                      </p:cBhvr>
                                      <p:to>
                                        <p:strVal val="visible"/>
                                      </p:to>
                                    </p:set>
                                    <p:anim calcmode="lin" valueType="num">
                                      <p:cBhvr additive="base">
                                        <p:cTn id="20" dur="500" fill="hold"/>
                                        <p:tgtEl>
                                          <p:spTgt spid="192"/>
                                        </p:tgtEl>
                                        <p:attrNameLst>
                                          <p:attrName>ppt_x</p:attrName>
                                        </p:attrNameLst>
                                      </p:cBhvr>
                                      <p:tavLst>
                                        <p:tav tm="0">
                                          <p:val>
                                            <p:strVal val="#ppt_x"/>
                                          </p:val>
                                        </p:tav>
                                        <p:tav tm="100000">
                                          <p:val>
                                            <p:strVal val="#ppt_x"/>
                                          </p:val>
                                        </p:tav>
                                      </p:tavLst>
                                    </p:anim>
                                    <p:anim calcmode="lin" valueType="num">
                                      <p:cBhvr additive="base">
                                        <p:cTn id="21"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93"/>
                                        </p:tgtEl>
                                        <p:attrNameLst>
                                          <p:attrName>style.visibility</p:attrName>
                                        </p:attrNameLst>
                                      </p:cBhvr>
                                      <p:to>
                                        <p:strVal val="visible"/>
                                      </p:to>
                                    </p:set>
                                    <p:anim calcmode="lin" valueType="num">
                                      <p:cBhvr additive="base">
                                        <p:cTn id="26" dur="500" fill="hold"/>
                                        <p:tgtEl>
                                          <p:spTgt spid="193"/>
                                        </p:tgtEl>
                                        <p:attrNameLst>
                                          <p:attrName>ppt_x</p:attrName>
                                        </p:attrNameLst>
                                      </p:cBhvr>
                                      <p:tavLst>
                                        <p:tav tm="0">
                                          <p:val>
                                            <p:strVal val="#ppt_x"/>
                                          </p:val>
                                        </p:tav>
                                        <p:tav tm="100000">
                                          <p:val>
                                            <p:strVal val="#ppt_x"/>
                                          </p:val>
                                        </p:tav>
                                      </p:tavLst>
                                    </p:anim>
                                    <p:anim calcmode="lin" valueType="num">
                                      <p:cBhvr additive="base">
                                        <p:cTn id="27"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94"/>
                                        </p:tgtEl>
                                        <p:attrNameLst>
                                          <p:attrName>style.visibility</p:attrName>
                                        </p:attrNameLst>
                                      </p:cBhvr>
                                      <p:to>
                                        <p:strVal val="visible"/>
                                      </p:to>
                                    </p:set>
                                    <p:animEffect transition="in" filter="fade">
                                      <p:cBhvr>
                                        <p:cTn id="32" dur="1000"/>
                                        <p:tgtEl>
                                          <p:spTgt spid="194"/>
                                        </p:tgtEl>
                                      </p:cBhvr>
                                    </p:animEffect>
                                    <p:anim calcmode="lin" valueType="num">
                                      <p:cBhvr>
                                        <p:cTn id="33" dur="1000" fill="hold"/>
                                        <p:tgtEl>
                                          <p:spTgt spid="194"/>
                                        </p:tgtEl>
                                        <p:attrNameLst>
                                          <p:attrName>ppt_x</p:attrName>
                                        </p:attrNameLst>
                                      </p:cBhvr>
                                      <p:tavLst>
                                        <p:tav tm="0">
                                          <p:val>
                                            <p:strVal val="#ppt_x"/>
                                          </p:val>
                                        </p:tav>
                                        <p:tav tm="100000">
                                          <p:val>
                                            <p:strVal val="#ppt_x"/>
                                          </p:val>
                                        </p:tav>
                                      </p:tavLst>
                                    </p:anim>
                                    <p:anim calcmode="lin" valueType="num">
                                      <p:cBhvr>
                                        <p:cTn id="34" dur="1000" fill="hold"/>
                                        <p:tgtEl>
                                          <p:spTgt spid="19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5"/>
                                        </p:tgtEl>
                                        <p:attrNameLst>
                                          <p:attrName>style.visibility</p:attrName>
                                        </p:attrNameLst>
                                      </p:cBhvr>
                                      <p:to>
                                        <p:strVal val="visible"/>
                                      </p:to>
                                    </p:set>
                                    <p:animEffect transition="in" filter="fade">
                                      <p:cBhvr>
                                        <p:cTn id="39" dur="1000"/>
                                        <p:tgtEl>
                                          <p:spTgt spid="195"/>
                                        </p:tgtEl>
                                      </p:cBhvr>
                                    </p:animEffect>
                                    <p:anim calcmode="lin" valueType="num">
                                      <p:cBhvr>
                                        <p:cTn id="40" dur="1000" fill="hold"/>
                                        <p:tgtEl>
                                          <p:spTgt spid="195"/>
                                        </p:tgtEl>
                                        <p:attrNameLst>
                                          <p:attrName>ppt_x</p:attrName>
                                        </p:attrNameLst>
                                      </p:cBhvr>
                                      <p:tavLst>
                                        <p:tav tm="0">
                                          <p:val>
                                            <p:strVal val="#ppt_x"/>
                                          </p:val>
                                        </p:tav>
                                        <p:tav tm="100000">
                                          <p:val>
                                            <p:strVal val="#ppt_x"/>
                                          </p:val>
                                        </p:tav>
                                      </p:tavLst>
                                    </p:anim>
                                    <p:anim calcmode="lin" valueType="num">
                                      <p:cBhvr>
                                        <p:cTn id="41" dur="1000" fill="hold"/>
                                        <p:tgtEl>
                                          <p:spTgt spid="195"/>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92" grpId="0" animBg="1"/>
      <p:bldP spid="19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409960" y="173038"/>
            <a:ext cx="528782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chemeClr val="tx2"/>
                </a:solidFill>
                <a:latin typeface="Times New Roman" panose="02020603050405020304" pitchFamily="18" charset="0"/>
                <a:ea typeface="黑体" panose="02010609060101010101" pitchFamily="49" charset="-122"/>
              </a:rPr>
              <a:t>二</a:t>
            </a:r>
            <a:r>
              <a:rPr lang="en-US" altLang="zh-CN" sz="3200" b="1">
                <a:solidFill>
                  <a:schemeClr val="tx2"/>
                </a:solidFill>
                <a:latin typeface="Times New Roman" panose="02020603050405020304" pitchFamily="18" charset="0"/>
                <a:ea typeface="黑体" panose="02010609060101010101" pitchFamily="49" charset="-122"/>
              </a:rPr>
              <a:t>.  </a:t>
            </a:r>
            <a:r>
              <a:rPr lang="zh-CN" altLang="en-US" sz="3200" b="1">
                <a:solidFill>
                  <a:srgbClr val="FF0000"/>
                </a:solidFill>
                <a:latin typeface="Times New Roman" panose="02020603050405020304" pitchFamily="18" charset="0"/>
                <a:ea typeface="黑体" panose="02010609060101010101" pitchFamily="49" charset="-122"/>
              </a:rPr>
              <a:t>不确定关系的物理意义</a:t>
            </a:r>
          </a:p>
        </p:txBody>
      </p:sp>
      <p:sp>
        <p:nvSpPr>
          <p:cNvPr id="3" name="Text Box 3"/>
          <p:cNvSpPr txBox="1">
            <a:spLocks noChangeArrowheads="1"/>
          </p:cNvSpPr>
          <p:nvPr/>
        </p:nvSpPr>
        <p:spPr bwMode="auto">
          <a:xfrm>
            <a:off x="2032000" y="928689"/>
            <a:ext cx="6781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0000FF"/>
                </a:solidFill>
                <a:latin typeface="Times New Roman" panose="02020603050405020304" pitchFamily="18" charset="0"/>
                <a:ea typeface="黑体" panose="02010609060101010101" pitchFamily="49" charset="-122"/>
              </a:rPr>
              <a:t>1. </a:t>
            </a:r>
            <a:r>
              <a:rPr lang="zh-CN" altLang="en-US" sz="2800" b="1">
                <a:solidFill>
                  <a:srgbClr val="0000FF"/>
                </a:solidFill>
                <a:latin typeface="Times New Roman" panose="02020603050405020304" pitchFamily="18" charset="0"/>
                <a:ea typeface="黑体" panose="02010609060101010101" pitchFamily="49" charset="-122"/>
              </a:rPr>
              <a:t>不确定关系说明经典手段对于微观粒子不适用</a:t>
            </a:r>
          </a:p>
        </p:txBody>
      </p:sp>
      <p:graphicFrame>
        <p:nvGraphicFramePr>
          <p:cNvPr id="4" name="Object 4"/>
          <p:cNvGraphicFramePr>
            <a:graphicFrameLocks noChangeAspect="1"/>
          </p:cNvGraphicFramePr>
          <p:nvPr/>
        </p:nvGraphicFramePr>
        <p:xfrm>
          <a:off x="2579688" y="1905001"/>
          <a:ext cx="5118100" cy="1139825"/>
        </p:xfrm>
        <a:graphic>
          <a:graphicData uri="http://schemas.openxmlformats.org/presentationml/2006/ole">
            <mc:AlternateContent xmlns:mc="http://schemas.openxmlformats.org/markup-compatibility/2006">
              <mc:Choice xmlns:v="urn:schemas-microsoft-com:vml" Requires="v">
                <p:oleObj spid="_x0000_s6838" name="公式" r:id="rId3" imgW="2133613" imgH="457267" progId="Equation.3">
                  <p:embed/>
                </p:oleObj>
              </mc:Choice>
              <mc:Fallback>
                <p:oleObj name="公式" r:id="rId3" imgW="2133613" imgH="45726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688" y="1905001"/>
                        <a:ext cx="51181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8305800" y="2133600"/>
            <a:ext cx="2038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latin typeface="Times New Roman" panose="02020603050405020304" pitchFamily="18" charset="0"/>
                <a:ea typeface="黑体" panose="02010609060101010101" pitchFamily="49" charset="-122"/>
              </a:rPr>
              <a:t>是微观世界固有规律。</a:t>
            </a:r>
            <a:endParaRPr lang="en-US" altLang="zh-CN" sz="2800" b="1" dirty="0">
              <a:latin typeface="Times New Roman" panose="02020603050405020304" pitchFamily="18" charset="0"/>
              <a:ea typeface="黑体" panose="02010609060101010101" pitchFamily="49" charset="-122"/>
            </a:endParaRPr>
          </a:p>
        </p:txBody>
      </p:sp>
      <p:sp>
        <p:nvSpPr>
          <p:cNvPr id="6" name="Text Box 6"/>
          <p:cNvSpPr txBox="1">
            <a:spLocks noChangeArrowheads="1"/>
          </p:cNvSpPr>
          <p:nvPr/>
        </p:nvSpPr>
        <p:spPr bwMode="auto">
          <a:xfrm>
            <a:off x="2022476" y="3914775"/>
            <a:ext cx="6767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9900CC"/>
                </a:solidFill>
                <a:latin typeface="Times New Roman" panose="02020603050405020304" pitchFamily="18" charset="0"/>
              </a:rPr>
              <a:t>2. </a:t>
            </a:r>
            <a:r>
              <a:rPr lang="zh-CN" altLang="en-US" sz="2800" b="1">
                <a:solidFill>
                  <a:srgbClr val="9900CC"/>
                </a:solidFill>
                <a:latin typeface="Times New Roman" panose="02020603050405020304" pitchFamily="18" charset="0"/>
                <a:ea typeface="黑体" panose="02010609060101010101" pitchFamily="49" charset="-122"/>
              </a:rPr>
              <a:t>不确定关系说明微观粒子不可能静止</a:t>
            </a:r>
          </a:p>
        </p:txBody>
      </p:sp>
      <p:sp>
        <p:nvSpPr>
          <p:cNvPr id="10" name="Text Box 11"/>
          <p:cNvSpPr txBox="1">
            <a:spLocks noChangeArrowheads="1"/>
          </p:cNvSpPr>
          <p:nvPr/>
        </p:nvSpPr>
        <p:spPr bwMode="auto">
          <a:xfrm>
            <a:off x="2063750" y="5562600"/>
            <a:ext cx="8280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C00000"/>
                </a:solidFill>
                <a:latin typeface="Times New Roman" panose="02020603050405020304" pitchFamily="18" charset="0"/>
              </a:rPr>
              <a:t>3. </a:t>
            </a:r>
            <a:r>
              <a:rPr lang="zh-CN" altLang="en-US" sz="2800" b="1">
                <a:solidFill>
                  <a:srgbClr val="C00000"/>
                </a:solidFill>
                <a:latin typeface="Times New Roman" panose="02020603050405020304" pitchFamily="18" charset="0"/>
                <a:ea typeface="黑体" panose="02010609060101010101" pitchFamily="49" charset="-122"/>
              </a:rPr>
              <a:t>不确定关系给出了宏观物理与微观物理的分界线</a:t>
            </a:r>
          </a:p>
        </p:txBody>
      </p:sp>
      <p:sp>
        <p:nvSpPr>
          <p:cNvPr id="11" name="Text Box 12"/>
          <p:cNvSpPr txBox="1">
            <a:spLocks noChangeArrowheads="1"/>
          </p:cNvSpPr>
          <p:nvPr/>
        </p:nvSpPr>
        <p:spPr bwMode="auto">
          <a:xfrm>
            <a:off x="4575176" y="6121401"/>
            <a:ext cx="36734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ea typeface="黑体" panose="02010609060101010101" pitchFamily="49" charset="-122"/>
              </a:rPr>
              <a:t>普朗克常数</a:t>
            </a:r>
            <a:r>
              <a:rPr lang="zh-CN" altLang="en-US" sz="2800" b="1" dirty="0">
                <a:solidFill>
                  <a:schemeClr val="tx2"/>
                </a:solidFill>
                <a:latin typeface="Times New Roman" panose="02020603050405020304" pitchFamily="18" charset="0"/>
              </a:rPr>
              <a:t> </a:t>
            </a:r>
            <a:r>
              <a:rPr lang="en-US" altLang="zh-CN" sz="2800" b="1" dirty="0">
                <a:solidFill>
                  <a:srgbClr val="FF0000"/>
                </a:solidFill>
                <a:latin typeface="Times New Roman" panose="02020603050405020304" pitchFamily="18" charset="0"/>
              </a:rPr>
              <a:t>h</a:t>
            </a:r>
          </a:p>
        </p:txBody>
      </p:sp>
      <p:sp>
        <p:nvSpPr>
          <p:cNvPr id="12" name="Text Box 13"/>
          <p:cNvSpPr txBox="1">
            <a:spLocks noChangeArrowheads="1"/>
          </p:cNvSpPr>
          <p:nvPr/>
        </p:nvSpPr>
        <p:spPr bwMode="auto">
          <a:xfrm>
            <a:off x="2022476" y="3259139"/>
            <a:ext cx="66151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8000"/>
                </a:solidFill>
                <a:latin typeface="Times New Roman" panose="02020603050405020304" pitchFamily="18" charset="0"/>
                <a:ea typeface="黑体" panose="02010609060101010101" pitchFamily="49" charset="-122"/>
              </a:rPr>
              <a:t>位置和</a:t>
            </a:r>
            <a:r>
              <a:rPr lang="zh-CN" altLang="en-US" sz="2800" b="1">
                <a:solidFill>
                  <a:srgbClr val="008000"/>
                </a:solidFill>
                <a:latin typeface="Times New Roman" panose="02020603050405020304" pitchFamily="18" charset="0"/>
                <a:ea typeface="黑体" panose="02010609060101010101" pitchFamily="49" charset="-122"/>
                <a:sym typeface="Symbol" panose="05050102010706020507" pitchFamily="18" charset="2"/>
              </a:rPr>
              <a:t>动量不可能</a:t>
            </a:r>
            <a:r>
              <a:rPr lang="zh-CN" altLang="en-US" sz="2800" b="1">
                <a:solidFill>
                  <a:srgbClr val="FF0000"/>
                </a:solidFill>
                <a:latin typeface="Times New Roman" panose="02020603050405020304" pitchFamily="18" charset="0"/>
                <a:ea typeface="黑体" panose="02010609060101010101" pitchFamily="49" charset="-122"/>
                <a:sym typeface="Symbol" panose="05050102010706020507" pitchFamily="18" charset="2"/>
              </a:rPr>
              <a:t>同时</a:t>
            </a:r>
            <a:r>
              <a:rPr lang="zh-CN" altLang="en-US" sz="2800" b="1">
                <a:solidFill>
                  <a:srgbClr val="008000"/>
                </a:solidFill>
                <a:latin typeface="Times New Roman" panose="02020603050405020304" pitchFamily="18" charset="0"/>
                <a:ea typeface="黑体" panose="02010609060101010101" pitchFamily="49" charset="-122"/>
                <a:sym typeface="Symbol" panose="05050102010706020507" pitchFamily="18" charset="2"/>
              </a:rPr>
              <a:t>精确测定</a:t>
            </a:r>
          </a:p>
        </p:txBody>
      </p:sp>
      <p:graphicFrame>
        <p:nvGraphicFramePr>
          <p:cNvPr id="13" name="对象 12"/>
          <p:cNvGraphicFramePr>
            <a:graphicFrameLocks noChangeAspect="1"/>
          </p:cNvGraphicFramePr>
          <p:nvPr/>
        </p:nvGraphicFramePr>
        <p:xfrm>
          <a:off x="2311401" y="4706939"/>
          <a:ext cx="2066925" cy="623887"/>
        </p:xfrm>
        <a:graphic>
          <a:graphicData uri="http://schemas.openxmlformats.org/presentationml/2006/ole">
            <mc:AlternateContent xmlns:mc="http://schemas.openxmlformats.org/markup-compatibility/2006">
              <mc:Choice xmlns:v="urn:schemas-microsoft-com:vml" Requires="v">
                <p:oleObj spid="_x0000_s6839" name="公式" r:id="rId5" imgW="714264" imgH="190573" progId="Equation.3">
                  <p:embed/>
                </p:oleObj>
              </mc:Choice>
              <mc:Fallback>
                <p:oleObj name="公式" r:id="rId5" imgW="714264" imgH="190573" progId="Equation.3">
                  <p:embed/>
                  <p:pic>
                    <p:nvPicPr>
                      <p:cNvPr id="0" name="对象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1401" y="4706939"/>
                        <a:ext cx="2066925"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24"/>
          <p:cNvSpPr>
            <a:spLocks noChangeShapeType="1"/>
          </p:cNvSpPr>
          <p:nvPr/>
        </p:nvSpPr>
        <p:spPr bwMode="auto">
          <a:xfrm flipV="1">
            <a:off x="4686300" y="4994275"/>
            <a:ext cx="1828800" cy="0"/>
          </a:xfrm>
          <a:prstGeom prst="line">
            <a:avLst/>
          </a:prstGeom>
          <a:noFill/>
          <a:ln w="57150">
            <a:solidFill>
              <a:srgbClr val="FF0000"/>
            </a:solidFill>
            <a:round/>
            <a:headEnd/>
            <a:tailEnd type="arrow" w="med" len="me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graphicFrame>
        <p:nvGraphicFramePr>
          <p:cNvPr id="15" name="对象 14"/>
          <p:cNvGraphicFramePr>
            <a:graphicFrameLocks noChangeAspect="1"/>
          </p:cNvGraphicFramePr>
          <p:nvPr/>
        </p:nvGraphicFramePr>
        <p:xfrm>
          <a:off x="7061201" y="4656138"/>
          <a:ext cx="1431925" cy="679450"/>
        </p:xfrm>
        <a:graphic>
          <a:graphicData uri="http://schemas.openxmlformats.org/presentationml/2006/ole">
            <mc:AlternateContent xmlns:mc="http://schemas.openxmlformats.org/markup-compatibility/2006">
              <mc:Choice xmlns:v="urn:schemas-microsoft-com:vml" Requires="v">
                <p:oleObj spid="_x0000_s6840" name="公式" r:id="rId7" imgW="485894" imgH="209468" progId="Equation.3">
                  <p:embed/>
                </p:oleObj>
              </mc:Choice>
              <mc:Fallback>
                <p:oleObj name="公式" r:id="rId7" imgW="485894" imgH="209468" progId="Equation.3">
                  <p:embed/>
                  <p:pic>
                    <p:nvPicPr>
                      <p:cNvPr id="0" name="对象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1201" y="4656138"/>
                        <a:ext cx="14319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75"/>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75"/>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500"/>
                                        <p:tgtEl>
                                          <p:spTgt spid="1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75"/>
                                        <p:tgtEl>
                                          <p:spTgt spid="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up)">
                                      <p:cBhvr>
                                        <p:cTn id="32" dur="75"/>
                                        <p:tgtEl>
                                          <p:spTgt spid="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ircle(in)">
                                      <p:cBhvr>
                                        <p:cTn id="37" dur="20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6" presetClass="entr" presetSubtype="16"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circle(in)">
                                      <p:cBhvr>
                                        <p:cTn id="49" dur="2000"/>
                                        <p:tgtEl>
                                          <p:spTgt spid="1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down)">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5" grpId="0" build="p" autoUpdateAnimBg="0"/>
      <p:bldP spid="6" grpId="0" build="p" autoUpdateAnimBg="0"/>
      <p:bldP spid="10" grpId="0"/>
      <p:bldP spid="11" grpId="0"/>
      <p:bldP spid="1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048750" y="2003425"/>
            <a:ext cx="1411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FF0000"/>
                </a:solidFill>
                <a:latin typeface="Times New Roman" panose="02020603050405020304" pitchFamily="18" charset="0"/>
                <a:ea typeface="楷体_GB2312" pitchFamily="49" charset="-122"/>
              </a:rPr>
              <a:t>少女？</a:t>
            </a:r>
          </a:p>
        </p:txBody>
      </p:sp>
      <p:sp>
        <p:nvSpPr>
          <p:cNvPr id="3" name="Text Box 3"/>
          <p:cNvSpPr txBox="1">
            <a:spLocks noChangeArrowheads="1"/>
          </p:cNvSpPr>
          <p:nvPr/>
        </p:nvSpPr>
        <p:spPr bwMode="auto">
          <a:xfrm>
            <a:off x="9063038" y="2846388"/>
            <a:ext cx="16049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E628C2"/>
                </a:solidFill>
                <a:latin typeface="Times New Roman" panose="02020603050405020304" pitchFamily="18" charset="0"/>
                <a:ea typeface="楷体_GB2312" pitchFamily="49" charset="-122"/>
              </a:rPr>
              <a:t>老妇？</a:t>
            </a:r>
          </a:p>
        </p:txBody>
      </p:sp>
      <p:sp>
        <p:nvSpPr>
          <p:cNvPr id="4" name="Text Box 4"/>
          <p:cNvSpPr txBox="1">
            <a:spLocks noChangeArrowheads="1"/>
          </p:cNvSpPr>
          <p:nvPr/>
        </p:nvSpPr>
        <p:spPr bwMode="auto">
          <a:xfrm>
            <a:off x="7751763" y="4724401"/>
            <a:ext cx="26098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b="1">
                <a:solidFill>
                  <a:schemeClr val="accent2"/>
                </a:solidFill>
                <a:latin typeface="Times New Roman" panose="02020603050405020304" pitchFamily="18" charset="0"/>
                <a:ea typeface="楷体_GB2312" pitchFamily="49" charset="-122"/>
              </a:rPr>
              <a:t>两种图像不会同时出现在你的视觉中</a:t>
            </a:r>
          </a:p>
        </p:txBody>
      </p:sp>
      <p:graphicFrame>
        <p:nvGraphicFramePr>
          <p:cNvPr id="5" name="Object 5"/>
          <p:cNvGraphicFramePr>
            <a:graphicFrameLocks noChangeAspect="1"/>
          </p:cNvGraphicFramePr>
          <p:nvPr/>
        </p:nvGraphicFramePr>
        <p:xfrm>
          <a:off x="8112125" y="1420814"/>
          <a:ext cx="984250" cy="2117725"/>
        </p:xfrm>
        <a:graphic>
          <a:graphicData uri="http://schemas.openxmlformats.org/presentationml/2006/ole">
            <mc:AlternateContent xmlns:mc="http://schemas.openxmlformats.org/markup-compatibility/2006">
              <mc:Choice xmlns:v="urn:schemas-microsoft-com:vml" Requires="v">
                <p:oleObj spid="_x0000_s7635" name="剪辑" r:id="rId3" imgW="1857375" imgH="3995738" progId="MS_ClipArt_Gallery.2">
                  <p:embed/>
                </p:oleObj>
              </mc:Choice>
              <mc:Fallback>
                <p:oleObj name="剪辑" r:id="rId3" imgW="1857375" imgH="3995738"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420814"/>
                        <a:ext cx="984250" cy="211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4" name="Group 6"/>
          <p:cNvGrpSpPr>
            <a:grpSpLocks/>
          </p:cNvGrpSpPr>
          <p:nvPr/>
        </p:nvGrpSpPr>
        <p:grpSpPr bwMode="auto">
          <a:xfrm>
            <a:off x="1524000" y="1614488"/>
            <a:ext cx="6300788" cy="5243512"/>
            <a:chOff x="144" y="0"/>
            <a:chExt cx="3612" cy="4512"/>
          </a:xfrm>
        </p:grpSpPr>
        <p:grpSp>
          <p:nvGrpSpPr>
            <p:cNvPr id="7176" name="Group 7"/>
            <p:cNvGrpSpPr>
              <a:grpSpLocks/>
            </p:cNvGrpSpPr>
            <p:nvPr/>
          </p:nvGrpSpPr>
          <p:grpSpPr bwMode="auto">
            <a:xfrm>
              <a:off x="576" y="240"/>
              <a:ext cx="2592" cy="3744"/>
              <a:chOff x="160" y="121"/>
              <a:chExt cx="3176" cy="4079"/>
            </a:xfrm>
          </p:grpSpPr>
          <p:pic>
            <p:nvPicPr>
              <p:cNvPr id="717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 y="121"/>
                <a:ext cx="3176" cy="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Line 9"/>
              <p:cNvSpPr>
                <a:spLocks noChangeShapeType="1"/>
              </p:cNvSpPr>
              <p:nvPr/>
            </p:nvSpPr>
            <p:spPr bwMode="auto">
              <a:xfrm>
                <a:off x="3323" y="121"/>
                <a:ext cx="0" cy="40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0" name="Line 10"/>
              <p:cNvSpPr>
                <a:spLocks noChangeShapeType="1"/>
              </p:cNvSpPr>
              <p:nvPr/>
            </p:nvSpPr>
            <p:spPr bwMode="auto">
              <a:xfrm>
                <a:off x="167" y="121"/>
                <a:ext cx="31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7177" name="Object 11"/>
            <p:cNvGraphicFramePr>
              <a:graphicFrameLocks noChangeAspect="1"/>
            </p:cNvGraphicFramePr>
            <p:nvPr/>
          </p:nvGraphicFramePr>
          <p:xfrm>
            <a:off x="144" y="0"/>
            <a:ext cx="3612" cy="4512"/>
          </p:xfrm>
          <a:graphic>
            <a:graphicData uri="http://schemas.openxmlformats.org/presentationml/2006/ole">
              <mc:AlternateContent xmlns:mc="http://schemas.openxmlformats.org/markup-compatibility/2006">
                <mc:Choice xmlns:v="urn:schemas-microsoft-com:vml" Requires="v">
                  <p:oleObj spid="_x0000_s7636" name="Clip" r:id="rId6" imgW="3751152" imgH="3468986" progId="MS_ClipArt_Gallery.5">
                    <p:embed/>
                  </p:oleObj>
                </mc:Choice>
                <mc:Fallback>
                  <p:oleObj name="Clip" r:id="rId6" imgW="3751152" imgH="3468986" progId="MS_ClipArt_Gallery.5">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0"/>
                          <a:ext cx="3612" cy="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Text Box 12"/>
          <p:cNvSpPr txBox="1">
            <a:spLocks noChangeArrowheads="1"/>
          </p:cNvSpPr>
          <p:nvPr/>
        </p:nvSpPr>
        <p:spPr bwMode="auto">
          <a:xfrm>
            <a:off x="1703389" y="188913"/>
            <a:ext cx="796607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a:solidFill>
                  <a:srgbClr val="0000FF"/>
                </a:solidFill>
                <a:latin typeface="Times New Roman" panose="02020603050405020304" pitchFamily="18" charset="0"/>
              </a:rPr>
              <a:t>    </a:t>
            </a:r>
            <a:r>
              <a:rPr lang="zh-CN" altLang="en-US" sz="2800" b="1">
                <a:solidFill>
                  <a:srgbClr val="008000"/>
                </a:solidFill>
                <a:latin typeface="Times New Roman" panose="02020603050405020304" pitchFamily="18" charset="0"/>
              </a:rPr>
              <a:t>微观粒子在某些条件下表现出粒子性，   在另一些条件下表现出波动性，   而</a:t>
            </a:r>
            <a:r>
              <a:rPr lang="zh-CN" altLang="en-US" sz="2800" b="1" u="sng">
                <a:solidFill>
                  <a:srgbClr val="008000"/>
                </a:solidFill>
                <a:latin typeface="Times New Roman" panose="02020603050405020304" pitchFamily="18" charset="0"/>
              </a:rPr>
              <a:t>两种性质</a:t>
            </a:r>
            <a:r>
              <a:rPr lang="zh-CN" altLang="en-US" sz="2800" b="1">
                <a:solidFill>
                  <a:srgbClr val="008000"/>
                </a:solidFill>
                <a:latin typeface="Times New Roman" panose="02020603050405020304" pitchFamily="18" charset="0"/>
              </a:rPr>
              <a:t>虽寓于同一体中， 却</a:t>
            </a:r>
            <a:r>
              <a:rPr lang="zh-CN" altLang="en-US" sz="2800" b="1" u="sng">
                <a:solidFill>
                  <a:srgbClr val="008000"/>
                </a:solidFill>
                <a:latin typeface="Times New Roman" panose="02020603050405020304" pitchFamily="18" charset="0"/>
              </a:rPr>
              <a:t>不能同时表现出来</a:t>
            </a:r>
            <a:r>
              <a:rPr lang="zh-CN" altLang="en-US" sz="2800" b="1">
                <a:solidFill>
                  <a:srgbClr val="008000"/>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iterate type="wd">
                                    <p:tmPct val="100000"/>
                                  </p:iterate>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3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iterate type="wd">
                                    <p:tmPct val="100000"/>
                                  </p:iterate>
                                  <p:childTnLst>
                                    <p:set>
                                      <p:cBhvr>
                                        <p:cTn id="16" dur="1" fill="hold">
                                          <p:stCondLst>
                                            <p:cond delay="0"/>
                                          </p:stCondLst>
                                        </p:cTn>
                                        <p:tgtEl>
                                          <p:spTgt spid="3"/>
                                        </p:tgtEl>
                                        <p:attrNameLst>
                                          <p:attrName>style.visibility</p:attrName>
                                        </p:attrNameLst>
                                      </p:cBhvr>
                                      <p:to>
                                        <p:strVal val="visible"/>
                                      </p:to>
                                    </p:set>
                                    <p:animEffect transition="in" filter="blinds(vertical)">
                                      <p:cBhvr>
                                        <p:cTn id="17" dur="3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vertic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1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到底画的什么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1" y="549276"/>
            <a:ext cx="6270625"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txBox="1">
            <a:spLocks noChangeArrowheads="1"/>
          </p:cNvSpPr>
          <p:nvPr/>
        </p:nvSpPr>
        <p:spPr bwMode="auto">
          <a:xfrm>
            <a:off x="3432176" y="1"/>
            <a:ext cx="4873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CC"/>
                </a:solidFill>
                <a:latin typeface="Times New Roman" panose="02020603050405020304" pitchFamily="18" charset="0"/>
              </a:rPr>
              <a:t>你能看到的是老人还是情侣？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213576029"/>
              </p:ext>
            </p:extLst>
          </p:nvPr>
        </p:nvGraphicFramePr>
        <p:xfrm>
          <a:off x="2258732" y="2490705"/>
          <a:ext cx="1628775" cy="992187"/>
        </p:xfrm>
        <a:graphic>
          <a:graphicData uri="http://schemas.openxmlformats.org/presentationml/2006/ole">
            <mc:AlternateContent xmlns:mc="http://schemas.openxmlformats.org/markup-compatibility/2006">
              <mc:Choice xmlns:v="urn:schemas-microsoft-com:vml" Requires="v">
                <p:oleObj spid="_x0000_s152674" name="公式" r:id="rId3" imgW="685800" imgH="393480" progId="Equation.3">
                  <p:embed/>
                </p:oleObj>
              </mc:Choice>
              <mc:Fallback>
                <p:oleObj name="公式" r:id="rId3" imgW="685800" imgH="393480" progId="Equation.3">
                  <p:embed/>
                  <p:pic>
                    <p:nvPicPr>
                      <p:cNvPr id="0" name="Object 3"/>
                      <p:cNvPicPr>
                        <a:picLocks noChangeAspect="1" noChangeArrowheads="1"/>
                      </p:cNvPicPr>
                      <p:nvPr/>
                    </p:nvPicPr>
                    <p:blipFill>
                      <a:blip r:embed="rId4"/>
                      <a:srcRect/>
                      <a:stretch>
                        <a:fillRect/>
                      </a:stretch>
                    </p:blipFill>
                    <p:spPr bwMode="auto">
                      <a:xfrm>
                        <a:off x="2258732" y="2490705"/>
                        <a:ext cx="1628775" cy="992187"/>
                      </a:xfrm>
                      <a:prstGeom prst="rect">
                        <a:avLst/>
                      </a:prstGeom>
                      <a:noFill/>
                      <a:ln>
                        <a:noFill/>
                      </a:ln>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3551293828"/>
              </p:ext>
            </p:extLst>
          </p:nvPr>
        </p:nvGraphicFramePr>
        <p:xfrm>
          <a:off x="8184941" y="2710500"/>
          <a:ext cx="2272390" cy="537759"/>
        </p:xfrm>
        <a:graphic>
          <a:graphicData uri="http://schemas.openxmlformats.org/presentationml/2006/ole">
            <mc:AlternateContent xmlns:mc="http://schemas.openxmlformats.org/markup-compatibility/2006">
              <mc:Choice xmlns:v="urn:schemas-microsoft-com:vml" Requires="v">
                <p:oleObj spid="_x0000_s152675" name="公式" r:id="rId5" imgW="914290" imgH="200021" progId="Equation.3">
                  <p:embed/>
                </p:oleObj>
              </mc:Choice>
              <mc:Fallback>
                <p:oleObj name="公式" r:id="rId5" imgW="914290" imgH="20002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4941" y="2710500"/>
                        <a:ext cx="2272390" cy="537759"/>
                      </a:xfrm>
                      <a:prstGeom prst="rect">
                        <a:avLst/>
                      </a:prstGeom>
                      <a:noFill/>
                      <a:ln>
                        <a:noFill/>
                      </a:ln>
                      <a:extLst/>
                    </p:spPr>
                  </p:pic>
                </p:oleObj>
              </mc:Fallback>
            </mc:AlternateContent>
          </a:graphicData>
        </a:graphic>
      </p:graphicFrame>
      <p:sp>
        <p:nvSpPr>
          <p:cNvPr id="4" name="Rectangle 5"/>
          <p:cNvSpPr>
            <a:spLocks noChangeArrowheads="1"/>
          </p:cNvSpPr>
          <p:nvPr/>
        </p:nvSpPr>
        <p:spPr bwMode="auto">
          <a:xfrm>
            <a:off x="1955801" y="1916114"/>
            <a:ext cx="3916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6600CC"/>
                </a:solidFill>
                <a:latin typeface="Times New Roman" panose="02020603050405020304" pitchFamily="18" charset="0"/>
              </a:rPr>
              <a:t>电子速度的不确定量为</a:t>
            </a:r>
            <a:r>
              <a:rPr lang="en-US" altLang="zh-CN" sz="2800" b="1">
                <a:solidFill>
                  <a:srgbClr val="6600CC"/>
                </a:solidFill>
                <a:latin typeface="Times New Roman" panose="02020603050405020304" pitchFamily="18" charset="0"/>
              </a:rPr>
              <a:t>:</a:t>
            </a:r>
          </a:p>
        </p:txBody>
      </p:sp>
      <p:graphicFrame>
        <p:nvGraphicFramePr>
          <p:cNvPr id="5" name="Object 7"/>
          <p:cNvGraphicFramePr>
            <a:graphicFrameLocks/>
          </p:cNvGraphicFramePr>
          <p:nvPr/>
        </p:nvGraphicFramePr>
        <p:xfrm>
          <a:off x="4602163" y="1449389"/>
          <a:ext cx="1873250" cy="574675"/>
        </p:xfrm>
        <a:graphic>
          <a:graphicData uri="http://schemas.openxmlformats.org/presentationml/2006/ole">
            <mc:AlternateContent xmlns:mc="http://schemas.openxmlformats.org/markup-compatibility/2006">
              <mc:Choice xmlns:v="urn:schemas-microsoft-com:vml" Requires="v">
                <p:oleObj spid="_x0000_s152676" name="公式" r:id="rId7" imgW="647588" imgH="200021" progId="Equation.3">
                  <p:embed/>
                </p:oleObj>
              </mc:Choice>
              <mc:Fallback>
                <p:oleObj name="公式" r:id="rId7" imgW="647588" imgH="200021"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2163" y="1449389"/>
                        <a:ext cx="18732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10"/>
          <p:cNvGrpSpPr>
            <a:grpSpLocks/>
          </p:cNvGrpSpPr>
          <p:nvPr/>
        </p:nvGrpSpPr>
        <p:grpSpPr bwMode="auto">
          <a:xfrm>
            <a:off x="1935164" y="163513"/>
            <a:ext cx="8732837" cy="969962"/>
            <a:chOff x="-23" y="562"/>
            <a:chExt cx="5297" cy="611"/>
          </a:xfrm>
        </p:grpSpPr>
        <p:sp>
          <p:nvSpPr>
            <p:cNvPr id="9231" name="Rectangle 2"/>
            <p:cNvSpPr>
              <a:spLocks noChangeArrowheads="1"/>
            </p:cNvSpPr>
            <p:nvPr/>
          </p:nvSpPr>
          <p:spPr bwMode="auto">
            <a:xfrm>
              <a:off x="130" y="572"/>
              <a:ext cx="5144"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Times New Roman" panose="02020603050405020304" pitchFamily="18" charset="0"/>
                </a:rPr>
                <a:t>原子的线度约为 </a:t>
              </a:r>
              <a:r>
                <a:rPr lang="en-US" altLang="zh-CN" sz="2800" b="1" dirty="0">
                  <a:solidFill>
                    <a:srgbClr val="FF0000"/>
                  </a:solidFill>
                  <a:latin typeface="Times New Roman" panose="02020603050405020304" pitchFamily="18" charset="0"/>
                </a:rPr>
                <a:t>10</a:t>
              </a:r>
              <a:r>
                <a:rPr lang="en-US" altLang="zh-CN" sz="2800" b="1" baseline="30000" dirty="0">
                  <a:solidFill>
                    <a:srgbClr val="FF0000"/>
                  </a:solidFill>
                  <a:latin typeface="Calibri" panose="020F0502020204030204" pitchFamily="34" charset="0"/>
                </a:rPr>
                <a:t>-</a:t>
              </a:r>
              <a:r>
                <a:rPr lang="en-US" altLang="zh-CN" sz="2800" b="1" baseline="30000" dirty="0">
                  <a:solidFill>
                    <a:srgbClr val="FF0000"/>
                  </a:solidFill>
                  <a:latin typeface="Times New Roman" panose="02020603050405020304" pitchFamily="18" charset="0"/>
                </a:rPr>
                <a:t>10</a:t>
              </a:r>
              <a:r>
                <a:rPr lang="en-US" altLang="zh-CN" sz="2800" b="1" dirty="0">
                  <a:solidFill>
                    <a:srgbClr val="FF0000"/>
                  </a:solidFill>
                  <a:latin typeface="Times New Roman" panose="02020603050405020304" pitchFamily="18" charset="0"/>
                </a:rPr>
                <a:t>m</a:t>
              </a:r>
              <a:r>
                <a:rPr lang="en-US" altLang="zh-CN" sz="2800" b="1" baseline="30000" dirty="0">
                  <a:solidFill>
                    <a:srgbClr val="0000FF"/>
                  </a:solidFill>
                  <a:latin typeface="Times New Roman" panose="02020603050405020304" pitchFamily="18" charset="0"/>
                </a:rPr>
                <a:t> </a:t>
              </a:r>
              <a:r>
                <a:rPr lang="en-US" altLang="zh-CN"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求原子中电子速度的不确定量。</a:t>
              </a:r>
              <a:endParaRPr lang="en-US" altLang="zh-CN" sz="2800" b="1" dirty="0">
                <a:solidFill>
                  <a:srgbClr val="0000FF"/>
                </a:solidFill>
                <a:latin typeface="Times New Roman" panose="02020603050405020304" pitchFamily="18" charset="0"/>
              </a:endParaRPr>
            </a:p>
          </p:txBody>
        </p:sp>
        <p:sp>
          <p:nvSpPr>
            <p:cNvPr id="9232" name="Rectangle 8"/>
            <p:cNvSpPr>
              <a:spLocks noChangeArrowheads="1"/>
            </p:cNvSpPr>
            <p:nvPr/>
          </p:nvSpPr>
          <p:spPr bwMode="auto">
            <a:xfrm>
              <a:off x="-23" y="562"/>
              <a:ext cx="6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a:t>
              </a:r>
            </a:p>
          </p:txBody>
        </p:sp>
      </p:grpSp>
      <p:grpSp>
        <p:nvGrpSpPr>
          <p:cNvPr id="7" name="Group 11"/>
          <p:cNvGrpSpPr>
            <a:grpSpLocks/>
          </p:cNvGrpSpPr>
          <p:nvPr/>
        </p:nvGrpSpPr>
        <p:grpSpPr bwMode="auto">
          <a:xfrm>
            <a:off x="1935164" y="1014414"/>
            <a:ext cx="8957065" cy="534987"/>
            <a:chOff x="254" y="674"/>
            <a:chExt cx="5977" cy="337"/>
          </a:xfrm>
        </p:grpSpPr>
        <p:sp>
          <p:nvSpPr>
            <p:cNvPr id="9229" name="Rectangle 6"/>
            <p:cNvSpPr>
              <a:spLocks noChangeArrowheads="1"/>
            </p:cNvSpPr>
            <p:nvPr/>
          </p:nvSpPr>
          <p:spPr bwMode="auto">
            <a:xfrm>
              <a:off x="563" y="681"/>
              <a:ext cx="56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8000"/>
                  </a:solidFill>
                  <a:latin typeface="Times New Roman" panose="02020603050405020304" pitchFamily="18" charset="0"/>
                </a:rPr>
                <a:t>原子中电子的位置不确定量</a:t>
              </a:r>
              <a:r>
                <a:rPr lang="en-US" altLang="zh-CN" sz="2800" b="1" dirty="0">
                  <a:solidFill>
                    <a:srgbClr val="FF0000"/>
                  </a:solidFill>
                  <a:latin typeface="Times New Roman" panose="02020603050405020304" pitchFamily="18" charset="0"/>
                </a:rPr>
                <a:t>10</a:t>
              </a:r>
              <a:r>
                <a:rPr lang="en-US" altLang="zh-CN" sz="2800" b="1" baseline="30000" dirty="0">
                  <a:solidFill>
                    <a:srgbClr val="FF0000"/>
                  </a:solidFill>
                  <a:latin typeface="Calibri" panose="020F0502020204030204" pitchFamily="34" charset="0"/>
                </a:rPr>
                <a:t>-</a:t>
              </a:r>
              <a:r>
                <a:rPr lang="en-US" altLang="zh-CN" sz="2800" b="1" baseline="30000" dirty="0">
                  <a:solidFill>
                    <a:srgbClr val="FF0000"/>
                  </a:solidFill>
                  <a:latin typeface="Times New Roman" panose="02020603050405020304" pitchFamily="18" charset="0"/>
                </a:rPr>
                <a:t>10</a:t>
              </a:r>
              <a:r>
                <a:rPr lang="en-US" altLang="zh-CN" sz="2800" b="1" dirty="0">
                  <a:solidFill>
                    <a:srgbClr val="FF0000"/>
                  </a:solidFill>
                  <a:latin typeface="Times New Roman" panose="02020603050405020304" pitchFamily="18" charset="0"/>
                </a:rPr>
                <a:t>m</a:t>
              </a:r>
              <a:r>
                <a:rPr lang="en-US" altLang="zh-CN" sz="2800" b="1" dirty="0">
                  <a:solidFill>
                    <a:srgbClr val="008000"/>
                  </a:solidFill>
                  <a:latin typeface="Times New Roman" panose="02020603050405020304" pitchFamily="18" charset="0"/>
                </a:rPr>
                <a:t>, </a:t>
              </a:r>
              <a:r>
                <a:rPr lang="zh-CN" altLang="en-US" sz="2800" b="1" dirty="0">
                  <a:solidFill>
                    <a:srgbClr val="008000"/>
                  </a:solidFill>
                  <a:latin typeface="Times New Roman" panose="02020603050405020304" pitchFamily="18" charset="0"/>
                </a:rPr>
                <a:t>由不确定关系</a:t>
              </a:r>
              <a:r>
                <a:rPr lang="en-US" altLang="zh-CN" sz="2800" b="1" dirty="0">
                  <a:solidFill>
                    <a:srgbClr val="008000"/>
                  </a:solidFill>
                  <a:latin typeface="Times New Roman" panose="02020603050405020304" pitchFamily="18" charset="0"/>
                </a:rPr>
                <a:t>:</a:t>
              </a:r>
              <a:r>
                <a:rPr lang="en-US" altLang="zh-CN" sz="2800" b="1" dirty="0">
                  <a:latin typeface="Times New Roman" panose="02020603050405020304" pitchFamily="18" charset="0"/>
                </a:rPr>
                <a:t>	</a:t>
              </a:r>
            </a:p>
          </p:txBody>
        </p:sp>
        <p:sp>
          <p:nvSpPr>
            <p:cNvPr id="9230" name="Rectangle 9"/>
            <p:cNvSpPr>
              <a:spLocks noChangeArrowheads="1"/>
            </p:cNvSpPr>
            <p:nvPr/>
          </p:nvSpPr>
          <p:spPr bwMode="auto">
            <a:xfrm>
              <a:off x="254" y="674"/>
              <a:ext cx="4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Times New Roman" panose="02020603050405020304" pitchFamily="18" charset="0"/>
                </a:rPr>
                <a:t>解</a:t>
              </a:r>
              <a:r>
                <a:rPr lang="en-US" altLang="zh-CN" sz="2800" b="1">
                  <a:solidFill>
                    <a:srgbClr val="C00000"/>
                  </a:solidFill>
                  <a:latin typeface="Times New Roman" panose="02020603050405020304" pitchFamily="18" charset="0"/>
                </a:rPr>
                <a:t>:</a:t>
              </a:r>
            </a:p>
          </p:txBody>
        </p:sp>
      </p:grpSp>
      <p:graphicFrame>
        <p:nvGraphicFramePr>
          <p:cNvPr id="8" name="对象 7"/>
          <p:cNvGraphicFramePr>
            <a:graphicFrameLocks noChangeAspect="1"/>
          </p:cNvGraphicFramePr>
          <p:nvPr>
            <p:extLst>
              <p:ext uri="{D42A27DB-BD31-4B8C-83A1-F6EECF244321}">
                <p14:modId xmlns:p14="http://schemas.microsoft.com/office/powerpoint/2010/main" val="111280532"/>
              </p:ext>
            </p:extLst>
          </p:nvPr>
        </p:nvGraphicFramePr>
        <p:xfrm>
          <a:off x="3962507" y="2534825"/>
          <a:ext cx="1061194" cy="889108"/>
        </p:xfrm>
        <a:graphic>
          <a:graphicData uri="http://schemas.openxmlformats.org/presentationml/2006/ole">
            <mc:AlternateContent xmlns:mc="http://schemas.openxmlformats.org/markup-compatibility/2006">
              <mc:Choice xmlns:v="urn:schemas-microsoft-com:vml" Requires="v">
                <p:oleObj spid="_x0000_s152677" name="公式" r:id="rId9" imgW="469800" imgH="393480" progId="Equation.3">
                  <p:embed/>
                </p:oleObj>
              </mc:Choice>
              <mc:Fallback>
                <p:oleObj name="公式" r:id="rId9" imgW="469800" imgH="393480" progId="Equation.3">
                  <p:embed/>
                  <p:pic>
                    <p:nvPicPr>
                      <p:cNvPr id="0" name=""/>
                      <p:cNvPicPr/>
                      <p:nvPr/>
                    </p:nvPicPr>
                    <p:blipFill>
                      <a:blip r:embed="rId10"/>
                      <a:stretch>
                        <a:fillRect/>
                      </a:stretch>
                    </p:blipFill>
                    <p:spPr>
                      <a:xfrm>
                        <a:off x="3962507" y="2534825"/>
                        <a:ext cx="1061194" cy="88910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90683294"/>
              </p:ext>
            </p:extLst>
          </p:nvPr>
        </p:nvGraphicFramePr>
        <p:xfrm>
          <a:off x="5098702" y="2465952"/>
          <a:ext cx="3009952" cy="993284"/>
        </p:xfrm>
        <a:graphic>
          <a:graphicData uri="http://schemas.openxmlformats.org/presentationml/2006/ole">
            <mc:AlternateContent xmlns:mc="http://schemas.openxmlformats.org/markup-compatibility/2006">
              <mc:Choice xmlns:v="urn:schemas-microsoft-com:vml" Requires="v">
                <p:oleObj spid="_x0000_s152678" name="公式" r:id="rId11" imgW="1269720" imgH="419040" progId="Equation.3">
                  <p:embed/>
                </p:oleObj>
              </mc:Choice>
              <mc:Fallback>
                <p:oleObj name="公式" r:id="rId11" imgW="1269720" imgH="419040" progId="Equation.3">
                  <p:embed/>
                  <p:pic>
                    <p:nvPicPr>
                      <p:cNvPr id="0" name=""/>
                      <p:cNvPicPr/>
                      <p:nvPr/>
                    </p:nvPicPr>
                    <p:blipFill>
                      <a:blip r:embed="rId12"/>
                      <a:stretch>
                        <a:fillRect/>
                      </a:stretch>
                    </p:blipFill>
                    <p:spPr>
                      <a:xfrm>
                        <a:off x="5098702" y="2465952"/>
                        <a:ext cx="3009952" cy="993284"/>
                      </a:xfrm>
                      <a:prstGeom prst="rect">
                        <a:avLst/>
                      </a:prstGeom>
                    </p:spPr>
                  </p:pic>
                </p:oleObj>
              </mc:Fallback>
            </mc:AlternateContent>
          </a:graphicData>
        </a:graphic>
      </p:graphicFrame>
      <p:sp>
        <p:nvSpPr>
          <p:cNvPr id="19" name="Rectangle 12"/>
          <p:cNvSpPr>
            <a:spLocks noChangeArrowheads="1"/>
          </p:cNvSpPr>
          <p:nvPr/>
        </p:nvSpPr>
        <p:spPr bwMode="auto">
          <a:xfrm>
            <a:off x="2543241" y="3592356"/>
            <a:ext cx="534193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800" b="1" dirty="0">
                <a:latin typeface="楷体_GB2312" pitchFamily="49" charset="-122"/>
                <a:ea typeface="楷体_GB2312" pitchFamily="49" charset="-122"/>
              </a:rPr>
              <a:t>    </a:t>
            </a:r>
            <a:r>
              <a:rPr lang="zh-CN" altLang="en-US" sz="2800" b="1" dirty="0">
                <a:solidFill>
                  <a:srgbClr val="9900CC"/>
                </a:solidFill>
                <a:latin typeface="楷体_GB2312" pitchFamily="49" charset="-122"/>
                <a:ea typeface="楷体_GB2312" pitchFamily="49" charset="-122"/>
              </a:rPr>
              <a:t>氢原子中电子速率约为</a:t>
            </a:r>
            <a:r>
              <a:rPr lang="en-US" altLang="zh-CN" sz="2800" b="1" dirty="0">
                <a:solidFill>
                  <a:srgbClr val="FF0000"/>
                </a:solidFill>
                <a:latin typeface="Times New Roman" panose="02020603050405020304" pitchFamily="18" charset="0"/>
              </a:rPr>
              <a:t>10</a:t>
            </a:r>
            <a:r>
              <a:rPr lang="en-US" altLang="zh-CN" sz="2800" b="1" baseline="30000" dirty="0">
                <a:solidFill>
                  <a:srgbClr val="FF0000"/>
                </a:solidFill>
                <a:latin typeface="Times New Roman" panose="02020603050405020304" pitchFamily="18" charset="0"/>
              </a:rPr>
              <a:t>6</a:t>
            </a:r>
            <a:r>
              <a:rPr lang="en-US" altLang="zh-CN" sz="2800" b="1" dirty="0">
                <a:solidFill>
                  <a:srgbClr val="FF0000"/>
                </a:solidFill>
                <a:latin typeface="Times New Roman" panose="02020603050405020304" pitchFamily="18" charset="0"/>
              </a:rPr>
              <a:t>m/s</a:t>
            </a:r>
            <a:r>
              <a:rPr lang="zh-CN" altLang="en-US" sz="2800" b="1" dirty="0">
                <a:solidFill>
                  <a:srgbClr val="9900CC"/>
                </a:solidFill>
                <a:latin typeface="Times New Roman" panose="02020603050405020304" pitchFamily="18" charset="0"/>
                <a:ea typeface="楷体_GB2312" pitchFamily="49" charset="-122"/>
              </a:rPr>
              <a:t>。</a:t>
            </a:r>
            <a:r>
              <a:rPr lang="zh-CN" altLang="en-US" sz="2800" b="1" dirty="0">
                <a:solidFill>
                  <a:srgbClr val="9900CC"/>
                </a:solidFill>
                <a:latin typeface="楷体_GB2312" pitchFamily="49" charset="-122"/>
                <a:ea typeface="楷体_GB2312" pitchFamily="49" charset="-122"/>
              </a:rPr>
              <a:t>速率不确定量与速率本身</a:t>
            </a:r>
            <a:r>
              <a:rPr lang="zh-CN" altLang="en-US" sz="2800" b="1" dirty="0">
                <a:solidFill>
                  <a:srgbClr val="9900CC"/>
                </a:solidFill>
                <a:latin typeface="Times New Roman" panose="02020603050405020304" pitchFamily="18" charset="0"/>
                <a:ea typeface="楷体_GB2312" pitchFamily="49" charset="-122"/>
              </a:rPr>
              <a:t>的</a:t>
            </a:r>
            <a:r>
              <a:rPr lang="zh-CN" altLang="en-US" sz="2800" b="1" dirty="0">
                <a:solidFill>
                  <a:srgbClr val="9900CC"/>
                </a:solidFill>
                <a:latin typeface="楷体_GB2312" pitchFamily="49" charset="-122"/>
                <a:ea typeface="楷体_GB2312" pitchFamily="49" charset="-122"/>
              </a:rPr>
              <a:t>数量级基本相同</a:t>
            </a:r>
            <a:r>
              <a:rPr lang="en-US" altLang="zh-CN" sz="2800" b="1" dirty="0">
                <a:solidFill>
                  <a:srgbClr val="9900CC"/>
                </a:solidFill>
                <a:latin typeface="楷体_GB2312" pitchFamily="49" charset="-122"/>
                <a:ea typeface="楷体_GB2312" pitchFamily="49" charset="-122"/>
              </a:rPr>
              <a:t>,</a:t>
            </a:r>
            <a:r>
              <a:rPr lang="zh-CN" altLang="en-US" sz="2800" b="1" dirty="0">
                <a:solidFill>
                  <a:srgbClr val="9900CC"/>
                </a:solidFill>
                <a:latin typeface="楷体_GB2312" pitchFamily="49" charset="-122"/>
                <a:ea typeface="楷体_GB2312" pitchFamily="49" charset="-122"/>
              </a:rPr>
              <a:t>因此原子中电子的位置和速度不能同时完全确定</a:t>
            </a:r>
            <a:r>
              <a:rPr lang="en-US" altLang="zh-CN" sz="2800" b="1" dirty="0">
                <a:solidFill>
                  <a:srgbClr val="9900CC"/>
                </a:solidFill>
                <a:latin typeface="楷体_GB2312" pitchFamily="49" charset="-122"/>
                <a:ea typeface="楷体_GB2312" pitchFamily="49" charset="-122"/>
              </a:rPr>
              <a:t>,</a:t>
            </a:r>
            <a:r>
              <a:rPr lang="zh-CN" altLang="en-US" sz="2800" b="1" dirty="0">
                <a:solidFill>
                  <a:srgbClr val="9900CC"/>
                </a:solidFill>
                <a:latin typeface="楷体_GB2312" pitchFamily="49" charset="-122"/>
                <a:ea typeface="楷体_GB2312" pitchFamily="49" charset="-122"/>
              </a:rPr>
              <a:t>也没有确定的轨道。</a:t>
            </a:r>
            <a:r>
              <a:rPr lang="en-US" altLang="zh-CN" sz="2800" b="1" dirty="0">
                <a:solidFill>
                  <a:srgbClr val="9900CC"/>
                </a:solidFill>
                <a:latin typeface="Times New Roman" panose="02020603050405020304" pitchFamily="18" charset="0"/>
              </a:rPr>
              <a:t> </a:t>
            </a:r>
          </a:p>
        </p:txBody>
      </p:sp>
      <p:sp>
        <p:nvSpPr>
          <p:cNvPr id="20" name="Text Box 13"/>
          <p:cNvSpPr txBox="1">
            <a:spLocks noChangeArrowheads="1"/>
          </p:cNvSpPr>
          <p:nvPr/>
        </p:nvSpPr>
        <p:spPr bwMode="auto">
          <a:xfrm>
            <a:off x="2249118" y="3574581"/>
            <a:ext cx="968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solidFill>
                  <a:srgbClr val="FF0000"/>
                </a:solidFill>
                <a:latin typeface="Times New Roman" panose="02020603050405020304" pitchFamily="18" charset="0"/>
              </a:rPr>
              <a:t>说明</a:t>
            </a:r>
          </a:p>
        </p:txBody>
      </p:sp>
      <p:sp>
        <p:nvSpPr>
          <p:cNvPr id="21" name="AutoShape 14"/>
          <p:cNvSpPr>
            <a:spLocks noChangeArrowheads="1"/>
          </p:cNvSpPr>
          <p:nvPr/>
        </p:nvSpPr>
        <p:spPr bwMode="auto">
          <a:xfrm>
            <a:off x="1921334" y="3591250"/>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Calibri" panose="020F0502020204030204" pitchFamily="34" charset="0"/>
            </a:endParaRPr>
          </a:p>
        </p:txBody>
      </p:sp>
      <p:pic>
        <p:nvPicPr>
          <p:cNvPr id="22" name="Picture 15" descr="7-1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86688" y="3653979"/>
            <a:ext cx="2881313"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16"/>
          <p:cNvSpPr>
            <a:spLocks noChangeArrowheads="1"/>
          </p:cNvSpPr>
          <p:nvPr/>
        </p:nvSpPr>
        <p:spPr bwMode="auto">
          <a:xfrm>
            <a:off x="2101514" y="6294696"/>
            <a:ext cx="8566486"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600" b="1" dirty="0">
                <a:solidFill>
                  <a:srgbClr val="0000FF"/>
                </a:solidFill>
                <a:latin typeface="Times New Roman" panose="02020603050405020304" pitchFamily="18" charset="0"/>
                <a:ea typeface="楷体_GB2312" pitchFamily="49" charset="-122"/>
              </a:rPr>
              <a:t>此几率分布形成一种对称而美观的“</a:t>
            </a:r>
            <a:r>
              <a:rPr lang="zh-CN" altLang="en-US" sz="2600" b="1" dirty="0">
                <a:solidFill>
                  <a:srgbClr val="FF0000"/>
                </a:solidFill>
                <a:latin typeface="Times New Roman" panose="02020603050405020304" pitchFamily="18" charset="0"/>
                <a:ea typeface="楷体_GB2312" pitchFamily="49" charset="-122"/>
              </a:rPr>
              <a:t>电子</a:t>
            </a:r>
            <a:r>
              <a:rPr lang="en-US" altLang="zh-CN" sz="2600" b="1" dirty="0">
                <a:solidFill>
                  <a:srgbClr val="FF0000"/>
                </a:solidFill>
                <a:latin typeface="Times New Roman" panose="02020603050405020304" pitchFamily="18" charset="0"/>
                <a:ea typeface="楷体_GB2312" pitchFamily="49" charset="-122"/>
              </a:rPr>
              <a:t>(</a:t>
            </a:r>
            <a:r>
              <a:rPr lang="zh-CN" altLang="en-US" sz="2600" b="1" dirty="0">
                <a:solidFill>
                  <a:srgbClr val="FF0000"/>
                </a:solidFill>
                <a:latin typeface="Times New Roman" panose="02020603050405020304" pitchFamily="18" charset="0"/>
                <a:ea typeface="楷体_GB2312" pitchFamily="49" charset="-122"/>
              </a:rPr>
              <a:t>几率</a:t>
            </a:r>
            <a:r>
              <a:rPr lang="en-US" altLang="zh-CN" sz="2600" b="1" dirty="0">
                <a:solidFill>
                  <a:srgbClr val="FF0000"/>
                </a:solidFill>
                <a:latin typeface="Times New Roman" panose="02020603050405020304" pitchFamily="18" charset="0"/>
                <a:ea typeface="楷体_GB2312" pitchFamily="49" charset="-122"/>
              </a:rPr>
              <a:t>)</a:t>
            </a:r>
            <a:r>
              <a:rPr lang="zh-CN" altLang="en-US" sz="2600" b="1" dirty="0">
                <a:solidFill>
                  <a:srgbClr val="FF0000"/>
                </a:solidFill>
                <a:latin typeface="Times New Roman" panose="02020603050405020304" pitchFamily="18" charset="0"/>
                <a:ea typeface="楷体_GB2312" pitchFamily="49" charset="-122"/>
              </a:rPr>
              <a:t>云</a:t>
            </a:r>
            <a:r>
              <a:rPr lang="zh-CN" altLang="en-US" sz="2600" b="1" dirty="0">
                <a:solidFill>
                  <a:srgbClr val="0000FF"/>
                </a:solidFill>
                <a:latin typeface="Times New Roman" panose="02020603050405020304" pitchFamily="18" charset="0"/>
                <a:ea typeface="楷体_GB2312" pitchFamily="49" charset="-122"/>
              </a:rPr>
              <a:t>”图象。</a:t>
            </a:r>
            <a:endParaRPr lang="en-US" altLang="zh-CN" sz="26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2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fltVal val="0"/>
                                          </p:val>
                                        </p:tav>
                                        <p:tav tm="100000">
                                          <p:val>
                                            <p:strVal val="#ppt_w"/>
                                          </p:val>
                                        </p:tav>
                                      </p:tavLst>
                                    </p:anim>
                                    <p:anim calcmode="lin" valueType="num">
                                      <p:cBhvr>
                                        <p:cTn id="39" dur="1000" fill="hold"/>
                                        <p:tgtEl>
                                          <p:spTgt spid="9"/>
                                        </p:tgtEl>
                                        <p:attrNameLst>
                                          <p:attrName>ppt_h</p:attrName>
                                        </p:attrNameLst>
                                      </p:cBhvr>
                                      <p:tavLst>
                                        <p:tav tm="0">
                                          <p:val>
                                            <p:fltVal val="0"/>
                                          </p:val>
                                        </p:tav>
                                        <p:tav tm="100000">
                                          <p:val>
                                            <p:strVal val="#ppt_h"/>
                                          </p:val>
                                        </p:tav>
                                      </p:tavLst>
                                    </p:anim>
                                    <p:anim calcmode="lin" valueType="num">
                                      <p:cBhvr>
                                        <p:cTn id="40" dur="1000" fill="hold"/>
                                        <p:tgtEl>
                                          <p:spTgt spid="9"/>
                                        </p:tgtEl>
                                        <p:attrNameLst>
                                          <p:attrName>style.rotation</p:attrName>
                                        </p:attrNameLst>
                                      </p:cBhvr>
                                      <p:tavLst>
                                        <p:tav tm="0">
                                          <p:val>
                                            <p:fltVal val="90"/>
                                          </p:val>
                                        </p:tav>
                                        <p:tav tm="100000">
                                          <p:val>
                                            <p:fltVal val="0"/>
                                          </p:val>
                                        </p:tav>
                                      </p:tavLst>
                                    </p:anim>
                                    <p:animEffect transition="in" filter="fade">
                                      <p:cBhvr>
                                        <p:cTn id="41" dur="10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1000"/>
                                        <p:tgtEl>
                                          <p:spTgt spid="3"/>
                                        </p:tgtEl>
                                      </p:cBhvr>
                                    </p:animEffect>
                                    <p:anim calcmode="lin" valueType="num">
                                      <p:cBhvr>
                                        <p:cTn id="47" dur="1000" fill="hold"/>
                                        <p:tgtEl>
                                          <p:spTgt spid="3"/>
                                        </p:tgtEl>
                                        <p:attrNameLst>
                                          <p:attrName>ppt_x</p:attrName>
                                        </p:attrNameLst>
                                      </p:cBhvr>
                                      <p:tavLst>
                                        <p:tav tm="0">
                                          <p:val>
                                            <p:strVal val="#ppt_x"/>
                                          </p:val>
                                        </p:tav>
                                        <p:tav tm="100000">
                                          <p:val>
                                            <p:strVal val="#ppt_x"/>
                                          </p:val>
                                        </p:tav>
                                      </p:tavLst>
                                    </p:anim>
                                    <p:anim calcmode="lin" valueType="num">
                                      <p:cBhvr>
                                        <p:cTn id="4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dissolve">
                                      <p:cBhvr>
                                        <p:cTn id="53" dur="500"/>
                                        <p:tgtEl>
                                          <p:spTgt spid="21"/>
                                        </p:tgtEl>
                                      </p:cBhvr>
                                    </p:animEffect>
                                  </p:childTnLst>
                                </p:cTn>
                              </p:par>
                            </p:childTnLst>
                          </p:cTn>
                        </p:par>
                        <p:par>
                          <p:cTn id="54" fill="hold">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ssolv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55"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000" fill="hold"/>
                                        <p:tgtEl>
                                          <p:spTgt spid="22"/>
                                        </p:tgtEl>
                                        <p:attrNameLst>
                                          <p:attrName>ppt_w</p:attrName>
                                        </p:attrNameLst>
                                      </p:cBhvr>
                                      <p:tavLst>
                                        <p:tav tm="0">
                                          <p:val>
                                            <p:strVal val="#ppt_w*0.70"/>
                                          </p:val>
                                        </p:tav>
                                        <p:tav tm="100000">
                                          <p:val>
                                            <p:strVal val="#ppt_w"/>
                                          </p:val>
                                        </p:tav>
                                      </p:tavLst>
                                    </p:anim>
                                    <p:anim calcmode="lin" valueType="num">
                                      <p:cBhvr>
                                        <p:cTn id="68" dur="1000" fill="hold"/>
                                        <p:tgtEl>
                                          <p:spTgt spid="22"/>
                                        </p:tgtEl>
                                        <p:attrNameLst>
                                          <p:attrName>ppt_h</p:attrName>
                                        </p:attrNameLst>
                                      </p:cBhvr>
                                      <p:tavLst>
                                        <p:tav tm="0">
                                          <p:val>
                                            <p:strVal val="#ppt_h"/>
                                          </p:val>
                                        </p:tav>
                                        <p:tav tm="100000">
                                          <p:val>
                                            <p:strVal val="#ppt_h"/>
                                          </p:val>
                                        </p:tav>
                                      </p:tavLst>
                                    </p:anim>
                                    <p:animEffect transition="in" filter="fade">
                                      <p:cBhvr>
                                        <p:cTn id="69" dur="1000"/>
                                        <p:tgtEl>
                                          <p:spTgt spid="22"/>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1000" fill="hold"/>
                                        <p:tgtEl>
                                          <p:spTgt spid="23"/>
                                        </p:tgtEl>
                                        <p:attrNameLst>
                                          <p:attrName>ppt_w</p:attrName>
                                        </p:attrNameLst>
                                      </p:cBhvr>
                                      <p:tavLst>
                                        <p:tav tm="0">
                                          <p:val>
                                            <p:strVal val="#ppt_w*0.70"/>
                                          </p:val>
                                        </p:tav>
                                        <p:tav tm="100000">
                                          <p:val>
                                            <p:strVal val="#ppt_w"/>
                                          </p:val>
                                        </p:tav>
                                      </p:tavLst>
                                    </p:anim>
                                    <p:anim calcmode="lin" valueType="num">
                                      <p:cBhvr>
                                        <p:cTn id="73" dur="1000" fill="hold"/>
                                        <p:tgtEl>
                                          <p:spTgt spid="23"/>
                                        </p:tgtEl>
                                        <p:attrNameLst>
                                          <p:attrName>ppt_h</p:attrName>
                                        </p:attrNameLst>
                                      </p:cBhvr>
                                      <p:tavLst>
                                        <p:tav tm="0">
                                          <p:val>
                                            <p:strVal val="#ppt_h"/>
                                          </p:val>
                                        </p:tav>
                                        <p:tav tm="100000">
                                          <p:val>
                                            <p:strVal val="#ppt_h"/>
                                          </p:val>
                                        </p:tav>
                                      </p:tavLst>
                                    </p:anim>
                                    <p:animEffect transition="in" filter="fade">
                                      <p:cBhvr>
                                        <p:cTn id="7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9" grpId="0" autoUpdateAnimBg="0"/>
      <p:bldP spid="20" grpId="0" autoUpdateAnimBg="0"/>
      <p:bldP spid="21"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1802193" y="126961"/>
            <a:ext cx="8239127" cy="1027113"/>
            <a:chOff x="264" y="260"/>
            <a:chExt cx="5190" cy="647"/>
          </a:xfrm>
        </p:grpSpPr>
        <p:sp>
          <p:nvSpPr>
            <p:cNvPr id="10249" name="Text Box 3"/>
            <p:cNvSpPr txBox="1">
              <a:spLocks noChangeArrowheads="1"/>
            </p:cNvSpPr>
            <p:nvPr/>
          </p:nvSpPr>
          <p:spPr bwMode="auto">
            <a:xfrm>
              <a:off x="273" y="260"/>
              <a:ext cx="518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例</a:t>
              </a:r>
              <a:r>
                <a:rPr lang="en-US" altLang="zh-CN" sz="2800" b="1" dirty="0">
                  <a:solidFill>
                    <a:srgbClr val="FF0000"/>
                  </a:solidFill>
                  <a:latin typeface="Times New Roman" panose="02020603050405020304" pitchFamily="18" charset="0"/>
                </a:rPr>
                <a:t>22-4】 </a:t>
              </a:r>
              <a:r>
                <a:rPr lang="zh-CN" altLang="en-US" sz="2800" b="1" dirty="0">
                  <a:solidFill>
                    <a:srgbClr val="0000FF"/>
                  </a:solidFill>
                  <a:latin typeface="Times New Roman" panose="02020603050405020304" pitchFamily="18" charset="0"/>
                </a:rPr>
                <a:t>氦氖激光器发光波长                             ，</a:t>
              </a:r>
            </a:p>
          </p:txBody>
        </p:sp>
        <p:graphicFrame>
          <p:nvGraphicFramePr>
            <p:cNvPr id="10250" name="Object 4"/>
            <p:cNvGraphicFramePr>
              <a:graphicFrameLocks noChangeAspect="1"/>
            </p:cNvGraphicFramePr>
            <p:nvPr>
              <p:extLst>
                <p:ext uri="{D42A27DB-BD31-4B8C-83A1-F6EECF244321}">
                  <p14:modId xmlns:p14="http://schemas.microsoft.com/office/powerpoint/2010/main" val="2087455506"/>
                </p:ext>
              </p:extLst>
            </p:nvPr>
          </p:nvGraphicFramePr>
          <p:xfrm>
            <a:off x="3601" y="301"/>
            <a:ext cx="1479" cy="320"/>
          </p:xfrm>
          <a:graphic>
            <a:graphicData uri="http://schemas.openxmlformats.org/presentationml/2006/ole">
              <mc:AlternateContent xmlns:mc="http://schemas.openxmlformats.org/markup-compatibility/2006">
                <mc:Choice xmlns:v="urn:schemas-microsoft-com:vml" Requires="v">
                  <p:oleObj spid="_x0000_s128352" name="Equation" r:id="rId3" imgW="901309" imgH="203112" progId="Equation.DSMT4">
                    <p:embed/>
                  </p:oleObj>
                </mc:Choice>
                <mc:Fallback>
                  <p:oleObj name="Equation" r:id="rId3" imgW="901309"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 y="301"/>
                          <a:ext cx="1479"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1" name="Text Box 6"/>
            <p:cNvSpPr txBox="1">
              <a:spLocks noChangeArrowheads="1"/>
            </p:cNvSpPr>
            <p:nvPr/>
          </p:nvSpPr>
          <p:spPr bwMode="auto">
            <a:xfrm>
              <a:off x="264" y="563"/>
              <a:ext cx="283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Times New Roman" panose="02020603050405020304" pitchFamily="18" charset="0"/>
                </a:rPr>
                <a:t>谱线宽度                            ，</a:t>
              </a:r>
            </a:p>
          </p:txBody>
        </p:sp>
        <p:graphicFrame>
          <p:nvGraphicFramePr>
            <p:cNvPr id="10252" name="Object 5"/>
            <p:cNvGraphicFramePr>
              <a:graphicFrameLocks noChangeAspect="1"/>
            </p:cNvGraphicFramePr>
            <p:nvPr/>
          </p:nvGraphicFramePr>
          <p:xfrm>
            <a:off x="1195" y="547"/>
            <a:ext cx="1420" cy="360"/>
          </p:xfrm>
          <a:graphic>
            <a:graphicData uri="http://schemas.openxmlformats.org/presentationml/2006/ole">
              <mc:AlternateContent xmlns:mc="http://schemas.openxmlformats.org/markup-compatibility/2006">
                <mc:Choice xmlns:v="urn:schemas-microsoft-com:vml" Requires="v">
                  <p:oleObj spid="_x0000_s128353" name="Equation" r:id="rId5" imgW="901309" imgH="228501" progId="Equation.DSMT4">
                    <p:embed/>
                  </p:oleObj>
                </mc:Choice>
                <mc:Fallback>
                  <p:oleObj name="Equation" r:id="rId5" imgW="901309" imgH="22850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5" y="547"/>
                          <a:ext cx="142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3" name="Text Box 8"/>
            <p:cNvSpPr txBox="1">
              <a:spLocks noChangeArrowheads="1"/>
            </p:cNvSpPr>
            <p:nvPr/>
          </p:nvSpPr>
          <p:spPr bwMode="auto">
            <a:xfrm>
              <a:off x="2883" y="565"/>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E628C2"/>
                  </a:solidFill>
                  <a:latin typeface="Times New Roman" panose="02020603050405020304" pitchFamily="18" charset="0"/>
                </a:rPr>
                <a:t>求相干长度。</a:t>
              </a:r>
            </a:p>
          </p:txBody>
        </p:sp>
      </p:grpSp>
      <p:sp>
        <p:nvSpPr>
          <p:cNvPr id="3" name="矩形 2"/>
          <p:cNvSpPr/>
          <p:nvPr/>
        </p:nvSpPr>
        <p:spPr>
          <a:xfrm>
            <a:off x="2279651" y="1265989"/>
            <a:ext cx="906017"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rPr>
              <a:t>解：</a:t>
            </a:r>
            <a:endParaRPr lang="zh-CN" altLang="en-US" sz="2800" dirty="0"/>
          </a:p>
        </p:txBody>
      </p:sp>
      <p:grpSp>
        <p:nvGrpSpPr>
          <p:cNvPr id="20" name="Group 5"/>
          <p:cNvGrpSpPr>
            <a:grpSpLocks/>
          </p:cNvGrpSpPr>
          <p:nvPr/>
        </p:nvGrpSpPr>
        <p:grpSpPr bwMode="auto">
          <a:xfrm>
            <a:off x="8229601" y="2786063"/>
            <a:ext cx="2133600" cy="565151"/>
            <a:chOff x="3036" y="2035"/>
            <a:chExt cx="1089" cy="356"/>
          </a:xfrm>
        </p:grpSpPr>
        <p:sp>
          <p:nvSpPr>
            <p:cNvPr id="21" name="Freeform 6"/>
            <p:cNvSpPr>
              <a:spLocks/>
            </p:cNvSpPr>
            <p:nvPr/>
          </p:nvSpPr>
          <p:spPr bwMode="auto">
            <a:xfrm>
              <a:off x="3036" y="2035"/>
              <a:ext cx="65" cy="185"/>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89"/>
                  </a:moveTo>
                  <a:lnTo>
                    <a:pt x="244" y="18482"/>
                  </a:lnTo>
                  <a:lnTo>
                    <a:pt x="488" y="17874"/>
                  </a:lnTo>
                  <a:lnTo>
                    <a:pt x="732" y="17310"/>
                  </a:lnTo>
                  <a:lnTo>
                    <a:pt x="854" y="16659"/>
                  </a:lnTo>
                  <a:lnTo>
                    <a:pt x="1098" y="16052"/>
                  </a:lnTo>
                  <a:lnTo>
                    <a:pt x="1341" y="15488"/>
                  </a:lnTo>
                  <a:lnTo>
                    <a:pt x="1585" y="14881"/>
                  </a:lnTo>
                  <a:lnTo>
                    <a:pt x="1829" y="14273"/>
                  </a:lnTo>
                  <a:lnTo>
                    <a:pt x="1951" y="13709"/>
                  </a:lnTo>
                  <a:lnTo>
                    <a:pt x="2195" y="13145"/>
                  </a:lnTo>
                  <a:lnTo>
                    <a:pt x="2439" y="12581"/>
                  </a:lnTo>
                  <a:lnTo>
                    <a:pt x="2683" y="12017"/>
                  </a:lnTo>
                  <a:lnTo>
                    <a:pt x="2927" y="11453"/>
                  </a:lnTo>
                  <a:lnTo>
                    <a:pt x="3049" y="10889"/>
                  </a:lnTo>
                  <a:lnTo>
                    <a:pt x="3293" y="10325"/>
                  </a:lnTo>
                  <a:lnTo>
                    <a:pt x="3537" y="9805"/>
                  </a:lnTo>
                  <a:lnTo>
                    <a:pt x="3780" y="9284"/>
                  </a:lnTo>
                  <a:lnTo>
                    <a:pt x="4024" y="8720"/>
                  </a:lnTo>
                  <a:lnTo>
                    <a:pt x="4268" y="8200"/>
                  </a:lnTo>
                  <a:lnTo>
                    <a:pt x="4390" y="7722"/>
                  </a:lnTo>
                  <a:lnTo>
                    <a:pt x="4756" y="7245"/>
                  </a:lnTo>
                  <a:lnTo>
                    <a:pt x="4878" y="6768"/>
                  </a:lnTo>
                  <a:lnTo>
                    <a:pt x="5122" y="6334"/>
                  </a:lnTo>
                  <a:lnTo>
                    <a:pt x="5366" y="5900"/>
                  </a:lnTo>
                  <a:lnTo>
                    <a:pt x="5488" y="5466"/>
                  </a:lnTo>
                  <a:lnTo>
                    <a:pt x="5854" y="4989"/>
                  </a:lnTo>
                  <a:lnTo>
                    <a:pt x="5854" y="4555"/>
                  </a:lnTo>
                  <a:lnTo>
                    <a:pt x="6220" y="4165"/>
                  </a:lnTo>
                  <a:lnTo>
                    <a:pt x="6463" y="3774"/>
                  </a:lnTo>
                  <a:lnTo>
                    <a:pt x="6585" y="3427"/>
                  </a:lnTo>
                  <a:lnTo>
                    <a:pt x="6951" y="3037"/>
                  </a:lnTo>
                  <a:lnTo>
                    <a:pt x="7073" y="2690"/>
                  </a:lnTo>
                  <a:lnTo>
                    <a:pt x="7317" y="2430"/>
                  </a:lnTo>
                  <a:lnTo>
                    <a:pt x="7439" y="2082"/>
                  </a:lnTo>
                  <a:lnTo>
                    <a:pt x="7683" y="1822"/>
                  </a:lnTo>
                  <a:lnTo>
                    <a:pt x="7927" y="1562"/>
                  </a:lnTo>
                  <a:lnTo>
                    <a:pt x="8171" y="1302"/>
                  </a:lnTo>
                  <a:lnTo>
                    <a:pt x="8415" y="1041"/>
                  </a:lnTo>
                  <a:lnTo>
                    <a:pt x="8537" y="868"/>
                  </a:lnTo>
                  <a:lnTo>
                    <a:pt x="8780" y="694"/>
                  </a:lnTo>
                  <a:lnTo>
                    <a:pt x="9024" y="521"/>
                  </a:lnTo>
                  <a:lnTo>
                    <a:pt x="9146" y="390"/>
                  </a:lnTo>
                  <a:lnTo>
                    <a:pt x="9512" y="260"/>
                  </a:lnTo>
                  <a:lnTo>
                    <a:pt x="9512" y="130"/>
                  </a:lnTo>
                  <a:lnTo>
                    <a:pt x="9878" y="87"/>
                  </a:lnTo>
                  <a:lnTo>
                    <a:pt x="10000" y="43"/>
                  </a:lnTo>
                  <a:lnTo>
                    <a:pt x="10244" y="0"/>
                  </a:lnTo>
                  <a:lnTo>
                    <a:pt x="10488" y="43"/>
                  </a:lnTo>
                  <a:lnTo>
                    <a:pt x="10732" y="43"/>
                  </a:lnTo>
                  <a:lnTo>
                    <a:pt x="10854" y="87"/>
                  </a:lnTo>
                  <a:lnTo>
                    <a:pt x="11098" y="217"/>
                  </a:lnTo>
                  <a:lnTo>
                    <a:pt x="11341" y="347"/>
                  </a:lnTo>
                  <a:lnTo>
                    <a:pt x="11585" y="521"/>
                  </a:lnTo>
                  <a:lnTo>
                    <a:pt x="11829" y="738"/>
                  </a:lnTo>
                  <a:lnTo>
                    <a:pt x="12073" y="998"/>
                  </a:lnTo>
                  <a:lnTo>
                    <a:pt x="12195" y="1258"/>
                  </a:lnTo>
                  <a:lnTo>
                    <a:pt x="12439" y="1562"/>
                  </a:lnTo>
                  <a:lnTo>
                    <a:pt x="12683" y="1866"/>
                  </a:lnTo>
                  <a:lnTo>
                    <a:pt x="12927" y="2256"/>
                  </a:lnTo>
                  <a:lnTo>
                    <a:pt x="13049" y="2690"/>
                  </a:lnTo>
                  <a:lnTo>
                    <a:pt x="13415" y="3124"/>
                  </a:lnTo>
                  <a:lnTo>
                    <a:pt x="13537" y="3514"/>
                  </a:lnTo>
                  <a:lnTo>
                    <a:pt x="13780" y="3991"/>
                  </a:lnTo>
                  <a:lnTo>
                    <a:pt x="14146" y="4425"/>
                  </a:lnTo>
                  <a:lnTo>
                    <a:pt x="14268" y="4946"/>
                  </a:lnTo>
                  <a:lnTo>
                    <a:pt x="14512" y="5466"/>
                  </a:lnTo>
                  <a:lnTo>
                    <a:pt x="14756" y="5987"/>
                  </a:lnTo>
                  <a:lnTo>
                    <a:pt x="15000" y="6508"/>
                  </a:lnTo>
                  <a:lnTo>
                    <a:pt x="15122" y="7072"/>
                  </a:lnTo>
                  <a:lnTo>
                    <a:pt x="15366" y="7636"/>
                  </a:lnTo>
                  <a:lnTo>
                    <a:pt x="15610" y="8200"/>
                  </a:lnTo>
                  <a:lnTo>
                    <a:pt x="15854" y="8764"/>
                  </a:lnTo>
                  <a:lnTo>
                    <a:pt x="16098" y="9371"/>
                  </a:lnTo>
                  <a:lnTo>
                    <a:pt x="16220" y="9892"/>
                  </a:lnTo>
                  <a:lnTo>
                    <a:pt x="16585" y="10456"/>
                  </a:lnTo>
                  <a:lnTo>
                    <a:pt x="16707" y="11020"/>
                  </a:lnTo>
                  <a:lnTo>
                    <a:pt x="16951" y="11627"/>
                  </a:lnTo>
                  <a:lnTo>
                    <a:pt x="17195" y="12148"/>
                  </a:lnTo>
                  <a:lnTo>
                    <a:pt x="17317" y="12755"/>
                  </a:lnTo>
                  <a:lnTo>
                    <a:pt x="17561" y="13275"/>
                  </a:lnTo>
                  <a:lnTo>
                    <a:pt x="17683" y="13883"/>
                  </a:lnTo>
                  <a:lnTo>
                    <a:pt x="17927" y="14403"/>
                  </a:lnTo>
                  <a:lnTo>
                    <a:pt x="18049" y="14967"/>
                  </a:lnTo>
                  <a:lnTo>
                    <a:pt x="18293" y="15445"/>
                  </a:lnTo>
                  <a:lnTo>
                    <a:pt x="18415" y="15922"/>
                  </a:lnTo>
                  <a:lnTo>
                    <a:pt x="18659" y="16443"/>
                  </a:lnTo>
                  <a:lnTo>
                    <a:pt x="18780" y="16876"/>
                  </a:lnTo>
                  <a:lnTo>
                    <a:pt x="19024" y="17310"/>
                  </a:lnTo>
                  <a:lnTo>
                    <a:pt x="19146" y="17744"/>
                  </a:lnTo>
                  <a:lnTo>
                    <a:pt x="19268" y="18134"/>
                  </a:lnTo>
                  <a:lnTo>
                    <a:pt x="19390" y="18525"/>
                  </a:lnTo>
                  <a:lnTo>
                    <a:pt x="19512" y="18915"/>
                  </a:lnTo>
                  <a:lnTo>
                    <a:pt x="19634" y="19176"/>
                  </a:lnTo>
                  <a:lnTo>
                    <a:pt x="19756" y="19479"/>
                  </a:lnTo>
                  <a:lnTo>
                    <a:pt x="19878" y="19740"/>
                  </a:lnTo>
                  <a:lnTo>
                    <a:pt x="19878" y="19957"/>
                  </a:lnTo>
                </a:path>
              </a:pathLst>
            </a:custGeom>
            <a:blipFill dpi="0" rotWithShape="0">
              <a:blip r:embed="rId7"/>
              <a:srcRect/>
              <a:tile tx="0" ty="0" sx="100000" sy="100000" flip="none" algn="tl"/>
            </a:blipFill>
            <a:ln w="28575">
              <a:solidFill>
                <a:srgbClr val="FF0000"/>
              </a:solidFill>
              <a:round/>
              <a:headEnd/>
              <a:tailEnd/>
            </a:ln>
          </p:spPr>
          <p:txBody>
            <a:bodyPr/>
            <a:lstStyle/>
            <a:p>
              <a:endParaRPr lang="zh-CN" altLang="en-US"/>
            </a:p>
          </p:txBody>
        </p:sp>
        <p:sp>
          <p:nvSpPr>
            <p:cNvPr id="22" name="Freeform 7"/>
            <p:cNvSpPr>
              <a:spLocks/>
            </p:cNvSpPr>
            <p:nvPr/>
          </p:nvSpPr>
          <p:spPr bwMode="auto">
            <a:xfrm>
              <a:off x="3101" y="2207"/>
              <a:ext cx="70" cy="17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29"/>
                  </a:lnTo>
                  <a:lnTo>
                    <a:pt x="343" y="1258"/>
                  </a:lnTo>
                  <a:lnTo>
                    <a:pt x="571" y="1888"/>
                  </a:lnTo>
                  <a:lnTo>
                    <a:pt x="800" y="2517"/>
                  </a:lnTo>
                  <a:lnTo>
                    <a:pt x="914" y="3101"/>
                  </a:lnTo>
                  <a:lnTo>
                    <a:pt x="1257" y="3730"/>
                  </a:lnTo>
                  <a:lnTo>
                    <a:pt x="1371" y="4315"/>
                  </a:lnTo>
                  <a:lnTo>
                    <a:pt x="1600" y="4944"/>
                  </a:lnTo>
                  <a:lnTo>
                    <a:pt x="1714" y="5573"/>
                  </a:lnTo>
                  <a:lnTo>
                    <a:pt x="2057" y="6112"/>
                  </a:lnTo>
                  <a:lnTo>
                    <a:pt x="2171" y="6742"/>
                  </a:lnTo>
                  <a:lnTo>
                    <a:pt x="2400" y="7326"/>
                  </a:lnTo>
                  <a:lnTo>
                    <a:pt x="2629" y="7910"/>
                  </a:lnTo>
                  <a:lnTo>
                    <a:pt x="2743" y="8494"/>
                  </a:lnTo>
                  <a:lnTo>
                    <a:pt x="2971" y="8989"/>
                  </a:lnTo>
                  <a:lnTo>
                    <a:pt x="3200" y="9618"/>
                  </a:lnTo>
                  <a:lnTo>
                    <a:pt x="3314" y="10157"/>
                  </a:lnTo>
                  <a:lnTo>
                    <a:pt x="3543" y="10652"/>
                  </a:lnTo>
                  <a:lnTo>
                    <a:pt x="3771" y="11191"/>
                  </a:lnTo>
                  <a:lnTo>
                    <a:pt x="4000" y="11685"/>
                  </a:lnTo>
                  <a:lnTo>
                    <a:pt x="4114" y="12180"/>
                  </a:lnTo>
                  <a:lnTo>
                    <a:pt x="4343" y="12719"/>
                  </a:lnTo>
                  <a:lnTo>
                    <a:pt x="4571" y="13213"/>
                  </a:lnTo>
                  <a:lnTo>
                    <a:pt x="4686" y="13708"/>
                  </a:lnTo>
                  <a:lnTo>
                    <a:pt x="5029" y="14112"/>
                  </a:lnTo>
                  <a:lnTo>
                    <a:pt x="5143" y="14562"/>
                  </a:lnTo>
                  <a:lnTo>
                    <a:pt x="5371" y="15011"/>
                  </a:lnTo>
                  <a:lnTo>
                    <a:pt x="5600" y="15461"/>
                  </a:lnTo>
                  <a:lnTo>
                    <a:pt x="5714" y="15865"/>
                  </a:lnTo>
                  <a:lnTo>
                    <a:pt x="6057" y="16225"/>
                  </a:lnTo>
                  <a:lnTo>
                    <a:pt x="6171" y="16584"/>
                  </a:lnTo>
                  <a:lnTo>
                    <a:pt x="6400" y="16944"/>
                  </a:lnTo>
                  <a:lnTo>
                    <a:pt x="6629" y="17258"/>
                  </a:lnTo>
                  <a:lnTo>
                    <a:pt x="6743" y="17618"/>
                  </a:lnTo>
                  <a:lnTo>
                    <a:pt x="6971" y="17888"/>
                  </a:lnTo>
                  <a:lnTo>
                    <a:pt x="7200" y="18157"/>
                  </a:lnTo>
                  <a:lnTo>
                    <a:pt x="7429" y="18472"/>
                  </a:lnTo>
                  <a:lnTo>
                    <a:pt x="7543" y="18742"/>
                  </a:lnTo>
                  <a:lnTo>
                    <a:pt x="7886" y="18966"/>
                  </a:lnTo>
                  <a:lnTo>
                    <a:pt x="8000" y="19146"/>
                  </a:lnTo>
                  <a:lnTo>
                    <a:pt x="8229" y="19326"/>
                  </a:lnTo>
                  <a:lnTo>
                    <a:pt x="8457" y="19461"/>
                  </a:lnTo>
                  <a:lnTo>
                    <a:pt x="8571" y="19640"/>
                  </a:lnTo>
                  <a:lnTo>
                    <a:pt x="8914" y="19730"/>
                  </a:lnTo>
                  <a:lnTo>
                    <a:pt x="9029" y="19865"/>
                  </a:lnTo>
                  <a:lnTo>
                    <a:pt x="9257" y="19910"/>
                  </a:lnTo>
                  <a:lnTo>
                    <a:pt x="9486" y="19955"/>
                  </a:lnTo>
                  <a:lnTo>
                    <a:pt x="9714" y="19955"/>
                  </a:lnTo>
                  <a:lnTo>
                    <a:pt x="9943" y="19955"/>
                  </a:lnTo>
                  <a:lnTo>
                    <a:pt x="10057" y="19910"/>
                  </a:lnTo>
                  <a:lnTo>
                    <a:pt x="10286" y="19865"/>
                  </a:lnTo>
                  <a:lnTo>
                    <a:pt x="10514" y="19730"/>
                  </a:lnTo>
                  <a:lnTo>
                    <a:pt x="10743" y="19551"/>
                  </a:lnTo>
                  <a:lnTo>
                    <a:pt x="10971" y="19326"/>
                  </a:lnTo>
                  <a:lnTo>
                    <a:pt x="11314" y="19101"/>
                  </a:lnTo>
                  <a:lnTo>
                    <a:pt x="11429" y="18876"/>
                  </a:lnTo>
                  <a:lnTo>
                    <a:pt x="11771" y="18562"/>
                  </a:lnTo>
                  <a:lnTo>
                    <a:pt x="12000" y="18247"/>
                  </a:lnTo>
                  <a:lnTo>
                    <a:pt x="12114" y="17888"/>
                  </a:lnTo>
                  <a:lnTo>
                    <a:pt x="12457" y="17483"/>
                  </a:lnTo>
                  <a:lnTo>
                    <a:pt x="12686" y="17169"/>
                  </a:lnTo>
                  <a:lnTo>
                    <a:pt x="12914" y="16719"/>
                  </a:lnTo>
                  <a:lnTo>
                    <a:pt x="13257" y="16270"/>
                  </a:lnTo>
                  <a:lnTo>
                    <a:pt x="13371" y="15820"/>
                  </a:lnTo>
                  <a:lnTo>
                    <a:pt x="13714" y="15371"/>
                  </a:lnTo>
                  <a:lnTo>
                    <a:pt x="13943" y="14876"/>
                  </a:lnTo>
                  <a:lnTo>
                    <a:pt x="14171" y="14337"/>
                  </a:lnTo>
                  <a:lnTo>
                    <a:pt x="14400" y="13843"/>
                  </a:lnTo>
                  <a:lnTo>
                    <a:pt x="14743" y="13303"/>
                  </a:lnTo>
                  <a:lnTo>
                    <a:pt x="14857" y="12809"/>
                  </a:lnTo>
                  <a:lnTo>
                    <a:pt x="15200" y="12180"/>
                  </a:lnTo>
                  <a:lnTo>
                    <a:pt x="15429" y="11685"/>
                  </a:lnTo>
                  <a:lnTo>
                    <a:pt x="15657" y="11101"/>
                  </a:lnTo>
                  <a:lnTo>
                    <a:pt x="15886" y="10562"/>
                  </a:lnTo>
                  <a:lnTo>
                    <a:pt x="16114" y="10022"/>
                  </a:lnTo>
                  <a:lnTo>
                    <a:pt x="16343" y="9483"/>
                  </a:lnTo>
                  <a:lnTo>
                    <a:pt x="16571" y="8899"/>
                  </a:lnTo>
                  <a:lnTo>
                    <a:pt x="16800" y="8360"/>
                  </a:lnTo>
                  <a:lnTo>
                    <a:pt x="17029" y="7820"/>
                  </a:lnTo>
                  <a:lnTo>
                    <a:pt x="17257" y="7281"/>
                  </a:lnTo>
                  <a:lnTo>
                    <a:pt x="17371" y="6787"/>
                  </a:lnTo>
                  <a:lnTo>
                    <a:pt x="17714" y="6247"/>
                  </a:lnTo>
                  <a:lnTo>
                    <a:pt x="17829" y="5708"/>
                  </a:lnTo>
                  <a:lnTo>
                    <a:pt x="18171" y="5213"/>
                  </a:lnTo>
                  <a:lnTo>
                    <a:pt x="18286" y="4764"/>
                  </a:lnTo>
                  <a:lnTo>
                    <a:pt x="18400" y="4270"/>
                  </a:lnTo>
                  <a:lnTo>
                    <a:pt x="18743" y="3865"/>
                  </a:lnTo>
                  <a:lnTo>
                    <a:pt x="18857" y="3416"/>
                  </a:lnTo>
                  <a:lnTo>
                    <a:pt x="19086" y="3011"/>
                  </a:lnTo>
                  <a:lnTo>
                    <a:pt x="19200" y="2607"/>
                  </a:lnTo>
                  <a:lnTo>
                    <a:pt x="19314" y="2247"/>
                  </a:lnTo>
                  <a:lnTo>
                    <a:pt x="19429" y="1933"/>
                  </a:lnTo>
                  <a:lnTo>
                    <a:pt x="19543" y="1618"/>
                  </a:lnTo>
                  <a:lnTo>
                    <a:pt x="19771" y="1348"/>
                  </a:lnTo>
                  <a:lnTo>
                    <a:pt x="19771" y="1034"/>
                  </a:lnTo>
                  <a:lnTo>
                    <a:pt x="19886" y="854"/>
                  </a:lnTo>
                </a:path>
              </a:pathLst>
            </a:custGeom>
            <a:blipFill dpi="0" rotWithShape="0">
              <a:blip r:embed="rId7"/>
              <a:srcRect/>
              <a:tile tx="0" ty="0" sx="100000" sy="100000" flip="none" algn="tl"/>
            </a:blipFill>
            <a:ln w="28575">
              <a:solidFill>
                <a:srgbClr val="FF0000"/>
              </a:solidFill>
              <a:round/>
              <a:headEnd/>
              <a:tailEnd/>
            </a:ln>
          </p:spPr>
          <p:txBody>
            <a:bodyPr/>
            <a:lstStyle/>
            <a:p>
              <a:endParaRPr lang="zh-CN" altLang="en-US"/>
            </a:p>
          </p:txBody>
        </p:sp>
        <p:sp>
          <p:nvSpPr>
            <p:cNvPr id="23" name="Freeform 8"/>
            <p:cNvSpPr>
              <a:spLocks/>
            </p:cNvSpPr>
            <p:nvPr/>
          </p:nvSpPr>
          <p:spPr bwMode="auto">
            <a:xfrm>
              <a:off x="3173" y="2045"/>
              <a:ext cx="66" cy="18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65"/>
                  </a:moveTo>
                  <a:lnTo>
                    <a:pt x="244" y="18486"/>
                  </a:lnTo>
                  <a:lnTo>
                    <a:pt x="488" y="17906"/>
                  </a:lnTo>
                  <a:lnTo>
                    <a:pt x="732" y="17283"/>
                  </a:lnTo>
                  <a:lnTo>
                    <a:pt x="854" y="16704"/>
                  </a:lnTo>
                  <a:lnTo>
                    <a:pt x="1098" y="16080"/>
                  </a:lnTo>
                  <a:lnTo>
                    <a:pt x="1341" y="15501"/>
                  </a:lnTo>
                  <a:lnTo>
                    <a:pt x="1585" y="14878"/>
                  </a:lnTo>
                  <a:lnTo>
                    <a:pt x="1829" y="14298"/>
                  </a:lnTo>
                  <a:lnTo>
                    <a:pt x="1951" y="13719"/>
                  </a:lnTo>
                  <a:lnTo>
                    <a:pt x="2195" y="13140"/>
                  </a:lnTo>
                  <a:lnTo>
                    <a:pt x="2439" y="12606"/>
                  </a:lnTo>
                  <a:lnTo>
                    <a:pt x="2683" y="12027"/>
                  </a:lnTo>
                  <a:lnTo>
                    <a:pt x="2927" y="11448"/>
                  </a:lnTo>
                  <a:lnTo>
                    <a:pt x="3049" y="10869"/>
                  </a:lnTo>
                  <a:lnTo>
                    <a:pt x="3293" y="10334"/>
                  </a:lnTo>
                  <a:lnTo>
                    <a:pt x="3537" y="9844"/>
                  </a:lnTo>
                  <a:lnTo>
                    <a:pt x="3780" y="9310"/>
                  </a:lnTo>
                  <a:lnTo>
                    <a:pt x="4024" y="8775"/>
                  </a:lnTo>
                  <a:lnTo>
                    <a:pt x="4268" y="8241"/>
                  </a:lnTo>
                  <a:lnTo>
                    <a:pt x="4390" y="7751"/>
                  </a:lnTo>
                  <a:lnTo>
                    <a:pt x="4756" y="7261"/>
                  </a:lnTo>
                  <a:lnTo>
                    <a:pt x="4878" y="6815"/>
                  </a:lnTo>
                  <a:lnTo>
                    <a:pt x="5122" y="6325"/>
                  </a:lnTo>
                  <a:lnTo>
                    <a:pt x="5366" y="5880"/>
                  </a:lnTo>
                  <a:lnTo>
                    <a:pt x="5488" y="5434"/>
                  </a:lnTo>
                  <a:lnTo>
                    <a:pt x="5854" y="4989"/>
                  </a:lnTo>
                  <a:lnTo>
                    <a:pt x="5854" y="4588"/>
                  </a:lnTo>
                  <a:lnTo>
                    <a:pt x="6220" y="4143"/>
                  </a:lnTo>
                  <a:lnTo>
                    <a:pt x="6463" y="3786"/>
                  </a:lnTo>
                  <a:lnTo>
                    <a:pt x="6585" y="3430"/>
                  </a:lnTo>
                  <a:lnTo>
                    <a:pt x="6951" y="3029"/>
                  </a:lnTo>
                  <a:lnTo>
                    <a:pt x="7073" y="2717"/>
                  </a:lnTo>
                  <a:lnTo>
                    <a:pt x="7317" y="2450"/>
                  </a:lnTo>
                  <a:lnTo>
                    <a:pt x="7439" y="2094"/>
                  </a:lnTo>
                  <a:lnTo>
                    <a:pt x="7683" y="1826"/>
                  </a:lnTo>
                  <a:lnTo>
                    <a:pt x="7927" y="1604"/>
                  </a:lnTo>
                  <a:lnTo>
                    <a:pt x="8171" y="1292"/>
                  </a:lnTo>
                  <a:lnTo>
                    <a:pt x="8415" y="1069"/>
                  </a:lnTo>
                  <a:lnTo>
                    <a:pt x="8537" y="846"/>
                  </a:lnTo>
                  <a:lnTo>
                    <a:pt x="8780" y="668"/>
                  </a:lnTo>
                  <a:lnTo>
                    <a:pt x="9024" y="490"/>
                  </a:lnTo>
                  <a:lnTo>
                    <a:pt x="9146" y="401"/>
                  </a:lnTo>
                  <a:lnTo>
                    <a:pt x="9512" y="267"/>
                  </a:lnTo>
                  <a:lnTo>
                    <a:pt x="9512" y="134"/>
                  </a:lnTo>
                  <a:lnTo>
                    <a:pt x="9878" y="89"/>
                  </a:lnTo>
                  <a:lnTo>
                    <a:pt x="10000" y="45"/>
                  </a:lnTo>
                  <a:lnTo>
                    <a:pt x="10244" y="0"/>
                  </a:lnTo>
                  <a:lnTo>
                    <a:pt x="10488" y="45"/>
                  </a:lnTo>
                  <a:lnTo>
                    <a:pt x="10732" y="45"/>
                  </a:lnTo>
                  <a:lnTo>
                    <a:pt x="10854" y="89"/>
                  </a:lnTo>
                  <a:lnTo>
                    <a:pt x="11098" y="223"/>
                  </a:lnTo>
                  <a:lnTo>
                    <a:pt x="11341" y="356"/>
                  </a:lnTo>
                  <a:lnTo>
                    <a:pt x="11585" y="535"/>
                  </a:lnTo>
                  <a:lnTo>
                    <a:pt x="11829" y="757"/>
                  </a:lnTo>
                  <a:lnTo>
                    <a:pt x="12073" y="980"/>
                  </a:lnTo>
                  <a:lnTo>
                    <a:pt x="12195" y="1247"/>
                  </a:lnTo>
                  <a:lnTo>
                    <a:pt x="12439" y="1604"/>
                  </a:lnTo>
                  <a:lnTo>
                    <a:pt x="12683" y="1915"/>
                  </a:lnTo>
                  <a:lnTo>
                    <a:pt x="12927" y="2272"/>
                  </a:lnTo>
                  <a:lnTo>
                    <a:pt x="13049" y="2717"/>
                  </a:lnTo>
                  <a:lnTo>
                    <a:pt x="13415" y="3118"/>
                  </a:lnTo>
                  <a:lnTo>
                    <a:pt x="13537" y="3519"/>
                  </a:lnTo>
                  <a:lnTo>
                    <a:pt x="13780" y="3964"/>
                  </a:lnTo>
                  <a:lnTo>
                    <a:pt x="14146" y="4454"/>
                  </a:lnTo>
                  <a:lnTo>
                    <a:pt x="14268" y="4944"/>
                  </a:lnTo>
                  <a:lnTo>
                    <a:pt x="14512" y="5479"/>
                  </a:lnTo>
                  <a:lnTo>
                    <a:pt x="14756" y="5969"/>
                  </a:lnTo>
                  <a:lnTo>
                    <a:pt x="15000" y="6503"/>
                  </a:lnTo>
                  <a:lnTo>
                    <a:pt x="15122" y="7038"/>
                  </a:lnTo>
                  <a:lnTo>
                    <a:pt x="15366" y="7617"/>
                  </a:lnTo>
                  <a:lnTo>
                    <a:pt x="15610" y="8151"/>
                  </a:lnTo>
                  <a:lnTo>
                    <a:pt x="15854" y="8775"/>
                  </a:lnTo>
                  <a:lnTo>
                    <a:pt x="16098" y="9310"/>
                  </a:lnTo>
                  <a:lnTo>
                    <a:pt x="16220" y="9889"/>
                  </a:lnTo>
                  <a:lnTo>
                    <a:pt x="16585" y="10468"/>
                  </a:lnTo>
                  <a:lnTo>
                    <a:pt x="16707" y="11047"/>
                  </a:lnTo>
                  <a:lnTo>
                    <a:pt x="16951" y="11626"/>
                  </a:lnTo>
                  <a:lnTo>
                    <a:pt x="17195" y="12205"/>
                  </a:lnTo>
                  <a:lnTo>
                    <a:pt x="17317" y="12739"/>
                  </a:lnTo>
                  <a:lnTo>
                    <a:pt x="17561" y="13318"/>
                  </a:lnTo>
                  <a:lnTo>
                    <a:pt x="17683" y="13853"/>
                  </a:lnTo>
                  <a:lnTo>
                    <a:pt x="17927" y="14388"/>
                  </a:lnTo>
                  <a:lnTo>
                    <a:pt x="18049" y="14922"/>
                  </a:lnTo>
                  <a:lnTo>
                    <a:pt x="18293" y="15412"/>
                  </a:lnTo>
                  <a:lnTo>
                    <a:pt x="18415" y="15902"/>
                  </a:lnTo>
                  <a:lnTo>
                    <a:pt x="18659" y="16437"/>
                  </a:lnTo>
                  <a:lnTo>
                    <a:pt x="18780" y="16882"/>
                  </a:lnTo>
                  <a:lnTo>
                    <a:pt x="19024" y="17283"/>
                  </a:lnTo>
                  <a:lnTo>
                    <a:pt x="19146" y="17728"/>
                  </a:lnTo>
                  <a:lnTo>
                    <a:pt x="19268" y="18174"/>
                  </a:lnTo>
                  <a:lnTo>
                    <a:pt x="19390" y="18530"/>
                  </a:lnTo>
                  <a:lnTo>
                    <a:pt x="19512" y="18886"/>
                  </a:lnTo>
                  <a:lnTo>
                    <a:pt x="19634" y="19198"/>
                  </a:lnTo>
                  <a:lnTo>
                    <a:pt x="19756" y="19510"/>
                  </a:lnTo>
                  <a:lnTo>
                    <a:pt x="19878" y="19733"/>
                  </a:lnTo>
                  <a:lnTo>
                    <a:pt x="19878" y="1995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9"/>
            <p:cNvSpPr>
              <a:spLocks/>
            </p:cNvSpPr>
            <p:nvPr/>
          </p:nvSpPr>
          <p:spPr bwMode="auto">
            <a:xfrm>
              <a:off x="3239" y="2211"/>
              <a:ext cx="70" cy="17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00"/>
                  </a:lnTo>
                  <a:lnTo>
                    <a:pt x="343" y="1293"/>
                  </a:lnTo>
                  <a:lnTo>
                    <a:pt x="571" y="1894"/>
                  </a:lnTo>
                  <a:lnTo>
                    <a:pt x="800" y="2540"/>
                  </a:lnTo>
                  <a:lnTo>
                    <a:pt x="914" y="3141"/>
                  </a:lnTo>
                  <a:lnTo>
                    <a:pt x="1257" y="3741"/>
                  </a:lnTo>
                  <a:lnTo>
                    <a:pt x="1371" y="4342"/>
                  </a:lnTo>
                  <a:lnTo>
                    <a:pt x="1600" y="4942"/>
                  </a:lnTo>
                  <a:lnTo>
                    <a:pt x="1714" y="5543"/>
                  </a:lnTo>
                  <a:lnTo>
                    <a:pt x="2057" y="6189"/>
                  </a:lnTo>
                  <a:lnTo>
                    <a:pt x="2171" y="6744"/>
                  </a:lnTo>
                  <a:lnTo>
                    <a:pt x="2400" y="7298"/>
                  </a:lnTo>
                  <a:lnTo>
                    <a:pt x="2629" y="7898"/>
                  </a:lnTo>
                  <a:lnTo>
                    <a:pt x="2743" y="8453"/>
                  </a:lnTo>
                  <a:lnTo>
                    <a:pt x="2971" y="9007"/>
                  </a:lnTo>
                  <a:lnTo>
                    <a:pt x="3200" y="9607"/>
                  </a:lnTo>
                  <a:lnTo>
                    <a:pt x="3314" y="10162"/>
                  </a:lnTo>
                  <a:lnTo>
                    <a:pt x="3543" y="10670"/>
                  </a:lnTo>
                  <a:lnTo>
                    <a:pt x="3771" y="11224"/>
                  </a:lnTo>
                  <a:lnTo>
                    <a:pt x="4000" y="11732"/>
                  </a:lnTo>
                  <a:lnTo>
                    <a:pt x="4114" y="12194"/>
                  </a:lnTo>
                  <a:lnTo>
                    <a:pt x="4343" y="12702"/>
                  </a:lnTo>
                  <a:lnTo>
                    <a:pt x="4571" y="13210"/>
                  </a:lnTo>
                  <a:lnTo>
                    <a:pt x="4686" y="13672"/>
                  </a:lnTo>
                  <a:lnTo>
                    <a:pt x="5029" y="14134"/>
                  </a:lnTo>
                  <a:lnTo>
                    <a:pt x="5143" y="14550"/>
                  </a:lnTo>
                  <a:lnTo>
                    <a:pt x="5371" y="15058"/>
                  </a:lnTo>
                  <a:lnTo>
                    <a:pt x="5600" y="15427"/>
                  </a:lnTo>
                  <a:lnTo>
                    <a:pt x="5714" y="15843"/>
                  </a:lnTo>
                  <a:lnTo>
                    <a:pt x="6057" y="16212"/>
                  </a:lnTo>
                  <a:lnTo>
                    <a:pt x="6171" y="16628"/>
                  </a:lnTo>
                  <a:lnTo>
                    <a:pt x="6400" y="16952"/>
                  </a:lnTo>
                  <a:lnTo>
                    <a:pt x="6629" y="17321"/>
                  </a:lnTo>
                  <a:lnTo>
                    <a:pt x="6743" y="17598"/>
                  </a:lnTo>
                  <a:lnTo>
                    <a:pt x="6971" y="17921"/>
                  </a:lnTo>
                  <a:lnTo>
                    <a:pt x="7200" y="18152"/>
                  </a:lnTo>
                  <a:lnTo>
                    <a:pt x="7429" y="18476"/>
                  </a:lnTo>
                  <a:lnTo>
                    <a:pt x="7543" y="18707"/>
                  </a:lnTo>
                  <a:lnTo>
                    <a:pt x="7886" y="18938"/>
                  </a:lnTo>
                  <a:lnTo>
                    <a:pt x="8000" y="19169"/>
                  </a:lnTo>
                  <a:lnTo>
                    <a:pt x="8229" y="19353"/>
                  </a:lnTo>
                  <a:lnTo>
                    <a:pt x="8457" y="19492"/>
                  </a:lnTo>
                  <a:lnTo>
                    <a:pt x="8571" y="19630"/>
                  </a:lnTo>
                  <a:lnTo>
                    <a:pt x="8914" y="19723"/>
                  </a:lnTo>
                  <a:lnTo>
                    <a:pt x="9029" y="19861"/>
                  </a:lnTo>
                  <a:lnTo>
                    <a:pt x="9257" y="19908"/>
                  </a:lnTo>
                  <a:lnTo>
                    <a:pt x="9486" y="19954"/>
                  </a:lnTo>
                  <a:lnTo>
                    <a:pt x="9714" y="19954"/>
                  </a:lnTo>
                  <a:lnTo>
                    <a:pt x="9943" y="19954"/>
                  </a:lnTo>
                  <a:lnTo>
                    <a:pt x="10057" y="19908"/>
                  </a:lnTo>
                  <a:lnTo>
                    <a:pt x="10286" y="19861"/>
                  </a:lnTo>
                  <a:lnTo>
                    <a:pt x="10514" y="19723"/>
                  </a:lnTo>
                  <a:lnTo>
                    <a:pt x="10743" y="19538"/>
                  </a:lnTo>
                  <a:lnTo>
                    <a:pt x="10971" y="19353"/>
                  </a:lnTo>
                  <a:lnTo>
                    <a:pt x="11314" y="19122"/>
                  </a:lnTo>
                  <a:lnTo>
                    <a:pt x="11429" y="18845"/>
                  </a:lnTo>
                  <a:lnTo>
                    <a:pt x="11771" y="18522"/>
                  </a:lnTo>
                  <a:lnTo>
                    <a:pt x="12000" y="18245"/>
                  </a:lnTo>
                  <a:lnTo>
                    <a:pt x="12114" y="17921"/>
                  </a:lnTo>
                  <a:lnTo>
                    <a:pt x="12457" y="17506"/>
                  </a:lnTo>
                  <a:lnTo>
                    <a:pt x="12686" y="17136"/>
                  </a:lnTo>
                  <a:lnTo>
                    <a:pt x="12914" y="16721"/>
                  </a:lnTo>
                  <a:lnTo>
                    <a:pt x="13257" y="16259"/>
                  </a:lnTo>
                  <a:lnTo>
                    <a:pt x="13371" y="15797"/>
                  </a:lnTo>
                  <a:lnTo>
                    <a:pt x="13714" y="15381"/>
                  </a:lnTo>
                  <a:lnTo>
                    <a:pt x="13943" y="14873"/>
                  </a:lnTo>
                  <a:lnTo>
                    <a:pt x="14171" y="14365"/>
                  </a:lnTo>
                  <a:lnTo>
                    <a:pt x="14400" y="13811"/>
                  </a:lnTo>
                  <a:lnTo>
                    <a:pt x="14743" y="13303"/>
                  </a:lnTo>
                  <a:lnTo>
                    <a:pt x="14857" y="12794"/>
                  </a:lnTo>
                  <a:lnTo>
                    <a:pt x="15200" y="12194"/>
                  </a:lnTo>
                  <a:lnTo>
                    <a:pt x="15429" y="11640"/>
                  </a:lnTo>
                  <a:lnTo>
                    <a:pt x="15657" y="11085"/>
                  </a:lnTo>
                  <a:lnTo>
                    <a:pt x="15886" y="10531"/>
                  </a:lnTo>
                  <a:lnTo>
                    <a:pt x="16114" y="10023"/>
                  </a:lnTo>
                  <a:lnTo>
                    <a:pt x="16343" y="9469"/>
                  </a:lnTo>
                  <a:lnTo>
                    <a:pt x="16571" y="8961"/>
                  </a:lnTo>
                  <a:lnTo>
                    <a:pt x="16800" y="8406"/>
                  </a:lnTo>
                  <a:lnTo>
                    <a:pt x="17029" y="7806"/>
                  </a:lnTo>
                  <a:lnTo>
                    <a:pt x="17257" y="7298"/>
                  </a:lnTo>
                  <a:lnTo>
                    <a:pt x="17371" y="6744"/>
                  </a:lnTo>
                  <a:lnTo>
                    <a:pt x="17714" y="6236"/>
                  </a:lnTo>
                  <a:lnTo>
                    <a:pt x="17829" y="5727"/>
                  </a:lnTo>
                  <a:lnTo>
                    <a:pt x="18171" y="5219"/>
                  </a:lnTo>
                  <a:lnTo>
                    <a:pt x="18286" y="4758"/>
                  </a:lnTo>
                  <a:lnTo>
                    <a:pt x="18400" y="4249"/>
                  </a:lnTo>
                  <a:lnTo>
                    <a:pt x="18743" y="3880"/>
                  </a:lnTo>
                  <a:lnTo>
                    <a:pt x="18857" y="3372"/>
                  </a:lnTo>
                  <a:lnTo>
                    <a:pt x="19086" y="3002"/>
                  </a:lnTo>
                  <a:lnTo>
                    <a:pt x="19200" y="2587"/>
                  </a:lnTo>
                  <a:lnTo>
                    <a:pt x="19314" y="2263"/>
                  </a:lnTo>
                  <a:lnTo>
                    <a:pt x="19429" y="1894"/>
                  </a:lnTo>
                  <a:lnTo>
                    <a:pt x="19543" y="1617"/>
                  </a:lnTo>
                  <a:lnTo>
                    <a:pt x="19771" y="1339"/>
                  </a:lnTo>
                  <a:lnTo>
                    <a:pt x="19771" y="1062"/>
                  </a:lnTo>
                  <a:lnTo>
                    <a:pt x="19886" y="83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10"/>
            <p:cNvSpPr>
              <a:spLocks/>
            </p:cNvSpPr>
            <p:nvPr/>
          </p:nvSpPr>
          <p:spPr bwMode="auto">
            <a:xfrm>
              <a:off x="3308" y="2043"/>
              <a:ext cx="66" cy="18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89"/>
                  </a:moveTo>
                  <a:lnTo>
                    <a:pt x="244" y="18482"/>
                  </a:lnTo>
                  <a:lnTo>
                    <a:pt x="488" y="17874"/>
                  </a:lnTo>
                  <a:lnTo>
                    <a:pt x="732" y="17310"/>
                  </a:lnTo>
                  <a:lnTo>
                    <a:pt x="854" y="16659"/>
                  </a:lnTo>
                  <a:lnTo>
                    <a:pt x="1098" y="16052"/>
                  </a:lnTo>
                  <a:lnTo>
                    <a:pt x="1341" y="15488"/>
                  </a:lnTo>
                  <a:lnTo>
                    <a:pt x="1585" y="14881"/>
                  </a:lnTo>
                  <a:lnTo>
                    <a:pt x="1829" y="14273"/>
                  </a:lnTo>
                  <a:lnTo>
                    <a:pt x="1951" y="13709"/>
                  </a:lnTo>
                  <a:lnTo>
                    <a:pt x="2195" y="13145"/>
                  </a:lnTo>
                  <a:lnTo>
                    <a:pt x="2439" y="12581"/>
                  </a:lnTo>
                  <a:lnTo>
                    <a:pt x="2683" y="12017"/>
                  </a:lnTo>
                  <a:lnTo>
                    <a:pt x="2927" y="11453"/>
                  </a:lnTo>
                  <a:lnTo>
                    <a:pt x="3049" y="10889"/>
                  </a:lnTo>
                  <a:lnTo>
                    <a:pt x="3293" y="10325"/>
                  </a:lnTo>
                  <a:lnTo>
                    <a:pt x="3537" y="9805"/>
                  </a:lnTo>
                  <a:lnTo>
                    <a:pt x="3780" y="9284"/>
                  </a:lnTo>
                  <a:lnTo>
                    <a:pt x="4024" y="8720"/>
                  </a:lnTo>
                  <a:lnTo>
                    <a:pt x="4268" y="8200"/>
                  </a:lnTo>
                  <a:lnTo>
                    <a:pt x="4390" y="7722"/>
                  </a:lnTo>
                  <a:lnTo>
                    <a:pt x="4756" y="7245"/>
                  </a:lnTo>
                  <a:lnTo>
                    <a:pt x="4878" y="6768"/>
                  </a:lnTo>
                  <a:lnTo>
                    <a:pt x="5122" y="6334"/>
                  </a:lnTo>
                  <a:lnTo>
                    <a:pt x="5366" y="5900"/>
                  </a:lnTo>
                  <a:lnTo>
                    <a:pt x="5488" y="5466"/>
                  </a:lnTo>
                  <a:lnTo>
                    <a:pt x="5854" y="4989"/>
                  </a:lnTo>
                  <a:lnTo>
                    <a:pt x="5854" y="4555"/>
                  </a:lnTo>
                  <a:lnTo>
                    <a:pt x="6220" y="4165"/>
                  </a:lnTo>
                  <a:lnTo>
                    <a:pt x="6463" y="3774"/>
                  </a:lnTo>
                  <a:lnTo>
                    <a:pt x="6585" y="3427"/>
                  </a:lnTo>
                  <a:lnTo>
                    <a:pt x="6951" y="3037"/>
                  </a:lnTo>
                  <a:lnTo>
                    <a:pt x="7073" y="2690"/>
                  </a:lnTo>
                  <a:lnTo>
                    <a:pt x="7317" y="2430"/>
                  </a:lnTo>
                  <a:lnTo>
                    <a:pt x="7439" y="2082"/>
                  </a:lnTo>
                  <a:lnTo>
                    <a:pt x="7683" y="1822"/>
                  </a:lnTo>
                  <a:lnTo>
                    <a:pt x="7927" y="1562"/>
                  </a:lnTo>
                  <a:lnTo>
                    <a:pt x="8171" y="1302"/>
                  </a:lnTo>
                  <a:lnTo>
                    <a:pt x="8415" y="1041"/>
                  </a:lnTo>
                  <a:lnTo>
                    <a:pt x="8537" y="868"/>
                  </a:lnTo>
                  <a:lnTo>
                    <a:pt x="8780" y="694"/>
                  </a:lnTo>
                  <a:lnTo>
                    <a:pt x="9024" y="521"/>
                  </a:lnTo>
                  <a:lnTo>
                    <a:pt x="9146" y="390"/>
                  </a:lnTo>
                  <a:lnTo>
                    <a:pt x="9512" y="260"/>
                  </a:lnTo>
                  <a:lnTo>
                    <a:pt x="9512" y="130"/>
                  </a:lnTo>
                  <a:lnTo>
                    <a:pt x="9878" y="87"/>
                  </a:lnTo>
                  <a:lnTo>
                    <a:pt x="10000" y="43"/>
                  </a:lnTo>
                  <a:lnTo>
                    <a:pt x="10244" y="0"/>
                  </a:lnTo>
                  <a:lnTo>
                    <a:pt x="10488" y="43"/>
                  </a:lnTo>
                  <a:lnTo>
                    <a:pt x="10732" y="43"/>
                  </a:lnTo>
                  <a:lnTo>
                    <a:pt x="10854" y="87"/>
                  </a:lnTo>
                  <a:lnTo>
                    <a:pt x="11098" y="217"/>
                  </a:lnTo>
                  <a:lnTo>
                    <a:pt x="11341" y="347"/>
                  </a:lnTo>
                  <a:lnTo>
                    <a:pt x="11585" y="521"/>
                  </a:lnTo>
                  <a:lnTo>
                    <a:pt x="11829" y="738"/>
                  </a:lnTo>
                  <a:lnTo>
                    <a:pt x="12073" y="998"/>
                  </a:lnTo>
                  <a:lnTo>
                    <a:pt x="12195" y="1258"/>
                  </a:lnTo>
                  <a:lnTo>
                    <a:pt x="12439" y="1562"/>
                  </a:lnTo>
                  <a:lnTo>
                    <a:pt x="12683" y="1866"/>
                  </a:lnTo>
                  <a:lnTo>
                    <a:pt x="12927" y="2256"/>
                  </a:lnTo>
                  <a:lnTo>
                    <a:pt x="13049" y="2690"/>
                  </a:lnTo>
                  <a:lnTo>
                    <a:pt x="13415" y="3124"/>
                  </a:lnTo>
                  <a:lnTo>
                    <a:pt x="13537" y="3514"/>
                  </a:lnTo>
                  <a:lnTo>
                    <a:pt x="13780" y="3991"/>
                  </a:lnTo>
                  <a:lnTo>
                    <a:pt x="14146" y="4425"/>
                  </a:lnTo>
                  <a:lnTo>
                    <a:pt x="14268" y="4946"/>
                  </a:lnTo>
                  <a:lnTo>
                    <a:pt x="14512" y="5466"/>
                  </a:lnTo>
                  <a:lnTo>
                    <a:pt x="14756" y="5987"/>
                  </a:lnTo>
                  <a:lnTo>
                    <a:pt x="15000" y="6508"/>
                  </a:lnTo>
                  <a:lnTo>
                    <a:pt x="15122" y="7072"/>
                  </a:lnTo>
                  <a:lnTo>
                    <a:pt x="15366" y="7636"/>
                  </a:lnTo>
                  <a:lnTo>
                    <a:pt x="15610" y="8200"/>
                  </a:lnTo>
                  <a:lnTo>
                    <a:pt x="15854" y="8764"/>
                  </a:lnTo>
                  <a:lnTo>
                    <a:pt x="16098" y="9371"/>
                  </a:lnTo>
                  <a:lnTo>
                    <a:pt x="16220" y="9892"/>
                  </a:lnTo>
                  <a:lnTo>
                    <a:pt x="16585" y="10456"/>
                  </a:lnTo>
                  <a:lnTo>
                    <a:pt x="16707" y="11020"/>
                  </a:lnTo>
                  <a:lnTo>
                    <a:pt x="16951" y="11627"/>
                  </a:lnTo>
                  <a:lnTo>
                    <a:pt x="17195" y="12148"/>
                  </a:lnTo>
                  <a:lnTo>
                    <a:pt x="17317" y="12755"/>
                  </a:lnTo>
                  <a:lnTo>
                    <a:pt x="17561" y="13275"/>
                  </a:lnTo>
                  <a:lnTo>
                    <a:pt x="17683" y="13883"/>
                  </a:lnTo>
                  <a:lnTo>
                    <a:pt x="17927" y="14403"/>
                  </a:lnTo>
                  <a:lnTo>
                    <a:pt x="18049" y="14967"/>
                  </a:lnTo>
                  <a:lnTo>
                    <a:pt x="18293" y="15445"/>
                  </a:lnTo>
                  <a:lnTo>
                    <a:pt x="18415" y="15922"/>
                  </a:lnTo>
                  <a:lnTo>
                    <a:pt x="18659" y="16443"/>
                  </a:lnTo>
                  <a:lnTo>
                    <a:pt x="18780" y="16876"/>
                  </a:lnTo>
                  <a:lnTo>
                    <a:pt x="19024" y="17310"/>
                  </a:lnTo>
                  <a:lnTo>
                    <a:pt x="19146" y="17744"/>
                  </a:lnTo>
                  <a:lnTo>
                    <a:pt x="19268" y="18134"/>
                  </a:lnTo>
                  <a:lnTo>
                    <a:pt x="19390" y="18525"/>
                  </a:lnTo>
                  <a:lnTo>
                    <a:pt x="19512" y="18915"/>
                  </a:lnTo>
                  <a:lnTo>
                    <a:pt x="19634" y="19176"/>
                  </a:lnTo>
                  <a:lnTo>
                    <a:pt x="19756" y="19479"/>
                  </a:lnTo>
                  <a:lnTo>
                    <a:pt x="19878" y="19740"/>
                  </a:lnTo>
                  <a:lnTo>
                    <a:pt x="19878" y="19957"/>
                  </a:lnTo>
                </a:path>
              </a:pathLst>
            </a:custGeom>
            <a:blipFill dpi="0" rotWithShape="0">
              <a:blip r:embed="rId7"/>
              <a:srcRect/>
              <a:tile tx="0" ty="0" sx="100000" sy="100000" flip="none" algn="tl"/>
            </a:blipFill>
            <a:ln w="28575">
              <a:solidFill>
                <a:srgbClr val="FF0000"/>
              </a:solidFill>
              <a:round/>
              <a:headEnd/>
              <a:tailEnd/>
            </a:ln>
          </p:spPr>
          <p:txBody>
            <a:bodyPr/>
            <a:lstStyle/>
            <a:p>
              <a:endParaRPr lang="zh-CN" altLang="en-US"/>
            </a:p>
          </p:txBody>
        </p:sp>
        <p:sp>
          <p:nvSpPr>
            <p:cNvPr id="26" name="Freeform 11"/>
            <p:cNvSpPr>
              <a:spLocks/>
            </p:cNvSpPr>
            <p:nvPr/>
          </p:nvSpPr>
          <p:spPr bwMode="auto">
            <a:xfrm>
              <a:off x="3373" y="2208"/>
              <a:ext cx="70" cy="17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29"/>
                  </a:lnTo>
                  <a:lnTo>
                    <a:pt x="343" y="1258"/>
                  </a:lnTo>
                  <a:lnTo>
                    <a:pt x="571" y="1888"/>
                  </a:lnTo>
                  <a:lnTo>
                    <a:pt x="800" y="2517"/>
                  </a:lnTo>
                  <a:lnTo>
                    <a:pt x="914" y="3101"/>
                  </a:lnTo>
                  <a:lnTo>
                    <a:pt x="1257" y="3730"/>
                  </a:lnTo>
                  <a:lnTo>
                    <a:pt x="1371" y="4315"/>
                  </a:lnTo>
                  <a:lnTo>
                    <a:pt x="1600" y="4944"/>
                  </a:lnTo>
                  <a:lnTo>
                    <a:pt x="1714" y="5573"/>
                  </a:lnTo>
                  <a:lnTo>
                    <a:pt x="2057" y="6112"/>
                  </a:lnTo>
                  <a:lnTo>
                    <a:pt x="2171" y="6742"/>
                  </a:lnTo>
                  <a:lnTo>
                    <a:pt x="2400" y="7326"/>
                  </a:lnTo>
                  <a:lnTo>
                    <a:pt x="2629" y="7910"/>
                  </a:lnTo>
                  <a:lnTo>
                    <a:pt x="2743" y="8494"/>
                  </a:lnTo>
                  <a:lnTo>
                    <a:pt x="2971" y="8989"/>
                  </a:lnTo>
                  <a:lnTo>
                    <a:pt x="3200" y="9618"/>
                  </a:lnTo>
                  <a:lnTo>
                    <a:pt x="3314" y="10157"/>
                  </a:lnTo>
                  <a:lnTo>
                    <a:pt x="3543" y="10652"/>
                  </a:lnTo>
                  <a:lnTo>
                    <a:pt x="3771" y="11191"/>
                  </a:lnTo>
                  <a:lnTo>
                    <a:pt x="4000" y="11685"/>
                  </a:lnTo>
                  <a:lnTo>
                    <a:pt x="4114" y="12180"/>
                  </a:lnTo>
                  <a:lnTo>
                    <a:pt x="4343" y="12719"/>
                  </a:lnTo>
                  <a:lnTo>
                    <a:pt x="4571" y="13213"/>
                  </a:lnTo>
                  <a:lnTo>
                    <a:pt x="4686" y="13708"/>
                  </a:lnTo>
                  <a:lnTo>
                    <a:pt x="5029" y="14112"/>
                  </a:lnTo>
                  <a:lnTo>
                    <a:pt x="5143" y="14562"/>
                  </a:lnTo>
                  <a:lnTo>
                    <a:pt x="5371" y="15011"/>
                  </a:lnTo>
                  <a:lnTo>
                    <a:pt x="5600" y="15461"/>
                  </a:lnTo>
                  <a:lnTo>
                    <a:pt x="5714" y="15865"/>
                  </a:lnTo>
                  <a:lnTo>
                    <a:pt x="6057" y="16225"/>
                  </a:lnTo>
                  <a:lnTo>
                    <a:pt x="6171" y="16584"/>
                  </a:lnTo>
                  <a:lnTo>
                    <a:pt x="6400" y="16944"/>
                  </a:lnTo>
                  <a:lnTo>
                    <a:pt x="6629" y="17258"/>
                  </a:lnTo>
                  <a:lnTo>
                    <a:pt x="6743" y="17618"/>
                  </a:lnTo>
                  <a:lnTo>
                    <a:pt x="6971" y="17888"/>
                  </a:lnTo>
                  <a:lnTo>
                    <a:pt x="7200" y="18157"/>
                  </a:lnTo>
                  <a:lnTo>
                    <a:pt x="7429" y="18472"/>
                  </a:lnTo>
                  <a:lnTo>
                    <a:pt x="7543" y="18742"/>
                  </a:lnTo>
                  <a:lnTo>
                    <a:pt x="7886" y="18966"/>
                  </a:lnTo>
                  <a:lnTo>
                    <a:pt x="8000" y="19146"/>
                  </a:lnTo>
                  <a:lnTo>
                    <a:pt x="8229" y="19326"/>
                  </a:lnTo>
                  <a:lnTo>
                    <a:pt x="8457" y="19461"/>
                  </a:lnTo>
                  <a:lnTo>
                    <a:pt x="8571" y="19640"/>
                  </a:lnTo>
                  <a:lnTo>
                    <a:pt x="8914" y="19730"/>
                  </a:lnTo>
                  <a:lnTo>
                    <a:pt x="9029" y="19865"/>
                  </a:lnTo>
                  <a:lnTo>
                    <a:pt x="9257" y="19910"/>
                  </a:lnTo>
                  <a:lnTo>
                    <a:pt x="9486" y="19955"/>
                  </a:lnTo>
                  <a:lnTo>
                    <a:pt x="9714" y="19955"/>
                  </a:lnTo>
                  <a:lnTo>
                    <a:pt x="9943" y="19955"/>
                  </a:lnTo>
                  <a:lnTo>
                    <a:pt x="10057" y="19910"/>
                  </a:lnTo>
                  <a:lnTo>
                    <a:pt x="10286" y="19865"/>
                  </a:lnTo>
                  <a:lnTo>
                    <a:pt x="10514" y="19730"/>
                  </a:lnTo>
                  <a:lnTo>
                    <a:pt x="10743" y="19551"/>
                  </a:lnTo>
                  <a:lnTo>
                    <a:pt x="10971" y="19326"/>
                  </a:lnTo>
                  <a:lnTo>
                    <a:pt x="11314" y="19101"/>
                  </a:lnTo>
                  <a:lnTo>
                    <a:pt x="11429" y="18876"/>
                  </a:lnTo>
                  <a:lnTo>
                    <a:pt x="11771" y="18562"/>
                  </a:lnTo>
                  <a:lnTo>
                    <a:pt x="12000" y="18247"/>
                  </a:lnTo>
                  <a:lnTo>
                    <a:pt x="12114" y="17888"/>
                  </a:lnTo>
                  <a:lnTo>
                    <a:pt x="12457" y="17483"/>
                  </a:lnTo>
                  <a:lnTo>
                    <a:pt x="12686" y="17169"/>
                  </a:lnTo>
                  <a:lnTo>
                    <a:pt x="12914" y="16719"/>
                  </a:lnTo>
                  <a:lnTo>
                    <a:pt x="13257" y="16270"/>
                  </a:lnTo>
                  <a:lnTo>
                    <a:pt x="13371" y="15820"/>
                  </a:lnTo>
                  <a:lnTo>
                    <a:pt x="13714" y="15371"/>
                  </a:lnTo>
                  <a:lnTo>
                    <a:pt x="13943" y="14876"/>
                  </a:lnTo>
                  <a:lnTo>
                    <a:pt x="14171" y="14337"/>
                  </a:lnTo>
                  <a:lnTo>
                    <a:pt x="14400" y="13843"/>
                  </a:lnTo>
                  <a:lnTo>
                    <a:pt x="14743" y="13303"/>
                  </a:lnTo>
                  <a:lnTo>
                    <a:pt x="14857" y="12809"/>
                  </a:lnTo>
                  <a:lnTo>
                    <a:pt x="15200" y="12180"/>
                  </a:lnTo>
                  <a:lnTo>
                    <a:pt x="15429" y="11685"/>
                  </a:lnTo>
                  <a:lnTo>
                    <a:pt x="15657" y="11101"/>
                  </a:lnTo>
                  <a:lnTo>
                    <a:pt x="15886" y="10562"/>
                  </a:lnTo>
                  <a:lnTo>
                    <a:pt x="16114" y="10022"/>
                  </a:lnTo>
                  <a:lnTo>
                    <a:pt x="16343" y="9483"/>
                  </a:lnTo>
                  <a:lnTo>
                    <a:pt x="16571" y="8899"/>
                  </a:lnTo>
                  <a:lnTo>
                    <a:pt x="16800" y="8360"/>
                  </a:lnTo>
                  <a:lnTo>
                    <a:pt x="17029" y="7820"/>
                  </a:lnTo>
                  <a:lnTo>
                    <a:pt x="17257" y="7281"/>
                  </a:lnTo>
                  <a:lnTo>
                    <a:pt x="17371" y="6787"/>
                  </a:lnTo>
                  <a:lnTo>
                    <a:pt x="17714" y="6247"/>
                  </a:lnTo>
                  <a:lnTo>
                    <a:pt x="17829" y="5708"/>
                  </a:lnTo>
                  <a:lnTo>
                    <a:pt x="18171" y="5213"/>
                  </a:lnTo>
                  <a:lnTo>
                    <a:pt x="18286" y="4764"/>
                  </a:lnTo>
                  <a:lnTo>
                    <a:pt x="18400" y="4270"/>
                  </a:lnTo>
                  <a:lnTo>
                    <a:pt x="18743" y="3865"/>
                  </a:lnTo>
                  <a:lnTo>
                    <a:pt x="18857" y="3416"/>
                  </a:lnTo>
                  <a:lnTo>
                    <a:pt x="19086" y="3011"/>
                  </a:lnTo>
                  <a:lnTo>
                    <a:pt x="19200" y="2607"/>
                  </a:lnTo>
                  <a:lnTo>
                    <a:pt x="19314" y="2247"/>
                  </a:lnTo>
                  <a:lnTo>
                    <a:pt x="19429" y="1933"/>
                  </a:lnTo>
                  <a:lnTo>
                    <a:pt x="19543" y="1618"/>
                  </a:lnTo>
                  <a:lnTo>
                    <a:pt x="19771" y="1348"/>
                  </a:lnTo>
                  <a:lnTo>
                    <a:pt x="19771" y="1034"/>
                  </a:lnTo>
                  <a:lnTo>
                    <a:pt x="19886" y="854"/>
                  </a:lnTo>
                </a:path>
              </a:pathLst>
            </a:custGeom>
            <a:blipFill dpi="0" rotWithShape="0">
              <a:blip r:embed="rId7"/>
              <a:srcRect/>
              <a:tile tx="0" ty="0" sx="100000" sy="100000" flip="none" algn="tl"/>
            </a:blipFill>
            <a:ln w="28575">
              <a:solidFill>
                <a:srgbClr val="FF0000"/>
              </a:solidFill>
              <a:round/>
              <a:headEnd/>
              <a:tailEnd/>
            </a:ln>
          </p:spPr>
          <p:txBody>
            <a:bodyPr/>
            <a:lstStyle/>
            <a:p>
              <a:endParaRPr lang="zh-CN" altLang="en-US"/>
            </a:p>
          </p:txBody>
        </p:sp>
        <p:sp>
          <p:nvSpPr>
            <p:cNvPr id="27" name="Freeform 12"/>
            <p:cNvSpPr>
              <a:spLocks/>
            </p:cNvSpPr>
            <p:nvPr/>
          </p:nvSpPr>
          <p:spPr bwMode="auto">
            <a:xfrm>
              <a:off x="3445" y="2040"/>
              <a:ext cx="66" cy="18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65"/>
                  </a:moveTo>
                  <a:lnTo>
                    <a:pt x="244" y="18486"/>
                  </a:lnTo>
                  <a:lnTo>
                    <a:pt x="488" y="17906"/>
                  </a:lnTo>
                  <a:lnTo>
                    <a:pt x="732" y="17283"/>
                  </a:lnTo>
                  <a:lnTo>
                    <a:pt x="854" y="16704"/>
                  </a:lnTo>
                  <a:lnTo>
                    <a:pt x="1098" y="16080"/>
                  </a:lnTo>
                  <a:lnTo>
                    <a:pt x="1341" y="15501"/>
                  </a:lnTo>
                  <a:lnTo>
                    <a:pt x="1585" y="14878"/>
                  </a:lnTo>
                  <a:lnTo>
                    <a:pt x="1829" y="14298"/>
                  </a:lnTo>
                  <a:lnTo>
                    <a:pt x="1951" y="13719"/>
                  </a:lnTo>
                  <a:lnTo>
                    <a:pt x="2195" y="13140"/>
                  </a:lnTo>
                  <a:lnTo>
                    <a:pt x="2439" y="12606"/>
                  </a:lnTo>
                  <a:lnTo>
                    <a:pt x="2683" y="12027"/>
                  </a:lnTo>
                  <a:lnTo>
                    <a:pt x="2927" y="11448"/>
                  </a:lnTo>
                  <a:lnTo>
                    <a:pt x="3049" y="10869"/>
                  </a:lnTo>
                  <a:lnTo>
                    <a:pt x="3293" y="10334"/>
                  </a:lnTo>
                  <a:lnTo>
                    <a:pt x="3537" y="9844"/>
                  </a:lnTo>
                  <a:lnTo>
                    <a:pt x="3780" y="9310"/>
                  </a:lnTo>
                  <a:lnTo>
                    <a:pt x="4024" y="8775"/>
                  </a:lnTo>
                  <a:lnTo>
                    <a:pt x="4268" y="8241"/>
                  </a:lnTo>
                  <a:lnTo>
                    <a:pt x="4390" y="7751"/>
                  </a:lnTo>
                  <a:lnTo>
                    <a:pt x="4756" y="7261"/>
                  </a:lnTo>
                  <a:lnTo>
                    <a:pt x="4878" y="6815"/>
                  </a:lnTo>
                  <a:lnTo>
                    <a:pt x="5122" y="6325"/>
                  </a:lnTo>
                  <a:lnTo>
                    <a:pt x="5366" y="5880"/>
                  </a:lnTo>
                  <a:lnTo>
                    <a:pt x="5488" y="5434"/>
                  </a:lnTo>
                  <a:lnTo>
                    <a:pt x="5854" y="4989"/>
                  </a:lnTo>
                  <a:lnTo>
                    <a:pt x="5854" y="4588"/>
                  </a:lnTo>
                  <a:lnTo>
                    <a:pt x="6220" y="4143"/>
                  </a:lnTo>
                  <a:lnTo>
                    <a:pt x="6463" y="3786"/>
                  </a:lnTo>
                  <a:lnTo>
                    <a:pt x="6585" y="3430"/>
                  </a:lnTo>
                  <a:lnTo>
                    <a:pt x="6951" y="3029"/>
                  </a:lnTo>
                  <a:lnTo>
                    <a:pt x="7073" y="2717"/>
                  </a:lnTo>
                  <a:lnTo>
                    <a:pt x="7317" y="2450"/>
                  </a:lnTo>
                  <a:lnTo>
                    <a:pt x="7439" y="2094"/>
                  </a:lnTo>
                  <a:lnTo>
                    <a:pt x="7683" y="1826"/>
                  </a:lnTo>
                  <a:lnTo>
                    <a:pt x="7927" y="1604"/>
                  </a:lnTo>
                  <a:lnTo>
                    <a:pt x="8171" y="1292"/>
                  </a:lnTo>
                  <a:lnTo>
                    <a:pt x="8415" y="1069"/>
                  </a:lnTo>
                  <a:lnTo>
                    <a:pt x="8537" y="846"/>
                  </a:lnTo>
                  <a:lnTo>
                    <a:pt x="8780" y="668"/>
                  </a:lnTo>
                  <a:lnTo>
                    <a:pt x="9024" y="490"/>
                  </a:lnTo>
                  <a:lnTo>
                    <a:pt x="9146" y="401"/>
                  </a:lnTo>
                  <a:lnTo>
                    <a:pt x="9512" y="267"/>
                  </a:lnTo>
                  <a:lnTo>
                    <a:pt x="9512" y="134"/>
                  </a:lnTo>
                  <a:lnTo>
                    <a:pt x="9878" y="89"/>
                  </a:lnTo>
                  <a:lnTo>
                    <a:pt x="10000" y="45"/>
                  </a:lnTo>
                  <a:lnTo>
                    <a:pt x="10244" y="0"/>
                  </a:lnTo>
                  <a:lnTo>
                    <a:pt x="10488" y="45"/>
                  </a:lnTo>
                  <a:lnTo>
                    <a:pt x="10732" y="45"/>
                  </a:lnTo>
                  <a:lnTo>
                    <a:pt x="10854" y="89"/>
                  </a:lnTo>
                  <a:lnTo>
                    <a:pt x="11098" y="223"/>
                  </a:lnTo>
                  <a:lnTo>
                    <a:pt x="11341" y="356"/>
                  </a:lnTo>
                  <a:lnTo>
                    <a:pt x="11585" y="535"/>
                  </a:lnTo>
                  <a:lnTo>
                    <a:pt x="11829" y="757"/>
                  </a:lnTo>
                  <a:lnTo>
                    <a:pt x="12073" y="980"/>
                  </a:lnTo>
                  <a:lnTo>
                    <a:pt x="12195" y="1247"/>
                  </a:lnTo>
                  <a:lnTo>
                    <a:pt x="12439" y="1604"/>
                  </a:lnTo>
                  <a:lnTo>
                    <a:pt x="12683" y="1915"/>
                  </a:lnTo>
                  <a:lnTo>
                    <a:pt x="12927" y="2272"/>
                  </a:lnTo>
                  <a:lnTo>
                    <a:pt x="13049" y="2717"/>
                  </a:lnTo>
                  <a:lnTo>
                    <a:pt x="13415" y="3118"/>
                  </a:lnTo>
                  <a:lnTo>
                    <a:pt x="13537" y="3519"/>
                  </a:lnTo>
                  <a:lnTo>
                    <a:pt x="13780" y="3964"/>
                  </a:lnTo>
                  <a:lnTo>
                    <a:pt x="14146" y="4454"/>
                  </a:lnTo>
                  <a:lnTo>
                    <a:pt x="14268" y="4944"/>
                  </a:lnTo>
                  <a:lnTo>
                    <a:pt x="14512" y="5479"/>
                  </a:lnTo>
                  <a:lnTo>
                    <a:pt x="14756" y="5969"/>
                  </a:lnTo>
                  <a:lnTo>
                    <a:pt x="15000" y="6503"/>
                  </a:lnTo>
                  <a:lnTo>
                    <a:pt x="15122" y="7038"/>
                  </a:lnTo>
                  <a:lnTo>
                    <a:pt x="15366" y="7617"/>
                  </a:lnTo>
                  <a:lnTo>
                    <a:pt x="15610" y="8151"/>
                  </a:lnTo>
                  <a:lnTo>
                    <a:pt x="15854" y="8775"/>
                  </a:lnTo>
                  <a:lnTo>
                    <a:pt x="16098" y="9310"/>
                  </a:lnTo>
                  <a:lnTo>
                    <a:pt x="16220" y="9889"/>
                  </a:lnTo>
                  <a:lnTo>
                    <a:pt x="16585" y="10468"/>
                  </a:lnTo>
                  <a:lnTo>
                    <a:pt x="16707" y="11047"/>
                  </a:lnTo>
                  <a:lnTo>
                    <a:pt x="16951" y="11626"/>
                  </a:lnTo>
                  <a:lnTo>
                    <a:pt x="17195" y="12205"/>
                  </a:lnTo>
                  <a:lnTo>
                    <a:pt x="17317" y="12739"/>
                  </a:lnTo>
                  <a:lnTo>
                    <a:pt x="17561" y="13318"/>
                  </a:lnTo>
                  <a:lnTo>
                    <a:pt x="17683" y="13853"/>
                  </a:lnTo>
                  <a:lnTo>
                    <a:pt x="17927" y="14388"/>
                  </a:lnTo>
                  <a:lnTo>
                    <a:pt x="18049" y="14922"/>
                  </a:lnTo>
                  <a:lnTo>
                    <a:pt x="18293" y="15412"/>
                  </a:lnTo>
                  <a:lnTo>
                    <a:pt x="18415" y="15902"/>
                  </a:lnTo>
                  <a:lnTo>
                    <a:pt x="18659" y="16437"/>
                  </a:lnTo>
                  <a:lnTo>
                    <a:pt x="18780" y="16882"/>
                  </a:lnTo>
                  <a:lnTo>
                    <a:pt x="19024" y="17283"/>
                  </a:lnTo>
                  <a:lnTo>
                    <a:pt x="19146" y="17728"/>
                  </a:lnTo>
                  <a:lnTo>
                    <a:pt x="19268" y="18174"/>
                  </a:lnTo>
                  <a:lnTo>
                    <a:pt x="19390" y="18530"/>
                  </a:lnTo>
                  <a:lnTo>
                    <a:pt x="19512" y="18886"/>
                  </a:lnTo>
                  <a:lnTo>
                    <a:pt x="19634" y="19198"/>
                  </a:lnTo>
                  <a:lnTo>
                    <a:pt x="19756" y="19510"/>
                  </a:lnTo>
                  <a:lnTo>
                    <a:pt x="19878" y="19733"/>
                  </a:lnTo>
                  <a:lnTo>
                    <a:pt x="19878" y="1995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13"/>
            <p:cNvSpPr>
              <a:spLocks/>
            </p:cNvSpPr>
            <p:nvPr/>
          </p:nvSpPr>
          <p:spPr bwMode="auto">
            <a:xfrm>
              <a:off x="3510" y="2213"/>
              <a:ext cx="70" cy="17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00"/>
                  </a:lnTo>
                  <a:lnTo>
                    <a:pt x="343" y="1293"/>
                  </a:lnTo>
                  <a:lnTo>
                    <a:pt x="571" y="1894"/>
                  </a:lnTo>
                  <a:lnTo>
                    <a:pt x="800" y="2540"/>
                  </a:lnTo>
                  <a:lnTo>
                    <a:pt x="914" y="3141"/>
                  </a:lnTo>
                  <a:lnTo>
                    <a:pt x="1257" y="3741"/>
                  </a:lnTo>
                  <a:lnTo>
                    <a:pt x="1371" y="4342"/>
                  </a:lnTo>
                  <a:lnTo>
                    <a:pt x="1600" y="4942"/>
                  </a:lnTo>
                  <a:lnTo>
                    <a:pt x="1714" y="5543"/>
                  </a:lnTo>
                  <a:lnTo>
                    <a:pt x="2057" y="6189"/>
                  </a:lnTo>
                  <a:lnTo>
                    <a:pt x="2171" y="6744"/>
                  </a:lnTo>
                  <a:lnTo>
                    <a:pt x="2400" y="7298"/>
                  </a:lnTo>
                  <a:lnTo>
                    <a:pt x="2629" y="7898"/>
                  </a:lnTo>
                  <a:lnTo>
                    <a:pt x="2743" y="8453"/>
                  </a:lnTo>
                  <a:lnTo>
                    <a:pt x="2971" y="9007"/>
                  </a:lnTo>
                  <a:lnTo>
                    <a:pt x="3200" y="9607"/>
                  </a:lnTo>
                  <a:lnTo>
                    <a:pt x="3314" y="10162"/>
                  </a:lnTo>
                  <a:lnTo>
                    <a:pt x="3543" y="10670"/>
                  </a:lnTo>
                  <a:lnTo>
                    <a:pt x="3771" y="11224"/>
                  </a:lnTo>
                  <a:lnTo>
                    <a:pt x="4000" y="11732"/>
                  </a:lnTo>
                  <a:lnTo>
                    <a:pt x="4114" y="12194"/>
                  </a:lnTo>
                  <a:lnTo>
                    <a:pt x="4343" y="12702"/>
                  </a:lnTo>
                  <a:lnTo>
                    <a:pt x="4571" y="13210"/>
                  </a:lnTo>
                  <a:lnTo>
                    <a:pt x="4686" y="13672"/>
                  </a:lnTo>
                  <a:lnTo>
                    <a:pt x="5029" y="14134"/>
                  </a:lnTo>
                  <a:lnTo>
                    <a:pt x="5143" y="14550"/>
                  </a:lnTo>
                  <a:lnTo>
                    <a:pt x="5371" y="15058"/>
                  </a:lnTo>
                  <a:lnTo>
                    <a:pt x="5600" y="15427"/>
                  </a:lnTo>
                  <a:lnTo>
                    <a:pt x="5714" y="15843"/>
                  </a:lnTo>
                  <a:lnTo>
                    <a:pt x="6057" y="16212"/>
                  </a:lnTo>
                  <a:lnTo>
                    <a:pt x="6171" y="16628"/>
                  </a:lnTo>
                  <a:lnTo>
                    <a:pt x="6400" y="16952"/>
                  </a:lnTo>
                  <a:lnTo>
                    <a:pt x="6629" y="17321"/>
                  </a:lnTo>
                  <a:lnTo>
                    <a:pt x="6743" y="17598"/>
                  </a:lnTo>
                  <a:lnTo>
                    <a:pt x="6971" y="17921"/>
                  </a:lnTo>
                  <a:lnTo>
                    <a:pt x="7200" y="18152"/>
                  </a:lnTo>
                  <a:lnTo>
                    <a:pt x="7429" y="18476"/>
                  </a:lnTo>
                  <a:lnTo>
                    <a:pt x="7543" y="18707"/>
                  </a:lnTo>
                  <a:lnTo>
                    <a:pt x="7886" y="18938"/>
                  </a:lnTo>
                  <a:lnTo>
                    <a:pt x="8000" y="19169"/>
                  </a:lnTo>
                  <a:lnTo>
                    <a:pt x="8229" y="19353"/>
                  </a:lnTo>
                  <a:lnTo>
                    <a:pt x="8457" y="19492"/>
                  </a:lnTo>
                  <a:lnTo>
                    <a:pt x="8571" y="19630"/>
                  </a:lnTo>
                  <a:lnTo>
                    <a:pt x="8914" y="19723"/>
                  </a:lnTo>
                  <a:lnTo>
                    <a:pt x="9029" y="19861"/>
                  </a:lnTo>
                  <a:lnTo>
                    <a:pt x="9257" y="19908"/>
                  </a:lnTo>
                  <a:lnTo>
                    <a:pt x="9486" y="19954"/>
                  </a:lnTo>
                  <a:lnTo>
                    <a:pt x="9714" y="19954"/>
                  </a:lnTo>
                  <a:lnTo>
                    <a:pt x="9943" y="19954"/>
                  </a:lnTo>
                  <a:lnTo>
                    <a:pt x="10057" y="19908"/>
                  </a:lnTo>
                  <a:lnTo>
                    <a:pt x="10286" y="19861"/>
                  </a:lnTo>
                  <a:lnTo>
                    <a:pt x="10514" y="19723"/>
                  </a:lnTo>
                  <a:lnTo>
                    <a:pt x="10743" y="19538"/>
                  </a:lnTo>
                  <a:lnTo>
                    <a:pt x="10971" y="19353"/>
                  </a:lnTo>
                  <a:lnTo>
                    <a:pt x="11314" y="19122"/>
                  </a:lnTo>
                  <a:lnTo>
                    <a:pt x="11429" y="18845"/>
                  </a:lnTo>
                  <a:lnTo>
                    <a:pt x="11771" y="18522"/>
                  </a:lnTo>
                  <a:lnTo>
                    <a:pt x="12000" y="18245"/>
                  </a:lnTo>
                  <a:lnTo>
                    <a:pt x="12114" y="17921"/>
                  </a:lnTo>
                  <a:lnTo>
                    <a:pt x="12457" y="17506"/>
                  </a:lnTo>
                  <a:lnTo>
                    <a:pt x="12686" y="17136"/>
                  </a:lnTo>
                  <a:lnTo>
                    <a:pt x="12914" y="16721"/>
                  </a:lnTo>
                  <a:lnTo>
                    <a:pt x="13257" y="16259"/>
                  </a:lnTo>
                  <a:lnTo>
                    <a:pt x="13371" y="15797"/>
                  </a:lnTo>
                  <a:lnTo>
                    <a:pt x="13714" y="15381"/>
                  </a:lnTo>
                  <a:lnTo>
                    <a:pt x="13943" y="14873"/>
                  </a:lnTo>
                  <a:lnTo>
                    <a:pt x="14171" y="14365"/>
                  </a:lnTo>
                  <a:lnTo>
                    <a:pt x="14400" y="13811"/>
                  </a:lnTo>
                  <a:lnTo>
                    <a:pt x="14743" y="13303"/>
                  </a:lnTo>
                  <a:lnTo>
                    <a:pt x="14857" y="12794"/>
                  </a:lnTo>
                  <a:lnTo>
                    <a:pt x="15200" y="12194"/>
                  </a:lnTo>
                  <a:lnTo>
                    <a:pt x="15429" y="11640"/>
                  </a:lnTo>
                  <a:lnTo>
                    <a:pt x="15657" y="11085"/>
                  </a:lnTo>
                  <a:lnTo>
                    <a:pt x="15886" y="10531"/>
                  </a:lnTo>
                  <a:lnTo>
                    <a:pt x="16114" y="10023"/>
                  </a:lnTo>
                  <a:lnTo>
                    <a:pt x="16343" y="9469"/>
                  </a:lnTo>
                  <a:lnTo>
                    <a:pt x="16571" y="8961"/>
                  </a:lnTo>
                  <a:lnTo>
                    <a:pt x="16800" y="8406"/>
                  </a:lnTo>
                  <a:lnTo>
                    <a:pt x="17029" y="7806"/>
                  </a:lnTo>
                  <a:lnTo>
                    <a:pt x="17257" y="7298"/>
                  </a:lnTo>
                  <a:lnTo>
                    <a:pt x="17371" y="6744"/>
                  </a:lnTo>
                  <a:lnTo>
                    <a:pt x="17714" y="6236"/>
                  </a:lnTo>
                  <a:lnTo>
                    <a:pt x="17829" y="5727"/>
                  </a:lnTo>
                  <a:lnTo>
                    <a:pt x="18171" y="5219"/>
                  </a:lnTo>
                  <a:lnTo>
                    <a:pt x="18286" y="4758"/>
                  </a:lnTo>
                  <a:lnTo>
                    <a:pt x="18400" y="4249"/>
                  </a:lnTo>
                  <a:lnTo>
                    <a:pt x="18743" y="3880"/>
                  </a:lnTo>
                  <a:lnTo>
                    <a:pt x="18857" y="3372"/>
                  </a:lnTo>
                  <a:lnTo>
                    <a:pt x="19086" y="3002"/>
                  </a:lnTo>
                  <a:lnTo>
                    <a:pt x="19200" y="2587"/>
                  </a:lnTo>
                  <a:lnTo>
                    <a:pt x="19314" y="2263"/>
                  </a:lnTo>
                  <a:lnTo>
                    <a:pt x="19429" y="1894"/>
                  </a:lnTo>
                  <a:lnTo>
                    <a:pt x="19543" y="1617"/>
                  </a:lnTo>
                  <a:lnTo>
                    <a:pt x="19771" y="1339"/>
                  </a:lnTo>
                  <a:lnTo>
                    <a:pt x="19771" y="1062"/>
                  </a:lnTo>
                  <a:lnTo>
                    <a:pt x="19886" y="83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14"/>
            <p:cNvSpPr>
              <a:spLocks/>
            </p:cNvSpPr>
            <p:nvPr/>
          </p:nvSpPr>
          <p:spPr bwMode="auto">
            <a:xfrm>
              <a:off x="3580" y="2041"/>
              <a:ext cx="66" cy="185"/>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89"/>
                  </a:moveTo>
                  <a:lnTo>
                    <a:pt x="244" y="18482"/>
                  </a:lnTo>
                  <a:lnTo>
                    <a:pt x="488" y="17874"/>
                  </a:lnTo>
                  <a:lnTo>
                    <a:pt x="732" y="17310"/>
                  </a:lnTo>
                  <a:lnTo>
                    <a:pt x="854" y="16659"/>
                  </a:lnTo>
                  <a:lnTo>
                    <a:pt x="1098" y="16052"/>
                  </a:lnTo>
                  <a:lnTo>
                    <a:pt x="1341" y="15488"/>
                  </a:lnTo>
                  <a:lnTo>
                    <a:pt x="1585" y="14881"/>
                  </a:lnTo>
                  <a:lnTo>
                    <a:pt x="1829" y="14273"/>
                  </a:lnTo>
                  <a:lnTo>
                    <a:pt x="1951" y="13709"/>
                  </a:lnTo>
                  <a:lnTo>
                    <a:pt x="2195" y="13145"/>
                  </a:lnTo>
                  <a:lnTo>
                    <a:pt x="2439" y="12581"/>
                  </a:lnTo>
                  <a:lnTo>
                    <a:pt x="2683" y="12017"/>
                  </a:lnTo>
                  <a:lnTo>
                    <a:pt x="2927" y="11453"/>
                  </a:lnTo>
                  <a:lnTo>
                    <a:pt x="3049" y="10889"/>
                  </a:lnTo>
                  <a:lnTo>
                    <a:pt x="3293" y="10325"/>
                  </a:lnTo>
                  <a:lnTo>
                    <a:pt x="3537" y="9805"/>
                  </a:lnTo>
                  <a:lnTo>
                    <a:pt x="3780" y="9284"/>
                  </a:lnTo>
                  <a:lnTo>
                    <a:pt x="4024" y="8720"/>
                  </a:lnTo>
                  <a:lnTo>
                    <a:pt x="4268" y="8200"/>
                  </a:lnTo>
                  <a:lnTo>
                    <a:pt x="4390" y="7722"/>
                  </a:lnTo>
                  <a:lnTo>
                    <a:pt x="4756" y="7245"/>
                  </a:lnTo>
                  <a:lnTo>
                    <a:pt x="4878" y="6768"/>
                  </a:lnTo>
                  <a:lnTo>
                    <a:pt x="5122" y="6334"/>
                  </a:lnTo>
                  <a:lnTo>
                    <a:pt x="5366" y="5900"/>
                  </a:lnTo>
                  <a:lnTo>
                    <a:pt x="5488" y="5466"/>
                  </a:lnTo>
                  <a:lnTo>
                    <a:pt x="5854" y="4989"/>
                  </a:lnTo>
                  <a:lnTo>
                    <a:pt x="5854" y="4555"/>
                  </a:lnTo>
                  <a:lnTo>
                    <a:pt x="6220" y="4165"/>
                  </a:lnTo>
                  <a:lnTo>
                    <a:pt x="6463" y="3774"/>
                  </a:lnTo>
                  <a:lnTo>
                    <a:pt x="6585" y="3427"/>
                  </a:lnTo>
                  <a:lnTo>
                    <a:pt x="6951" y="3037"/>
                  </a:lnTo>
                  <a:lnTo>
                    <a:pt x="7073" y="2690"/>
                  </a:lnTo>
                  <a:lnTo>
                    <a:pt x="7317" y="2430"/>
                  </a:lnTo>
                  <a:lnTo>
                    <a:pt x="7439" y="2082"/>
                  </a:lnTo>
                  <a:lnTo>
                    <a:pt x="7683" y="1822"/>
                  </a:lnTo>
                  <a:lnTo>
                    <a:pt x="7927" y="1562"/>
                  </a:lnTo>
                  <a:lnTo>
                    <a:pt x="8171" y="1302"/>
                  </a:lnTo>
                  <a:lnTo>
                    <a:pt x="8415" y="1041"/>
                  </a:lnTo>
                  <a:lnTo>
                    <a:pt x="8537" y="868"/>
                  </a:lnTo>
                  <a:lnTo>
                    <a:pt x="8780" y="694"/>
                  </a:lnTo>
                  <a:lnTo>
                    <a:pt x="9024" y="521"/>
                  </a:lnTo>
                  <a:lnTo>
                    <a:pt x="9146" y="390"/>
                  </a:lnTo>
                  <a:lnTo>
                    <a:pt x="9512" y="260"/>
                  </a:lnTo>
                  <a:lnTo>
                    <a:pt x="9512" y="130"/>
                  </a:lnTo>
                  <a:lnTo>
                    <a:pt x="9878" y="87"/>
                  </a:lnTo>
                  <a:lnTo>
                    <a:pt x="10000" y="43"/>
                  </a:lnTo>
                  <a:lnTo>
                    <a:pt x="10244" y="0"/>
                  </a:lnTo>
                  <a:lnTo>
                    <a:pt x="10488" y="43"/>
                  </a:lnTo>
                  <a:lnTo>
                    <a:pt x="10732" y="43"/>
                  </a:lnTo>
                  <a:lnTo>
                    <a:pt x="10854" y="87"/>
                  </a:lnTo>
                  <a:lnTo>
                    <a:pt x="11098" y="217"/>
                  </a:lnTo>
                  <a:lnTo>
                    <a:pt x="11341" y="347"/>
                  </a:lnTo>
                  <a:lnTo>
                    <a:pt x="11585" y="521"/>
                  </a:lnTo>
                  <a:lnTo>
                    <a:pt x="11829" y="738"/>
                  </a:lnTo>
                  <a:lnTo>
                    <a:pt x="12073" y="998"/>
                  </a:lnTo>
                  <a:lnTo>
                    <a:pt x="12195" y="1258"/>
                  </a:lnTo>
                  <a:lnTo>
                    <a:pt x="12439" y="1562"/>
                  </a:lnTo>
                  <a:lnTo>
                    <a:pt x="12683" y="1866"/>
                  </a:lnTo>
                  <a:lnTo>
                    <a:pt x="12927" y="2256"/>
                  </a:lnTo>
                  <a:lnTo>
                    <a:pt x="13049" y="2690"/>
                  </a:lnTo>
                  <a:lnTo>
                    <a:pt x="13415" y="3124"/>
                  </a:lnTo>
                  <a:lnTo>
                    <a:pt x="13537" y="3514"/>
                  </a:lnTo>
                  <a:lnTo>
                    <a:pt x="13780" y="3991"/>
                  </a:lnTo>
                  <a:lnTo>
                    <a:pt x="14146" y="4425"/>
                  </a:lnTo>
                  <a:lnTo>
                    <a:pt x="14268" y="4946"/>
                  </a:lnTo>
                  <a:lnTo>
                    <a:pt x="14512" y="5466"/>
                  </a:lnTo>
                  <a:lnTo>
                    <a:pt x="14756" y="5987"/>
                  </a:lnTo>
                  <a:lnTo>
                    <a:pt x="15000" y="6508"/>
                  </a:lnTo>
                  <a:lnTo>
                    <a:pt x="15122" y="7072"/>
                  </a:lnTo>
                  <a:lnTo>
                    <a:pt x="15366" y="7636"/>
                  </a:lnTo>
                  <a:lnTo>
                    <a:pt x="15610" y="8200"/>
                  </a:lnTo>
                  <a:lnTo>
                    <a:pt x="15854" y="8764"/>
                  </a:lnTo>
                  <a:lnTo>
                    <a:pt x="16098" y="9371"/>
                  </a:lnTo>
                  <a:lnTo>
                    <a:pt x="16220" y="9892"/>
                  </a:lnTo>
                  <a:lnTo>
                    <a:pt x="16585" y="10456"/>
                  </a:lnTo>
                  <a:lnTo>
                    <a:pt x="16707" y="11020"/>
                  </a:lnTo>
                  <a:lnTo>
                    <a:pt x="16951" y="11627"/>
                  </a:lnTo>
                  <a:lnTo>
                    <a:pt x="17195" y="12148"/>
                  </a:lnTo>
                  <a:lnTo>
                    <a:pt x="17317" y="12755"/>
                  </a:lnTo>
                  <a:lnTo>
                    <a:pt x="17561" y="13275"/>
                  </a:lnTo>
                  <a:lnTo>
                    <a:pt x="17683" y="13883"/>
                  </a:lnTo>
                  <a:lnTo>
                    <a:pt x="17927" y="14403"/>
                  </a:lnTo>
                  <a:lnTo>
                    <a:pt x="18049" y="14967"/>
                  </a:lnTo>
                  <a:lnTo>
                    <a:pt x="18293" y="15445"/>
                  </a:lnTo>
                  <a:lnTo>
                    <a:pt x="18415" y="15922"/>
                  </a:lnTo>
                  <a:lnTo>
                    <a:pt x="18659" y="16443"/>
                  </a:lnTo>
                  <a:lnTo>
                    <a:pt x="18780" y="16876"/>
                  </a:lnTo>
                  <a:lnTo>
                    <a:pt x="19024" y="17310"/>
                  </a:lnTo>
                  <a:lnTo>
                    <a:pt x="19146" y="17744"/>
                  </a:lnTo>
                  <a:lnTo>
                    <a:pt x="19268" y="18134"/>
                  </a:lnTo>
                  <a:lnTo>
                    <a:pt x="19390" y="18525"/>
                  </a:lnTo>
                  <a:lnTo>
                    <a:pt x="19512" y="18915"/>
                  </a:lnTo>
                  <a:lnTo>
                    <a:pt x="19634" y="19176"/>
                  </a:lnTo>
                  <a:lnTo>
                    <a:pt x="19756" y="19479"/>
                  </a:lnTo>
                  <a:lnTo>
                    <a:pt x="19878" y="19740"/>
                  </a:lnTo>
                  <a:lnTo>
                    <a:pt x="19878" y="19957"/>
                  </a:lnTo>
                </a:path>
              </a:pathLst>
            </a:custGeom>
            <a:blipFill dpi="0" rotWithShape="0">
              <a:blip r:embed="rId7"/>
              <a:srcRect/>
              <a:tile tx="0" ty="0" sx="100000" sy="100000" flip="none" algn="tl"/>
            </a:blipFill>
            <a:ln w="28575">
              <a:solidFill>
                <a:srgbClr val="FF0000"/>
              </a:solidFill>
              <a:round/>
              <a:headEnd/>
              <a:tailEnd/>
            </a:ln>
          </p:spPr>
          <p:txBody>
            <a:bodyPr/>
            <a:lstStyle/>
            <a:p>
              <a:endParaRPr lang="zh-CN" altLang="en-US"/>
            </a:p>
          </p:txBody>
        </p:sp>
        <p:sp>
          <p:nvSpPr>
            <p:cNvPr id="30" name="Freeform 15"/>
            <p:cNvSpPr>
              <a:spLocks/>
            </p:cNvSpPr>
            <p:nvPr/>
          </p:nvSpPr>
          <p:spPr bwMode="auto">
            <a:xfrm>
              <a:off x="3645" y="2213"/>
              <a:ext cx="70" cy="17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29"/>
                  </a:lnTo>
                  <a:lnTo>
                    <a:pt x="343" y="1258"/>
                  </a:lnTo>
                  <a:lnTo>
                    <a:pt x="571" y="1888"/>
                  </a:lnTo>
                  <a:lnTo>
                    <a:pt x="800" y="2517"/>
                  </a:lnTo>
                  <a:lnTo>
                    <a:pt x="914" y="3101"/>
                  </a:lnTo>
                  <a:lnTo>
                    <a:pt x="1257" y="3730"/>
                  </a:lnTo>
                  <a:lnTo>
                    <a:pt x="1371" y="4315"/>
                  </a:lnTo>
                  <a:lnTo>
                    <a:pt x="1600" y="4944"/>
                  </a:lnTo>
                  <a:lnTo>
                    <a:pt x="1714" y="5573"/>
                  </a:lnTo>
                  <a:lnTo>
                    <a:pt x="2057" y="6112"/>
                  </a:lnTo>
                  <a:lnTo>
                    <a:pt x="2171" y="6742"/>
                  </a:lnTo>
                  <a:lnTo>
                    <a:pt x="2400" y="7326"/>
                  </a:lnTo>
                  <a:lnTo>
                    <a:pt x="2629" y="7910"/>
                  </a:lnTo>
                  <a:lnTo>
                    <a:pt x="2743" y="8494"/>
                  </a:lnTo>
                  <a:lnTo>
                    <a:pt x="2971" y="8989"/>
                  </a:lnTo>
                  <a:lnTo>
                    <a:pt x="3200" y="9618"/>
                  </a:lnTo>
                  <a:lnTo>
                    <a:pt x="3314" y="10157"/>
                  </a:lnTo>
                  <a:lnTo>
                    <a:pt x="3543" y="10652"/>
                  </a:lnTo>
                  <a:lnTo>
                    <a:pt x="3771" y="11191"/>
                  </a:lnTo>
                  <a:lnTo>
                    <a:pt x="4000" y="11685"/>
                  </a:lnTo>
                  <a:lnTo>
                    <a:pt x="4114" y="12180"/>
                  </a:lnTo>
                  <a:lnTo>
                    <a:pt x="4343" y="12719"/>
                  </a:lnTo>
                  <a:lnTo>
                    <a:pt x="4571" y="13213"/>
                  </a:lnTo>
                  <a:lnTo>
                    <a:pt x="4686" y="13708"/>
                  </a:lnTo>
                  <a:lnTo>
                    <a:pt x="5029" y="14112"/>
                  </a:lnTo>
                  <a:lnTo>
                    <a:pt x="5143" y="14562"/>
                  </a:lnTo>
                  <a:lnTo>
                    <a:pt x="5371" y="15011"/>
                  </a:lnTo>
                  <a:lnTo>
                    <a:pt x="5600" y="15461"/>
                  </a:lnTo>
                  <a:lnTo>
                    <a:pt x="5714" y="15865"/>
                  </a:lnTo>
                  <a:lnTo>
                    <a:pt x="6057" y="16225"/>
                  </a:lnTo>
                  <a:lnTo>
                    <a:pt x="6171" y="16584"/>
                  </a:lnTo>
                  <a:lnTo>
                    <a:pt x="6400" y="16944"/>
                  </a:lnTo>
                  <a:lnTo>
                    <a:pt x="6629" y="17258"/>
                  </a:lnTo>
                  <a:lnTo>
                    <a:pt x="6743" y="17618"/>
                  </a:lnTo>
                  <a:lnTo>
                    <a:pt x="6971" y="17888"/>
                  </a:lnTo>
                  <a:lnTo>
                    <a:pt x="7200" y="18157"/>
                  </a:lnTo>
                  <a:lnTo>
                    <a:pt x="7429" y="18472"/>
                  </a:lnTo>
                  <a:lnTo>
                    <a:pt x="7543" y="18742"/>
                  </a:lnTo>
                  <a:lnTo>
                    <a:pt x="7886" y="18966"/>
                  </a:lnTo>
                  <a:lnTo>
                    <a:pt x="8000" y="19146"/>
                  </a:lnTo>
                  <a:lnTo>
                    <a:pt x="8229" y="19326"/>
                  </a:lnTo>
                  <a:lnTo>
                    <a:pt x="8457" y="19461"/>
                  </a:lnTo>
                  <a:lnTo>
                    <a:pt x="8571" y="19640"/>
                  </a:lnTo>
                  <a:lnTo>
                    <a:pt x="8914" y="19730"/>
                  </a:lnTo>
                  <a:lnTo>
                    <a:pt x="9029" y="19865"/>
                  </a:lnTo>
                  <a:lnTo>
                    <a:pt x="9257" y="19910"/>
                  </a:lnTo>
                  <a:lnTo>
                    <a:pt x="9486" y="19955"/>
                  </a:lnTo>
                  <a:lnTo>
                    <a:pt x="9714" y="19955"/>
                  </a:lnTo>
                  <a:lnTo>
                    <a:pt x="9943" y="19955"/>
                  </a:lnTo>
                  <a:lnTo>
                    <a:pt x="10057" y="19910"/>
                  </a:lnTo>
                  <a:lnTo>
                    <a:pt x="10286" y="19865"/>
                  </a:lnTo>
                  <a:lnTo>
                    <a:pt x="10514" y="19730"/>
                  </a:lnTo>
                  <a:lnTo>
                    <a:pt x="10743" y="19551"/>
                  </a:lnTo>
                  <a:lnTo>
                    <a:pt x="10971" y="19326"/>
                  </a:lnTo>
                  <a:lnTo>
                    <a:pt x="11314" y="19101"/>
                  </a:lnTo>
                  <a:lnTo>
                    <a:pt x="11429" y="18876"/>
                  </a:lnTo>
                  <a:lnTo>
                    <a:pt x="11771" y="18562"/>
                  </a:lnTo>
                  <a:lnTo>
                    <a:pt x="12000" y="18247"/>
                  </a:lnTo>
                  <a:lnTo>
                    <a:pt x="12114" y="17888"/>
                  </a:lnTo>
                  <a:lnTo>
                    <a:pt x="12457" y="17483"/>
                  </a:lnTo>
                  <a:lnTo>
                    <a:pt x="12686" y="17169"/>
                  </a:lnTo>
                  <a:lnTo>
                    <a:pt x="12914" y="16719"/>
                  </a:lnTo>
                  <a:lnTo>
                    <a:pt x="13257" y="16270"/>
                  </a:lnTo>
                  <a:lnTo>
                    <a:pt x="13371" y="15820"/>
                  </a:lnTo>
                  <a:lnTo>
                    <a:pt x="13714" y="15371"/>
                  </a:lnTo>
                  <a:lnTo>
                    <a:pt x="13943" y="14876"/>
                  </a:lnTo>
                  <a:lnTo>
                    <a:pt x="14171" y="14337"/>
                  </a:lnTo>
                  <a:lnTo>
                    <a:pt x="14400" y="13843"/>
                  </a:lnTo>
                  <a:lnTo>
                    <a:pt x="14743" y="13303"/>
                  </a:lnTo>
                  <a:lnTo>
                    <a:pt x="14857" y="12809"/>
                  </a:lnTo>
                  <a:lnTo>
                    <a:pt x="15200" y="12180"/>
                  </a:lnTo>
                  <a:lnTo>
                    <a:pt x="15429" y="11685"/>
                  </a:lnTo>
                  <a:lnTo>
                    <a:pt x="15657" y="11101"/>
                  </a:lnTo>
                  <a:lnTo>
                    <a:pt x="15886" y="10562"/>
                  </a:lnTo>
                  <a:lnTo>
                    <a:pt x="16114" y="10022"/>
                  </a:lnTo>
                  <a:lnTo>
                    <a:pt x="16343" y="9483"/>
                  </a:lnTo>
                  <a:lnTo>
                    <a:pt x="16571" y="8899"/>
                  </a:lnTo>
                  <a:lnTo>
                    <a:pt x="16800" y="8360"/>
                  </a:lnTo>
                  <a:lnTo>
                    <a:pt x="17029" y="7820"/>
                  </a:lnTo>
                  <a:lnTo>
                    <a:pt x="17257" y="7281"/>
                  </a:lnTo>
                  <a:lnTo>
                    <a:pt x="17371" y="6787"/>
                  </a:lnTo>
                  <a:lnTo>
                    <a:pt x="17714" y="6247"/>
                  </a:lnTo>
                  <a:lnTo>
                    <a:pt x="17829" y="5708"/>
                  </a:lnTo>
                  <a:lnTo>
                    <a:pt x="18171" y="5213"/>
                  </a:lnTo>
                  <a:lnTo>
                    <a:pt x="18286" y="4764"/>
                  </a:lnTo>
                  <a:lnTo>
                    <a:pt x="18400" y="4270"/>
                  </a:lnTo>
                  <a:lnTo>
                    <a:pt x="18743" y="3865"/>
                  </a:lnTo>
                  <a:lnTo>
                    <a:pt x="18857" y="3416"/>
                  </a:lnTo>
                  <a:lnTo>
                    <a:pt x="19086" y="3011"/>
                  </a:lnTo>
                  <a:lnTo>
                    <a:pt x="19200" y="2607"/>
                  </a:lnTo>
                  <a:lnTo>
                    <a:pt x="19314" y="2247"/>
                  </a:lnTo>
                  <a:lnTo>
                    <a:pt x="19429" y="1933"/>
                  </a:lnTo>
                  <a:lnTo>
                    <a:pt x="19543" y="1618"/>
                  </a:lnTo>
                  <a:lnTo>
                    <a:pt x="19771" y="1348"/>
                  </a:lnTo>
                  <a:lnTo>
                    <a:pt x="19771" y="1034"/>
                  </a:lnTo>
                  <a:lnTo>
                    <a:pt x="19886" y="854"/>
                  </a:lnTo>
                </a:path>
              </a:pathLst>
            </a:custGeom>
            <a:blipFill dpi="0" rotWithShape="0">
              <a:blip r:embed="rId7"/>
              <a:srcRect/>
              <a:tile tx="0" ty="0" sx="100000" sy="100000" flip="none" algn="tl"/>
            </a:blipFill>
            <a:ln w="28575">
              <a:solidFill>
                <a:srgbClr val="FF0000"/>
              </a:solidFill>
              <a:round/>
              <a:headEnd/>
              <a:tailEnd/>
            </a:ln>
          </p:spPr>
          <p:txBody>
            <a:bodyPr/>
            <a:lstStyle/>
            <a:p>
              <a:endParaRPr lang="zh-CN" altLang="en-US"/>
            </a:p>
          </p:txBody>
        </p:sp>
        <p:sp>
          <p:nvSpPr>
            <p:cNvPr id="31" name="Freeform 16"/>
            <p:cNvSpPr>
              <a:spLocks/>
            </p:cNvSpPr>
            <p:nvPr/>
          </p:nvSpPr>
          <p:spPr bwMode="auto">
            <a:xfrm>
              <a:off x="3718" y="2045"/>
              <a:ext cx="65" cy="18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65"/>
                  </a:moveTo>
                  <a:lnTo>
                    <a:pt x="244" y="18486"/>
                  </a:lnTo>
                  <a:lnTo>
                    <a:pt x="488" y="17906"/>
                  </a:lnTo>
                  <a:lnTo>
                    <a:pt x="732" y="17283"/>
                  </a:lnTo>
                  <a:lnTo>
                    <a:pt x="854" y="16704"/>
                  </a:lnTo>
                  <a:lnTo>
                    <a:pt x="1098" y="16080"/>
                  </a:lnTo>
                  <a:lnTo>
                    <a:pt x="1341" y="15501"/>
                  </a:lnTo>
                  <a:lnTo>
                    <a:pt x="1585" y="14878"/>
                  </a:lnTo>
                  <a:lnTo>
                    <a:pt x="1829" y="14298"/>
                  </a:lnTo>
                  <a:lnTo>
                    <a:pt x="1951" y="13719"/>
                  </a:lnTo>
                  <a:lnTo>
                    <a:pt x="2195" y="13140"/>
                  </a:lnTo>
                  <a:lnTo>
                    <a:pt x="2439" y="12606"/>
                  </a:lnTo>
                  <a:lnTo>
                    <a:pt x="2683" y="12027"/>
                  </a:lnTo>
                  <a:lnTo>
                    <a:pt x="2927" y="11448"/>
                  </a:lnTo>
                  <a:lnTo>
                    <a:pt x="3049" y="10869"/>
                  </a:lnTo>
                  <a:lnTo>
                    <a:pt x="3293" y="10334"/>
                  </a:lnTo>
                  <a:lnTo>
                    <a:pt x="3537" y="9844"/>
                  </a:lnTo>
                  <a:lnTo>
                    <a:pt x="3780" y="9310"/>
                  </a:lnTo>
                  <a:lnTo>
                    <a:pt x="4024" y="8775"/>
                  </a:lnTo>
                  <a:lnTo>
                    <a:pt x="4268" y="8241"/>
                  </a:lnTo>
                  <a:lnTo>
                    <a:pt x="4390" y="7751"/>
                  </a:lnTo>
                  <a:lnTo>
                    <a:pt x="4756" y="7261"/>
                  </a:lnTo>
                  <a:lnTo>
                    <a:pt x="4878" y="6815"/>
                  </a:lnTo>
                  <a:lnTo>
                    <a:pt x="5122" y="6325"/>
                  </a:lnTo>
                  <a:lnTo>
                    <a:pt x="5366" y="5880"/>
                  </a:lnTo>
                  <a:lnTo>
                    <a:pt x="5488" y="5434"/>
                  </a:lnTo>
                  <a:lnTo>
                    <a:pt x="5854" y="4989"/>
                  </a:lnTo>
                  <a:lnTo>
                    <a:pt x="5854" y="4588"/>
                  </a:lnTo>
                  <a:lnTo>
                    <a:pt x="6220" y="4143"/>
                  </a:lnTo>
                  <a:lnTo>
                    <a:pt x="6463" y="3786"/>
                  </a:lnTo>
                  <a:lnTo>
                    <a:pt x="6585" y="3430"/>
                  </a:lnTo>
                  <a:lnTo>
                    <a:pt x="6951" y="3029"/>
                  </a:lnTo>
                  <a:lnTo>
                    <a:pt x="7073" y="2717"/>
                  </a:lnTo>
                  <a:lnTo>
                    <a:pt x="7317" y="2450"/>
                  </a:lnTo>
                  <a:lnTo>
                    <a:pt x="7439" y="2094"/>
                  </a:lnTo>
                  <a:lnTo>
                    <a:pt x="7683" y="1826"/>
                  </a:lnTo>
                  <a:lnTo>
                    <a:pt x="7927" y="1604"/>
                  </a:lnTo>
                  <a:lnTo>
                    <a:pt x="8171" y="1292"/>
                  </a:lnTo>
                  <a:lnTo>
                    <a:pt x="8415" y="1069"/>
                  </a:lnTo>
                  <a:lnTo>
                    <a:pt x="8537" y="846"/>
                  </a:lnTo>
                  <a:lnTo>
                    <a:pt x="8780" y="668"/>
                  </a:lnTo>
                  <a:lnTo>
                    <a:pt x="9024" y="490"/>
                  </a:lnTo>
                  <a:lnTo>
                    <a:pt x="9146" y="401"/>
                  </a:lnTo>
                  <a:lnTo>
                    <a:pt x="9512" y="267"/>
                  </a:lnTo>
                  <a:lnTo>
                    <a:pt x="9512" y="134"/>
                  </a:lnTo>
                  <a:lnTo>
                    <a:pt x="9878" y="89"/>
                  </a:lnTo>
                  <a:lnTo>
                    <a:pt x="10000" y="45"/>
                  </a:lnTo>
                  <a:lnTo>
                    <a:pt x="10244" y="0"/>
                  </a:lnTo>
                  <a:lnTo>
                    <a:pt x="10488" y="45"/>
                  </a:lnTo>
                  <a:lnTo>
                    <a:pt x="10732" y="45"/>
                  </a:lnTo>
                  <a:lnTo>
                    <a:pt x="10854" y="89"/>
                  </a:lnTo>
                  <a:lnTo>
                    <a:pt x="11098" y="223"/>
                  </a:lnTo>
                  <a:lnTo>
                    <a:pt x="11341" y="356"/>
                  </a:lnTo>
                  <a:lnTo>
                    <a:pt x="11585" y="535"/>
                  </a:lnTo>
                  <a:lnTo>
                    <a:pt x="11829" y="757"/>
                  </a:lnTo>
                  <a:lnTo>
                    <a:pt x="12073" y="980"/>
                  </a:lnTo>
                  <a:lnTo>
                    <a:pt x="12195" y="1247"/>
                  </a:lnTo>
                  <a:lnTo>
                    <a:pt x="12439" y="1604"/>
                  </a:lnTo>
                  <a:lnTo>
                    <a:pt x="12683" y="1915"/>
                  </a:lnTo>
                  <a:lnTo>
                    <a:pt x="12927" y="2272"/>
                  </a:lnTo>
                  <a:lnTo>
                    <a:pt x="13049" y="2717"/>
                  </a:lnTo>
                  <a:lnTo>
                    <a:pt x="13415" y="3118"/>
                  </a:lnTo>
                  <a:lnTo>
                    <a:pt x="13537" y="3519"/>
                  </a:lnTo>
                  <a:lnTo>
                    <a:pt x="13780" y="3964"/>
                  </a:lnTo>
                  <a:lnTo>
                    <a:pt x="14146" y="4454"/>
                  </a:lnTo>
                  <a:lnTo>
                    <a:pt x="14268" y="4944"/>
                  </a:lnTo>
                  <a:lnTo>
                    <a:pt x="14512" y="5479"/>
                  </a:lnTo>
                  <a:lnTo>
                    <a:pt x="14756" y="5969"/>
                  </a:lnTo>
                  <a:lnTo>
                    <a:pt x="15000" y="6503"/>
                  </a:lnTo>
                  <a:lnTo>
                    <a:pt x="15122" y="7038"/>
                  </a:lnTo>
                  <a:lnTo>
                    <a:pt x="15366" y="7617"/>
                  </a:lnTo>
                  <a:lnTo>
                    <a:pt x="15610" y="8151"/>
                  </a:lnTo>
                  <a:lnTo>
                    <a:pt x="15854" y="8775"/>
                  </a:lnTo>
                  <a:lnTo>
                    <a:pt x="16098" y="9310"/>
                  </a:lnTo>
                  <a:lnTo>
                    <a:pt x="16220" y="9889"/>
                  </a:lnTo>
                  <a:lnTo>
                    <a:pt x="16585" y="10468"/>
                  </a:lnTo>
                  <a:lnTo>
                    <a:pt x="16707" y="11047"/>
                  </a:lnTo>
                  <a:lnTo>
                    <a:pt x="16951" y="11626"/>
                  </a:lnTo>
                  <a:lnTo>
                    <a:pt x="17195" y="12205"/>
                  </a:lnTo>
                  <a:lnTo>
                    <a:pt x="17317" y="12739"/>
                  </a:lnTo>
                  <a:lnTo>
                    <a:pt x="17561" y="13318"/>
                  </a:lnTo>
                  <a:lnTo>
                    <a:pt x="17683" y="13853"/>
                  </a:lnTo>
                  <a:lnTo>
                    <a:pt x="17927" y="14388"/>
                  </a:lnTo>
                  <a:lnTo>
                    <a:pt x="18049" y="14922"/>
                  </a:lnTo>
                  <a:lnTo>
                    <a:pt x="18293" y="15412"/>
                  </a:lnTo>
                  <a:lnTo>
                    <a:pt x="18415" y="15902"/>
                  </a:lnTo>
                  <a:lnTo>
                    <a:pt x="18659" y="16437"/>
                  </a:lnTo>
                  <a:lnTo>
                    <a:pt x="18780" y="16882"/>
                  </a:lnTo>
                  <a:lnTo>
                    <a:pt x="19024" y="17283"/>
                  </a:lnTo>
                  <a:lnTo>
                    <a:pt x="19146" y="17728"/>
                  </a:lnTo>
                  <a:lnTo>
                    <a:pt x="19268" y="18174"/>
                  </a:lnTo>
                  <a:lnTo>
                    <a:pt x="19390" y="18530"/>
                  </a:lnTo>
                  <a:lnTo>
                    <a:pt x="19512" y="18886"/>
                  </a:lnTo>
                  <a:lnTo>
                    <a:pt x="19634" y="19198"/>
                  </a:lnTo>
                  <a:lnTo>
                    <a:pt x="19756" y="19510"/>
                  </a:lnTo>
                  <a:lnTo>
                    <a:pt x="19878" y="19733"/>
                  </a:lnTo>
                  <a:lnTo>
                    <a:pt x="19878" y="1995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17"/>
            <p:cNvSpPr>
              <a:spLocks/>
            </p:cNvSpPr>
            <p:nvPr/>
          </p:nvSpPr>
          <p:spPr bwMode="auto">
            <a:xfrm>
              <a:off x="3783" y="2205"/>
              <a:ext cx="70" cy="17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00"/>
                  </a:lnTo>
                  <a:lnTo>
                    <a:pt x="343" y="1293"/>
                  </a:lnTo>
                  <a:lnTo>
                    <a:pt x="571" y="1894"/>
                  </a:lnTo>
                  <a:lnTo>
                    <a:pt x="800" y="2540"/>
                  </a:lnTo>
                  <a:lnTo>
                    <a:pt x="914" y="3141"/>
                  </a:lnTo>
                  <a:lnTo>
                    <a:pt x="1257" y="3741"/>
                  </a:lnTo>
                  <a:lnTo>
                    <a:pt x="1371" y="4342"/>
                  </a:lnTo>
                  <a:lnTo>
                    <a:pt x="1600" y="4942"/>
                  </a:lnTo>
                  <a:lnTo>
                    <a:pt x="1714" y="5543"/>
                  </a:lnTo>
                  <a:lnTo>
                    <a:pt x="2057" y="6189"/>
                  </a:lnTo>
                  <a:lnTo>
                    <a:pt x="2171" y="6744"/>
                  </a:lnTo>
                  <a:lnTo>
                    <a:pt x="2400" y="7298"/>
                  </a:lnTo>
                  <a:lnTo>
                    <a:pt x="2629" y="7898"/>
                  </a:lnTo>
                  <a:lnTo>
                    <a:pt x="2743" y="8453"/>
                  </a:lnTo>
                  <a:lnTo>
                    <a:pt x="2971" y="9007"/>
                  </a:lnTo>
                  <a:lnTo>
                    <a:pt x="3200" y="9607"/>
                  </a:lnTo>
                  <a:lnTo>
                    <a:pt x="3314" y="10162"/>
                  </a:lnTo>
                  <a:lnTo>
                    <a:pt x="3543" y="10670"/>
                  </a:lnTo>
                  <a:lnTo>
                    <a:pt x="3771" y="11224"/>
                  </a:lnTo>
                  <a:lnTo>
                    <a:pt x="4000" y="11732"/>
                  </a:lnTo>
                  <a:lnTo>
                    <a:pt x="4114" y="12194"/>
                  </a:lnTo>
                  <a:lnTo>
                    <a:pt x="4343" y="12702"/>
                  </a:lnTo>
                  <a:lnTo>
                    <a:pt x="4571" y="13210"/>
                  </a:lnTo>
                  <a:lnTo>
                    <a:pt x="4686" y="13672"/>
                  </a:lnTo>
                  <a:lnTo>
                    <a:pt x="5029" y="14134"/>
                  </a:lnTo>
                  <a:lnTo>
                    <a:pt x="5143" y="14550"/>
                  </a:lnTo>
                  <a:lnTo>
                    <a:pt x="5371" y="15058"/>
                  </a:lnTo>
                  <a:lnTo>
                    <a:pt x="5600" y="15427"/>
                  </a:lnTo>
                  <a:lnTo>
                    <a:pt x="5714" y="15843"/>
                  </a:lnTo>
                  <a:lnTo>
                    <a:pt x="6057" y="16212"/>
                  </a:lnTo>
                  <a:lnTo>
                    <a:pt x="6171" y="16628"/>
                  </a:lnTo>
                  <a:lnTo>
                    <a:pt x="6400" y="16952"/>
                  </a:lnTo>
                  <a:lnTo>
                    <a:pt x="6629" y="17321"/>
                  </a:lnTo>
                  <a:lnTo>
                    <a:pt x="6743" y="17598"/>
                  </a:lnTo>
                  <a:lnTo>
                    <a:pt x="6971" y="17921"/>
                  </a:lnTo>
                  <a:lnTo>
                    <a:pt x="7200" y="18152"/>
                  </a:lnTo>
                  <a:lnTo>
                    <a:pt x="7429" y="18476"/>
                  </a:lnTo>
                  <a:lnTo>
                    <a:pt x="7543" y="18707"/>
                  </a:lnTo>
                  <a:lnTo>
                    <a:pt x="7886" y="18938"/>
                  </a:lnTo>
                  <a:lnTo>
                    <a:pt x="8000" y="19169"/>
                  </a:lnTo>
                  <a:lnTo>
                    <a:pt x="8229" y="19353"/>
                  </a:lnTo>
                  <a:lnTo>
                    <a:pt x="8457" y="19492"/>
                  </a:lnTo>
                  <a:lnTo>
                    <a:pt x="8571" y="19630"/>
                  </a:lnTo>
                  <a:lnTo>
                    <a:pt x="8914" y="19723"/>
                  </a:lnTo>
                  <a:lnTo>
                    <a:pt x="9029" y="19861"/>
                  </a:lnTo>
                  <a:lnTo>
                    <a:pt x="9257" y="19908"/>
                  </a:lnTo>
                  <a:lnTo>
                    <a:pt x="9486" y="19954"/>
                  </a:lnTo>
                  <a:lnTo>
                    <a:pt x="9714" y="19954"/>
                  </a:lnTo>
                  <a:lnTo>
                    <a:pt x="9943" y="19954"/>
                  </a:lnTo>
                  <a:lnTo>
                    <a:pt x="10057" y="19908"/>
                  </a:lnTo>
                  <a:lnTo>
                    <a:pt x="10286" y="19861"/>
                  </a:lnTo>
                  <a:lnTo>
                    <a:pt x="10514" y="19723"/>
                  </a:lnTo>
                  <a:lnTo>
                    <a:pt x="10743" y="19538"/>
                  </a:lnTo>
                  <a:lnTo>
                    <a:pt x="10971" y="19353"/>
                  </a:lnTo>
                  <a:lnTo>
                    <a:pt x="11314" y="19122"/>
                  </a:lnTo>
                  <a:lnTo>
                    <a:pt x="11429" y="18845"/>
                  </a:lnTo>
                  <a:lnTo>
                    <a:pt x="11771" y="18522"/>
                  </a:lnTo>
                  <a:lnTo>
                    <a:pt x="12000" y="18245"/>
                  </a:lnTo>
                  <a:lnTo>
                    <a:pt x="12114" y="17921"/>
                  </a:lnTo>
                  <a:lnTo>
                    <a:pt x="12457" y="17506"/>
                  </a:lnTo>
                  <a:lnTo>
                    <a:pt x="12686" y="17136"/>
                  </a:lnTo>
                  <a:lnTo>
                    <a:pt x="12914" y="16721"/>
                  </a:lnTo>
                  <a:lnTo>
                    <a:pt x="13257" y="16259"/>
                  </a:lnTo>
                  <a:lnTo>
                    <a:pt x="13371" y="15797"/>
                  </a:lnTo>
                  <a:lnTo>
                    <a:pt x="13714" y="15381"/>
                  </a:lnTo>
                  <a:lnTo>
                    <a:pt x="13943" y="14873"/>
                  </a:lnTo>
                  <a:lnTo>
                    <a:pt x="14171" y="14365"/>
                  </a:lnTo>
                  <a:lnTo>
                    <a:pt x="14400" y="13811"/>
                  </a:lnTo>
                  <a:lnTo>
                    <a:pt x="14743" y="13303"/>
                  </a:lnTo>
                  <a:lnTo>
                    <a:pt x="14857" y="12794"/>
                  </a:lnTo>
                  <a:lnTo>
                    <a:pt x="15200" y="12194"/>
                  </a:lnTo>
                  <a:lnTo>
                    <a:pt x="15429" y="11640"/>
                  </a:lnTo>
                  <a:lnTo>
                    <a:pt x="15657" y="11085"/>
                  </a:lnTo>
                  <a:lnTo>
                    <a:pt x="15886" y="10531"/>
                  </a:lnTo>
                  <a:lnTo>
                    <a:pt x="16114" y="10023"/>
                  </a:lnTo>
                  <a:lnTo>
                    <a:pt x="16343" y="9469"/>
                  </a:lnTo>
                  <a:lnTo>
                    <a:pt x="16571" y="8961"/>
                  </a:lnTo>
                  <a:lnTo>
                    <a:pt x="16800" y="8406"/>
                  </a:lnTo>
                  <a:lnTo>
                    <a:pt x="17029" y="7806"/>
                  </a:lnTo>
                  <a:lnTo>
                    <a:pt x="17257" y="7298"/>
                  </a:lnTo>
                  <a:lnTo>
                    <a:pt x="17371" y="6744"/>
                  </a:lnTo>
                  <a:lnTo>
                    <a:pt x="17714" y="6236"/>
                  </a:lnTo>
                  <a:lnTo>
                    <a:pt x="17829" y="5727"/>
                  </a:lnTo>
                  <a:lnTo>
                    <a:pt x="18171" y="5219"/>
                  </a:lnTo>
                  <a:lnTo>
                    <a:pt x="18286" y="4758"/>
                  </a:lnTo>
                  <a:lnTo>
                    <a:pt x="18400" y="4249"/>
                  </a:lnTo>
                  <a:lnTo>
                    <a:pt x="18743" y="3880"/>
                  </a:lnTo>
                  <a:lnTo>
                    <a:pt x="18857" y="3372"/>
                  </a:lnTo>
                  <a:lnTo>
                    <a:pt x="19086" y="3002"/>
                  </a:lnTo>
                  <a:lnTo>
                    <a:pt x="19200" y="2587"/>
                  </a:lnTo>
                  <a:lnTo>
                    <a:pt x="19314" y="2263"/>
                  </a:lnTo>
                  <a:lnTo>
                    <a:pt x="19429" y="1894"/>
                  </a:lnTo>
                  <a:lnTo>
                    <a:pt x="19543" y="1617"/>
                  </a:lnTo>
                  <a:lnTo>
                    <a:pt x="19771" y="1339"/>
                  </a:lnTo>
                  <a:lnTo>
                    <a:pt x="19771" y="1062"/>
                  </a:lnTo>
                  <a:lnTo>
                    <a:pt x="19886" y="83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18"/>
            <p:cNvSpPr>
              <a:spLocks/>
            </p:cNvSpPr>
            <p:nvPr/>
          </p:nvSpPr>
          <p:spPr bwMode="auto">
            <a:xfrm>
              <a:off x="3852" y="2037"/>
              <a:ext cx="66" cy="18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89"/>
                  </a:moveTo>
                  <a:lnTo>
                    <a:pt x="244" y="18482"/>
                  </a:lnTo>
                  <a:lnTo>
                    <a:pt x="488" y="17874"/>
                  </a:lnTo>
                  <a:lnTo>
                    <a:pt x="732" y="17310"/>
                  </a:lnTo>
                  <a:lnTo>
                    <a:pt x="854" y="16659"/>
                  </a:lnTo>
                  <a:lnTo>
                    <a:pt x="1098" y="16052"/>
                  </a:lnTo>
                  <a:lnTo>
                    <a:pt x="1341" y="15488"/>
                  </a:lnTo>
                  <a:lnTo>
                    <a:pt x="1585" y="14881"/>
                  </a:lnTo>
                  <a:lnTo>
                    <a:pt x="1829" y="14273"/>
                  </a:lnTo>
                  <a:lnTo>
                    <a:pt x="1951" y="13709"/>
                  </a:lnTo>
                  <a:lnTo>
                    <a:pt x="2195" y="13145"/>
                  </a:lnTo>
                  <a:lnTo>
                    <a:pt x="2439" y="12581"/>
                  </a:lnTo>
                  <a:lnTo>
                    <a:pt x="2683" y="12017"/>
                  </a:lnTo>
                  <a:lnTo>
                    <a:pt x="2927" y="11453"/>
                  </a:lnTo>
                  <a:lnTo>
                    <a:pt x="3049" y="10889"/>
                  </a:lnTo>
                  <a:lnTo>
                    <a:pt x="3293" y="10325"/>
                  </a:lnTo>
                  <a:lnTo>
                    <a:pt x="3537" y="9805"/>
                  </a:lnTo>
                  <a:lnTo>
                    <a:pt x="3780" y="9284"/>
                  </a:lnTo>
                  <a:lnTo>
                    <a:pt x="4024" y="8720"/>
                  </a:lnTo>
                  <a:lnTo>
                    <a:pt x="4268" y="8200"/>
                  </a:lnTo>
                  <a:lnTo>
                    <a:pt x="4390" y="7722"/>
                  </a:lnTo>
                  <a:lnTo>
                    <a:pt x="4756" y="7245"/>
                  </a:lnTo>
                  <a:lnTo>
                    <a:pt x="4878" y="6768"/>
                  </a:lnTo>
                  <a:lnTo>
                    <a:pt x="5122" y="6334"/>
                  </a:lnTo>
                  <a:lnTo>
                    <a:pt x="5366" y="5900"/>
                  </a:lnTo>
                  <a:lnTo>
                    <a:pt x="5488" y="5466"/>
                  </a:lnTo>
                  <a:lnTo>
                    <a:pt x="5854" y="4989"/>
                  </a:lnTo>
                  <a:lnTo>
                    <a:pt x="5854" y="4555"/>
                  </a:lnTo>
                  <a:lnTo>
                    <a:pt x="6220" y="4165"/>
                  </a:lnTo>
                  <a:lnTo>
                    <a:pt x="6463" y="3774"/>
                  </a:lnTo>
                  <a:lnTo>
                    <a:pt x="6585" y="3427"/>
                  </a:lnTo>
                  <a:lnTo>
                    <a:pt x="6951" y="3037"/>
                  </a:lnTo>
                  <a:lnTo>
                    <a:pt x="7073" y="2690"/>
                  </a:lnTo>
                  <a:lnTo>
                    <a:pt x="7317" y="2430"/>
                  </a:lnTo>
                  <a:lnTo>
                    <a:pt x="7439" y="2082"/>
                  </a:lnTo>
                  <a:lnTo>
                    <a:pt x="7683" y="1822"/>
                  </a:lnTo>
                  <a:lnTo>
                    <a:pt x="7927" y="1562"/>
                  </a:lnTo>
                  <a:lnTo>
                    <a:pt x="8171" y="1302"/>
                  </a:lnTo>
                  <a:lnTo>
                    <a:pt x="8415" y="1041"/>
                  </a:lnTo>
                  <a:lnTo>
                    <a:pt x="8537" y="868"/>
                  </a:lnTo>
                  <a:lnTo>
                    <a:pt x="8780" y="694"/>
                  </a:lnTo>
                  <a:lnTo>
                    <a:pt x="9024" y="521"/>
                  </a:lnTo>
                  <a:lnTo>
                    <a:pt x="9146" y="390"/>
                  </a:lnTo>
                  <a:lnTo>
                    <a:pt x="9512" y="260"/>
                  </a:lnTo>
                  <a:lnTo>
                    <a:pt x="9512" y="130"/>
                  </a:lnTo>
                  <a:lnTo>
                    <a:pt x="9878" y="87"/>
                  </a:lnTo>
                  <a:lnTo>
                    <a:pt x="10000" y="43"/>
                  </a:lnTo>
                  <a:lnTo>
                    <a:pt x="10244" y="0"/>
                  </a:lnTo>
                  <a:lnTo>
                    <a:pt x="10488" y="43"/>
                  </a:lnTo>
                  <a:lnTo>
                    <a:pt x="10732" y="43"/>
                  </a:lnTo>
                  <a:lnTo>
                    <a:pt x="10854" y="87"/>
                  </a:lnTo>
                  <a:lnTo>
                    <a:pt x="11098" y="217"/>
                  </a:lnTo>
                  <a:lnTo>
                    <a:pt x="11341" y="347"/>
                  </a:lnTo>
                  <a:lnTo>
                    <a:pt x="11585" y="521"/>
                  </a:lnTo>
                  <a:lnTo>
                    <a:pt x="11829" y="738"/>
                  </a:lnTo>
                  <a:lnTo>
                    <a:pt x="12073" y="998"/>
                  </a:lnTo>
                  <a:lnTo>
                    <a:pt x="12195" y="1258"/>
                  </a:lnTo>
                  <a:lnTo>
                    <a:pt x="12439" y="1562"/>
                  </a:lnTo>
                  <a:lnTo>
                    <a:pt x="12683" y="1866"/>
                  </a:lnTo>
                  <a:lnTo>
                    <a:pt x="12927" y="2256"/>
                  </a:lnTo>
                  <a:lnTo>
                    <a:pt x="13049" y="2690"/>
                  </a:lnTo>
                  <a:lnTo>
                    <a:pt x="13415" y="3124"/>
                  </a:lnTo>
                  <a:lnTo>
                    <a:pt x="13537" y="3514"/>
                  </a:lnTo>
                  <a:lnTo>
                    <a:pt x="13780" y="3991"/>
                  </a:lnTo>
                  <a:lnTo>
                    <a:pt x="14146" y="4425"/>
                  </a:lnTo>
                  <a:lnTo>
                    <a:pt x="14268" y="4946"/>
                  </a:lnTo>
                  <a:lnTo>
                    <a:pt x="14512" y="5466"/>
                  </a:lnTo>
                  <a:lnTo>
                    <a:pt x="14756" y="5987"/>
                  </a:lnTo>
                  <a:lnTo>
                    <a:pt x="15000" y="6508"/>
                  </a:lnTo>
                  <a:lnTo>
                    <a:pt x="15122" y="7072"/>
                  </a:lnTo>
                  <a:lnTo>
                    <a:pt x="15366" y="7636"/>
                  </a:lnTo>
                  <a:lnTo>
                    <a:pt x="15610" y="8200"/>
                  </a:lnTo>
                  <a:lnTo>
                    <a:pt x="15854" y="8764"/>
                  </a:lnTo>
                  <a:lnTo>
                    <a:pt x="16098" y="9371"/>
                  </a:lnTo>
                  <a:lnTo>
                    <a:pt x="16220" y="9892"/>
                  </a:lnTo>
                  <a:lnTo>
                    <a:pt x="16585" y="10456"/>
                  </a:lnTo>
                  <a:lnTo>
                    <a:pt x="16707" y="11020"/>
                  </a:lnTo>
                  <a:lnTo>
                    <a:pt x="16951" y="11627"/>
                  </a:lnTo>
                  <a:lnTo>
                    <a:pt x="17195" y="12148"/>
                  </a:lnTo>
                  <a:lnTo>
                    <a:pt x="17317" y="12755"/>
                  </a:lnTo>
                  <a:lnTo>
                    <a:pt x="17561" y="13275"/>
                  </a:lnTo>
                  <a:lnTo>
                    <a:pt x="17683" y="13883"/>
                  </a:lnTo>
                  <a:lnTo>
                    <a:pt x="17927" y="14403"/>
                  </a:lnTo>
                  <a:lnTo>
                    <a:pt x="18049" y="14967"/>
                  </a:lnTo>
                  <a:lnTo>
                    <a:pt x="18293" y="15445"/>
                  </a:lnTo>
                  <a:lnTo>
                    <a:pt x="18415" y="15922"/>
                  </a:lnTo>
                  <a:lnTo>
                    <a:pt x="18659" y="16443"/>
                  </a:lnTo>
                  <a:lnTo>
                    <a:pt x="18780" y="16876"/>
                  </a:lnTo>
                  <a:lnTo>
                    <a:pt x="19024" y="17310"/>
                  </a:lnTo>
                  <a:lnTo>
                    <a:pt x="19146" y="17744"/>
                  </a:lnTo>
                  <a:lnTo>
                    <a:pt x="19268" y="18134"/>
                  </a:lnTo>
                  <a:lnTo>
                    <a:pt x="19390" y="18525"/>
                  </a:lnTo>
                  <a:lnTo>
                    <a:pt x="19512" y="18915"/>
                  </a:lnTo>
                  <a:lnTo>
                    <a:pt x="19634" y="19176"/>
                  </a:lnTo>
                  <a:lnTo>
                    <a:pt x="19756" y="19479"/>
                  </a:lnTo>
                  <a:lnTo>
                    <a:pt x="19878" y="19740"/>
                  </a:lnTo>
                  <a:lnTo>
                    <a:pt x="19878" y="19957"/>
                  </a:lnTo>
                </a:path>
              </a:pathLst>
            </a:custGeom>
            <a:blipFill dpi="0" rotWithShape="0">
              <a:blip r:embed="rId7"/>
              <a:srcRect/>
              <a:tile tx="0" ty="0" sx="100000" sy="100000" flip="none" algn="tl"/>
            </a:blipFill>
            <a:ln w="28575">
              <a:solidFill>
                <a:srgbClr val="FF0000"/>
              </a:solidFill>
              <a:round/>
              <a:headEnd/>
              <a:tailEnd/>
            </a:ln>
          </p:spPr>
          <p:txBody>
            <a:bodyPr/>
            <a:lstStyle/>
            <a:p>
              <a:endParaRPr lang="zh-CN" altLang="en-US"/>
            </a:p>
          </p:txBody>
        </p:sp>
        <p:sp>
          <p:nvSpPr>
            <p:cNvPr id="34" name="Freeform 19"/>
            <p:cNvSpPr>
              <a:spLocks/>
            </p:cNvSpPr>
            <p:nvPr/>
          </p:nvSpPr>
          <p:spPr bwMode="auto">
            <a:xfrm>
              <a:off x="3918" y="2208"/>
              <a:ext cx="70" cy="17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29"/>
                  </a:lnTo>
                  <a:lnTo>
                    <a:pt x="343" y="1258"/>
                  </a:lnTo>
                  <a:lnTo>
                    <a:pt x="571" y="1888"/>
                  </a:lnTo>
                  <a:lnTo>
                    <a:pt x="800" y="2517"/>
                  </a:lnTo>
                  <a:lnTo>
                    <a:pt x="914" y="3101"/>
                  </a:lnTo>
                  <a:lnTo>
                    <a:pt x="1257" y="3730"/>
                  </a:lnTo>
                  <a:lnTo>
                    <a:pt x="1371" y="4315"/>
                  </a:lnTo>
                  <a:lnTo>
                    <a:pt x="1600" y="4944"/>
                  </a:lnTo>
                  <a:lnTo>
                    <a:pt x="1714" y="5573"/>
                  </a:lnTo>
                  <a:lnTo>
                    <a:pt x="2057" y="6112"/>
                  </a:lnTo>
                  <a:lnTo>
                    <a:pt x="2171" y="6742"/>
                  </a:lnTo>
                  <a:lnTo>
                    <a:pt x="2400" y="7326"/>
                  </a:lnTo>
                  <a:lnTo>
                    <a:pt x="2629" y="7910"/>
                  </a:lnTo>
                  <a:lnTo>
                    <a:pt x="2743" y="8494"/>
                  </a:lnTo>
                  <a:lnTo>
                    <a:pt x="2971" y="8989"/>
                  </a:lnTo>
                  <a:lnTo>
                    <a:pt x="3200" y="9618"/>
                  </a:lnTo>
                  <a:lnTo>
                    <a:pt x="3314" y="10157"/>
                  </a:lnTo>
                  <a:lnTo>
                    <a:pt x="3543" y="10652"/>
                  </a:lnTo>
                  <a:lnTo>
                    <a:pt x="3771" y="11191"/>
                  </a:lnTo>
                  <a:lnTo>
                    <a:pt x="4000" y="11685"/>
                  </a:lnTo>
                  <a:lnTo>
                    <a:pt x="4114" y="12180"/>
                  </a:lnTo>
                  <a:lnTo>
                    <a:pt x="4343" y="12719"/>
                  </a:lnTo>
                  <a:lnTo>
                    <a:pt x="4571" y="13213"/>
                  </a:lnTo>
                  <a:lnTo>
                    <a:pt x="4686" y="13708"/>
                  </a:lnTo>
                  <a:lnTo>
                    <a:pt x="5029" y="14112"/>
                  </a:lnTo>
                  <a:lnTo>
                    <a:pt x="5143" y="14562"/>
                  </a:lnTo>
                  <a:lnTo>
                    <a:pt x="5371" y="15011"/>
                  </a:lnTo>
                  <a:lnTo>
                    <a:pt x="5600" y="15461"/>
                  </a:lnTo>
                  <a:lnTo>
                    <a:pt x="5714" y="15865"/>
                  </a:lnTo>
                  <a:lnTo>
                    <a:pt x="6057" y="16225"/>
                  </a:lnTo>
                  <a:lnTo>
                    <a:pt x="6171" y="16584"/>
                  </a:lnTo>
                  <a:lnTo>
                    <a:pt x="6400" y="16944"/>
                  </a:lnTo>
                  <a:lnTo>
                    <a:pt x="6629" y="17258"/>
                  </a:lnTo>
                  <a:lnTo>
                    <a:pt x="6743" y="17618"/>
                  </a:lnTo>
                  <a:lnTo>
                    <a:pt x="6971" y="17888"/>
                  </a:lnTo>
                  <a:lnTo>
                    <a:pt x="7200" y="18157"/>
                  </a:lnTo>
                  <a:lnTo>
                    <a:pt x="7429" y="18472"/>
                  </a:lnTo>
                  <a:lnTo>
                    <a:pt x="7543" y="18742"/>
                  </a:lnTo>
                  <a:lnTo>
                    <a:pt x="7886" y="18966"/>
                  </a:lnTo>
                  <a:lnTo>
                    <a:pt x="8000" y="19146"/>
                  </a:lnTo>
                  <a:lnTo>
                    <a:pt x="8229" y="19326"/>
                  </a:lnTo>
                  <a:lnTo>
                    <a:pt x="8457" y="19461"/>
                  </a:lnTo>
                  <a:lnTo>
                    <a:pt x="8571" y="19640"/>
                  </a:lnTo>
                  <a:lnTo>
                    <a:pt x="8914" y="19730"/>
                  </a:lnTo>
                  <a:lnTo>
                    <a:pt x="9029" y="19865"/>
                  </a:lnTo>
                  <a:lnTo>
                    <a:pt x="9257" y="19910"/>
                  </a:lnTo>
                  <a:lnTo>
                    <a:pt x="9486" y="19955"/>
                  </a:lnTo>
                  <a:lnTo>
                    <a:pt x="9714" y="19955"/>
                  </a:lnTo>
                  <a:lnTo>
                    <a:pt x="9943" y="19955"/>
                  </a:lnTo>
                  <a:lnTo>
                    <a:pt x="10057" y="19910"/>
                  </a:lnTo>
                  <a:lnTo>
                    <a:pt x="10286" y="19865"/>
                  </a:lnTo>
                  <a:lnTo>
                    <a:pt x="10514" y="19730"/>
                  </a:lnTo>
                  <a:lnTo>
                    <a:pt x="10743" y="19551"/>
                  </a:lnTo>
                  <a:lnTo>
                    <a:pt x="10971" y="19326"/>
                  </a:lnTo>
                  <a:lnTo>
                    <a:pt x="11314" y="19101"/>
                  </a:lnTo>
                  <a:lnTo>
                    <a:pt x="11429" y="18876"/>
                  </a:lnTo>
                  <a:lnTo>
                    <a:pt x="11771" y="18562"/>
                  </a:lnTo>
                  <a:lnTo>
                    <a:pt x="12000" y="18247"/>
                  </a:lnTo>
                  <a:lnTo>
                    <a:pt x="12114" y="17888"/>
                  </a:lnTo>
                  <a:lnTo>
                    <a:pt x="12457" y="17483"/>
                  </a:lnTo>
                  <a:lnTo>
                    <a:pt x="12686" y="17169"/>
                  </a:lnTo>
                  <a:lnTo>
                    <a:pt x="12914" y="16719"/>
                  </a:lnTo>
                  <a:lnTo>
                    <a:pt x="13257" y="16270"/>
                  </a:lnTo>
                  <a:lnTo>
                    <a:pt x="13371" y="15820"/>
                  </a:lnTo>
                  <a:lnTo>
                    <a:pt x="13714" y="15371"/>
                  </a:lnTo>
                  <a:lnTo>
                    <a:pt x="13943" y="14876"/>
                  </a:lnTo>
                  <a:lnTo>
                    <a:pt x="14171" y="14337"/>
                  </a:lnTo>
                  <a:lnTo>
                    <a:pt x="14400" y="13843"/>
                  </a:lnTo>
                  <a:lnTo>
                    <a:pt x="14743" y="13303"/>
                  </a:lnTo>
                  <a:lnTo>
                    <a:pt x="14857" y="12809"/>
                  </a:lnTo>
                  <a:lnTo>
                    <a:pt x="15200" y="12180"/>
                  </a:lnTo>
                  <a:lnTo>
                    <a:pt x="15429" y="11685"/>
                  </a:lnTo>
                  <a:lnTo>
                    <a:pt x="15657" y="11101"/>
                  </a:lnTo>
                  <a:lnTo>
                    <a:pt x="15886" y="10562"/>
                  </a:lnTo>
                  <a:lnTo>
                    <a:pt x="16114" y="10022"/>
                  </a:lnTo>
                  <a:lnTo>
                    <a:pt x="16343" y="9483"/>
                  </a:lnTo>
                  <a:lnTo>
                    <a:pt x="16571" y="8899"/>
                  </a:lnTo>
                  <a:lnTo>
                    <a:pt x="16800" y="8360"/>
                  </a:lnTo>
                  <a:lnTo>
                    <a:pt x="17029" y="7820"/>
                  </a:lnTo>
                  <a:lnTo>
                    <a:pt x="17257" y="7281"/>
                  </a:lnTo>
                  <a:lnTo>
                    <a:pt x="17371" y="6787"/>
                  </a:lnTo>
                  <a:lnTo>
                    <a:pt x="17714" y="6247"/>
                  </a:lnTo>
                  <a:lnTo>
                    <a:pt x="17829" y="5708"/>
                  </a:lnTo>
                  <a:lnTo>
                    <a:pt x="18171" y="5213"/>
                  </a:lnTo>
                  <a:lnTo>
                    <a:pt x="18286" y="4764"/>
                  </a:lnTo>
                  <a:lnTo>
                    <a:pt x="18400" y="4270"/>
                  </a:lnTo>
                  <a:lnTo>
                    <a:pt x="18743" y="3865"/>
                  </a:lnTo>
                  <a:lnTo>
                    <a:pt x="18857" y="3416"/>
                  </a:lnTo>
                  <a:lnTo>
                    <a:pt x="19086" y="3011"/>
                  </a:lnTo>
                  <a:lnTo>
                    <a:pt x="19200" y="2607"/>
                  </a:lnTo>
                  <a:lnTo>
                    <a:pt x="19314" y="2247"/>
                  </a:lnTo>
                  <a:lnTo>
                    <a:pt x="19429" y="1933"/>
                  </a:lnTo>
                  <a:lnTo>
                    <a:pt x="19543" y="1618"/>
                  </a:lnTo>
                  <a:lnTo>
                    <a:pt x="19771" y="1348"/>
                  </a:lnTo>
                  <a:lnTo>
                    <a:pt x="19771" y="1034"/>
                  </a:lnTo>
                  <a:lnTo>
                    <a:pt x="19886" y="854"/>
                  </a:lnTo>
                </a:path>
              </a:pathLst>
            </a:custGeom>
            <a:blipFill dpi="0" rotWithShape="0">
              <a:blip r:embed="rId7"/>
              <a:srcRect/>
              <a:tile tx="0" ty="0" sx="100000" sy="100000" flip="none" algn="tl"/>
            </a:blipFill>
            <a:ln w="28575">
              <a:solidFill>
                <a:srgbClr val="FF0000"/>
              </a:solidFill>
              <a:round/>
              <a:headEnd/>
              <a:tailEnd/>
            </a:ln>
          </p:spPr>
          <p:txBody>
            <a:bodyPr/>
            <a:lstStyle/>
            <a:p>
              <a:endParaRPr lang="zh-CN" altLang="en-US"/>
            </a:p>
          </p:txBody>
        </p:sp>
        <p:sp>
          <p:nvSpPr>
            <p:cNvPr id="35" name="Freeform 20"/>
            <p:cNvSpPr>
              <a:spLocks/>
            </p:cNvSpPr>
            <p:nvPr/>
          </p:nvSpPr>
          <p:spPr bwMode="auto">
            <a:xfrm>
              <a:off x="3990" y="2040"/>
              <a:ext cx="65" cy="18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65"/>
                  </a:moveTo>
                  <a:lnTo>
                    <a:pt x="244" y="18486"/>
                  </a:lnTo>
                  <a:lnTo>
                    <a:pt x="488" y="17906"/>
                  </a:lnTo>
                  <a:lnTo>
                    <a:pt x="732" y="17283"/>
                  </a:lnTo>
                  <a:lnTo>
                    <a:pt x="854" y="16704"/>
                  </a:lnTo>
                  <a:lnTo>
                    <a:pt x="1098" y="16080"/>
                  </a:lnTo>
                  <a:lnTo>
                    <a:pt x="1341" y="15501"/>
                  </a:lnTo>
                  <a:lnTo>
                    <a:pt x="1585" y="14878"/>
                  </a:lnTo>
                  <a:lnTo>
                    <a:pt x="1829" y="14298"/>
                  </a:lnTo>
                  <a:lnTo>
                    <a:pt x="1951" y="13719"/>
                  </a:lnTo>
                  <a:lnTo>
                    <a:pt x="2195" y="13140"/>
                  </a:lnTo>
                  <a:lnTo>
                    <a:pt x="2439" y="12606"/>
                  </a:lnTo>
                  <a:lnTo>
                    <a:pt x="2683" y="12027"/>
                  </a:lnTo>
                  <a:lnTo>
                    <a:pt x="2927" y="11448"/>
                  </a:lnTo>
                  <a:lnTo>
                    <a:pt x="3049" y="10869"/>
                  </a:lnTo>
                  <a:lnTo>
                    <a:pt x="3293" y="10334"/>
                  </a:lnTo>
                  <a:lnTo>
                    <a:pt x="3537" y="9844"/>
                  </a:lnTo>
                  <a:lnTo>
                    <a:pt x="3780" y="9310"/>
                  </a:lnTo>
                  <a:lnTo>
                    <a:pt x="4024" y="8775"/>
                  </a:lnTo>
                  <a:lnTo>
                    <a:pt x="4268" y="8241"/>
                  </a:lnTo>
                  <a:lnTo>
                    <a:pt x="4390" y="7751"/>
                  </a:lnTo>
                  <a:lnTo>
                    <a:pt x="4756" y="7261"/>
                  </a:lnTo>
                  <a:lnTo>
                    <a:pt x="4878" y="6815"/>
                  </a:lnTo>
                  <a:lnTo>
                    <a:pt x="5122" y="6325"/>
                  </a:lnTo>
                  <a:lnTo>
                    <a:pt x="5366" y="5880"/>
                  </a:lnTo>
                  <a:lnTo>
                    <a:pt x="5488" y="5434"/>
                  </a:lnTo>
                  <a:lnTo>
                    <a:pt x="5854" y="4989"/>
                  </a:lnTo>
                  <a:lnTo>
                    <a:pt x="5854" y="4588"/>
                  </a:lnTo>
                  <a:lnTo>
                    <a:pt x="6220" y="4143"/>
                  </a:lnTo>
                  <a:lnTo>
                    <a:pt x="6463" y="3786"/>
                  </a:lnTo>
                  <a:lnTo>
                    <a:pt x="6585" y="3430"/>
                  </a:lnTo>
                  <a:lnTo>
                    <a:pt x="6951" y="3029"/>
                  </a:lnTo>
                  <a:lnTo>
                    <a:pt x="7073" y="2717"/>
                  </a:lnTo>
                  <a:lnTo>
                    <a:pt x="7317" y="2450"/>
                  </a:lnTo>
                  <a:lnTo>
                    <a:pt x="7439" y="2094"/>
                  </a:lnTo>
                  <a:lnTo>
                    <a:pt x="7683" y="1826"/>
                  </a:lnTo>
                  <a:lnTo>
                    <a:pt x="7927" y="1604"/>
                  </a:lnTo>
                  <a:lnTo>
                    <a:pt x="8171" y="1292"/>
                  </a:lnTo>
                  <a:lnTo>
                    <a:pt x="8415" y="1069"/>
                  </a:lnTo>
                  <a:lnTo>
                    <a:pt x="8537" y="846"/>
                  </a:lnTo>
                  <a:lnTo>
                    <a:pt x="8780" y="668"/>
                  </a:lnTo>
                  <a:lnTo>
                    <a:pt x="9024" y="490"/>
                  </a:lnTo>
                  <a:lnTo>
                    <a:pt x="9146" y="401"/>
                  </a:lnTo>
                  <a:lnTo>
                    <a:pt x="9512" y="267"/>
                  </a:lnTo>
                  <a:lnTo>
                    <a:pt x="9512" y="134"/>
                  </a:lnTo>
                  <a:lnTo>
                    <a:pt x="9878" y="89"/>
                  </a:lnTo>
                  <a:lnTo>
                    <a:pt x="10000" y="45"/>
                  </a:lnTo>
                  <a:lnTo>
                    <a:pt x="10244" y="0"/>
                  </a:lnTo>
                  <a:lnTo>
                    <a:pt x="10488" y="45"/>
                  </a:lnTo>
                  <a:lnTo>
                    <a:pt x="10732" y="45"/>
                  </a:lnTo>
                  <a:lnTo>
                    <a:pt x="10854" y="89"/>
                  </a:lnTo>
                  <a:lnTo>
                    <a:pt x="11098" y="223"/>
                  </a:lnTo>
                  <a:lnTo>
                    <a:pt x="11341" y="356"/>
                  </a:lnTo>
                  <a:lnTo>
                    <a:pt x="11585" y="535"/>
                  </a:lnTo>
                  <a:lnTo>
                    <a:pt x="11829" y="757"/>
                  </a:lnTo>
                  <a:lnTo>
                    <a:pt x="12073" y="980"/>
                  </a:lnTo>
                  <a:lnTo>
                    <a:pt x="12195" y="1247"/>
                  </a:lnTo>
                  <a:lnTo>
                    <a:pt x="12439" y="1604"/>
                  </a:lnTo>
                  <a:lnTo>
                    <a:pt x="12683" y="1915"/>
                  </a:lnTo>
                  <a:lnTo>
                    <a:pt x="12927" y="2272"/>
                  </a:lnTo>
                  <a:lnTo>
                    <a:pt x="13049" y="2717"/>
                  </a:lnTo>
                  <a:lnTo>
                    <a:pt x="13415" y="3118"/>
                  </a:lnTo>
                  <a:lnTo>
                    <a:pt x="13537" y="3519"/>
                  </a:lnTo>
                  <a:lnTo>
                    <a:pt x="13780" y="3964"/>
                  </a:lnTo>
                  <a:lnTo>
                    <a:pt x="14146" y="4454"/>
                  </a:lnTo>
                  <a:lnTo>
                    <a:pt x="14268" y="4944"/>
                  </a:lnTo>
                  <a:lnTo>
                    <a:pt x="14512" y="5479"/>
                  </a:lnTo>
                  <a:lnTo>
                    <a:pt x="14756" y="5969"/>
                  </a:lnTo>
                  <a:lnTo>
                    <a:pt x="15000" y="6503"/>
                  </a:lnTo>
                  <a:lnTo>
                    <a:pt x="15122" y="7038"/>
                  </a:lnTo>
                  <a:lnTo>
                    <a:pt x="15366" y="7617"/>
                  </a:lnTo>
                  <a:lnTo>
                    <a:pt x="15610" y="8151"/>
                  </a:lnTo>
                  <a:lnTo>
                    <a:pt x="15854" y="8775"/>
                  </a:lnTo>
                  <a:lnTo>
                    <a:pt x="16098" y="9310"/>
                  </a:lnTo>
                  <a:lnTo>
                    <a:pt x="16220" y="9889"/>
                  </a:lnTo>
                  <a:lnTo>
                    <a:pt x="16585" y="10468"/>
                  </a:lnTo>
                  <a:lnTo>
                    <a:pt x="16707" y="11047"/>
                  </a:lnTo>
                  <a:lnTo>
                    <a:pt x="16951" y="11626"/>
                  </a:lnTo>
                  <a:lnTo>
                    <a:pt x="17195" y="12205"/>
                  </a:lnTo>
                  <a:lnTo>
                    <a:pt x="17317" y="12739"/>
                  </a:lnTo>
                  <a:lnTo>
                    <a:pt x="17561" y="13318"/>
                  </a:lnTo>
                  <a:lnTo>
                    <a:pt x="17683" y="13853"/>
                  </a:lnTo>
                  <a:lnTo>
                    <a:pt x="17927" y="14388"/>
                  </a:lnTo>
                  <a:lnTo>
                    <a:pt x="18049" y="14922"/>
                  </a:lnTo>
                  <a:lnTo>
                    <a:pt x="18293" y="15412"/>
                  </a:lnTo>
                  <a:lnTo>
                    <a:pt x="18415" y="15902"/>
                  </a:lnTo>
                  <a:lnTo>
                    <a:pt x="18659" y="16437"/>
                  </a:lnTo>
                  <a:lnTo>
                    <a:pt x="18780" y="16882"/>
                  </a:lnTo>
                  <a:lnTo>
                    <a:pt x="19024" y="17283"/>
                  </a:lnTo>
                  <a:lnTo>
                    <a:pt x="19146" y="17728"/>
                  </a:lnTo>
                  <a:lnTo>
                    <a:pt x="19268" y="18174"/>
                  </a:lnTo>
                  <a:lnTo>
                    <a:pt x="19390" y="18530"/>
                  </a:lnTo>
                  <a:lnTo>
                    <a:pt x="19512" y="18886"/>
                  </a:lnTo>
                  <a:lnTo>
                    <a:pt x="19634" y="19198"/>
                  </a:lnTo>
                  <a:lnTo>
                    <a:pt x="19756" y="19510"/>
                  </a:lnTo>
                  <a:lnTo>
                    <a:pt x="19878" y="19733"/>
                  </a:lnTo>
                  <a:lnTo>
                    <a:pt x="19878" y="1995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21"/>
            <p:cNvSpPr>
              <a:spLocks/>
            </p:cNvSpPr>
            <p:nvPr/>
          </p:nvSpPr>
          <p:spPr bwMode="auto">
            <a:xfrm>
              <a:off x="4055" y="2213"/>
              <a:ext cx="70" cy="17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00"/>
                  </a:lnTo>
                  <a:lnTo>
                    <a:pt x="343" y="1293"/>
                  </a:lnTo>
                  <a:lnTo>
                    <a:pt x="571" y="1894"/>
                  </a:lnTo>
                  <a:lnTo>
                    <a:pt x="800" y="2540"/>
                  </a:lnTo>
                  <a:lnTo>
                    <a:pt x="914" y="3141"/>
                  </a:lnTo>
                  <a:lnTo>
                    <a:pt x="1257" y="3741"/>
                  </a:lnTo>
                  <a:lnTo>
                    <a:pt x="1371" y="4342"/>
                  </a:lnTo>
                  <a:lnTo>
                    <a:pt x="1600" y="4942"/>
                  </a:lnTo>
                  <a:lnTo>
                    <a:pt x="1714" y="5543"/>
                  </a:lnTo>
                  <a:lnTo>
                    <a:pt x="2057" y="6189"/>
                  </a:lnTo>
                  <a:lnTo>
                    <a:pt x="2171" y="6744"/>
                  </a:lnTo>
                  <a:lnTo>
                    <a:pt x="2400" y="7298"/>
                  </a:lnTo>
                  <a:lnTo>
                    <a:pt x="2629" y="7898"/>
                  </a:lnTo>
                  <a:lnTo>
                    <a:pt x="2743" y="8453"/>
                  </a:lnTo>
                  <a:lnTo>
                    <a:pt x="2971" y="9007"/>
                  </a:lnTo>
                  <a:lnTo>
                    <a:pt x="3200" y="9607"/>
                  </a:lnTo>
                  <a:lnTo>
                    <a:pt x="3314" y="10162"/>
                  </a:lnTo>
                  <a:lnTo>
                    <a:pt x="3543" y="10670"/>
                  </a:lnTo>
                  <a:lnTo>
                    <a:pt x="3771" y="11224"/>
                  </a:lnTo>
                  <a:lnTo>
                    <a:pt x="4000" y="11732"/>
                  </a:lnTo>
                  <a:lnTo>
                    <a:pt x="4114" y="12194"/>
                  </a:lnTo>
                  <a:lnTo>
                    <a:pt x="4343" y="12702"/>
                  </a:lnTo>
                  <a:lnTo>
                    <a:pt x="4571" y="13210"/>
                  </a:lnTo>
                  <a:lnTo>
                    <a:pt x="4686" y="13672"/>
                  </a:lnTo>
                  <a:lnTo>
                    <a:pt x="5029" y="14134"/>
                  </a:lnTo>
                  <a:lnTo>
                    <a:pt x="5143" y="14550"/>
                  </a:lnTo>
                  <a:lnTo>
                    <a:pt x="5371" y="15058"/>
                  </a:lnTo>
                  <a:lnTo>
                    <a:pt x="5600" y="15427"/>
                  </a:lnTo>
                  <a:lnTo>
                    <a:pt x="5714" y="15843"/>
                  </a:lnTo>
                  <a:lnTo>
                    <a:pt x="6057" y="16212"/>
                  </a:lnTo>
                  <a:lnTo>
                    <a:pt x="6171" y="16628"/>
                  </a:lnTo>
                  <a:lnTo>
                    <a:pt x="6400" y="16952"/>
                  </a:lnTo>
                  <a:lnTo>
                    <a:pt x="6629" y="17321"/>
                  </a:lnTo>
                  <a:lnTo>
                    <a:pt x="6743" y="17598"/>
                  </a:lnTo>
                  <a:lnTo>
                    <a:pt x="6971" y="17921"/>
                  </a:lnTo>
                  <a:lnTo>
                    <a:pt x="7200" y="18152"/>
                  </a:lnTo>
                  <a:lnTo>
                    <a:pt x="7429" y="18476"/>
                  </a:lnTo>
                  <a:lnTo>
                    <a:pt x="7543" y="18707"/>
                  </a:lnTo>
                  <a:lnTo>
                    <a:pt x="7886" y="18938"/>
                  </a:lnTo>
                  <a:lnTo>
                    <a:pt x="8000" y="19169"/>
                  </a:lnTo>
                  <a:lnTo>
                    <a:pt x="8229" y="19353"/>
                  </a:lnTo>
                  <a:lnTo>
                    <a:pt x="8457" y="19492"/>
                  </a:lnTo>
                  <a:lnTo>
                    <a:pt x="8571" y="19630"/>
                  </a:lnTo>
                  <a:lnTo>
                    <a:pt x="8914" y="19723"/>
                  </a:lnTo>
                  <a:lnTo>
                    <a:pt x="9029" y="19861"/>
                  </a:lnTo>
                  <a:lnTo>
                    <a:pt x="9257" y="19908"/>
                  </a:lnTo>
                  <a:lnTo>
                    <a:pt x="9486" y="19954"/>
                  </a:lnTo>
                  <a:lnTo>
                    <a:pt x="9714" y="19954"/>
                  </a:lnTo>
                  <a:lnTo>
                    <a:pt x="9943" y="19954"/>
                  </a:lnTo>
                  <a:lnTo>
                    <a:pt x="10057" y="19908"/>
                  </a:lnTo>
                  <a:lnTo>
                    <a:pt x="10286" y="19861"/>
                  </a:lnTo>
                  <a:lnTo>
                    <a:pt x="10514" y="19723"/>
                  </a:lnTo>
                  <a:lnTo>
                    <a:pt x="10743" y="19538"/>
                  </a:lnTo>
                  <a:lnTo>
                    <a:pt x="10971" y="19353"/>
                  </a:lnTo>
                  <a:lnTo>
                    <a:pt x="11314" y="19122"/>
                  </a:lnTo>
                  <a:lnTo>
                    <a:pt x="11429" y="18845"/>
                  </a:lnTo>
                  <a:lnTo>
                    <a:pt x="11771" y="18522"/>
                  </a:lnTo>
                  <a:lnTo>
                    <a:pt x="12000" y="18245"/>
                  </a:lnTo>
                  <a:lnTo>
                    <a:pt x="12114" y="17921"/>
                  </a:lnTo>
                  <a:lnTo>
                    <a:pt x="12457" y="17506"/>
                  </a:lnTo>
                  <a:lnTo>
                    <a:pt x="12686" y="17136"/>
                  </a:lnTo>
                  <a:lnTo>
                    <a:pt x="12914" y="16721"/>
                  </a:lnTo>
                  <a:lnTo>
                    <a:pt x="13257" y="16259"/>
                  </a:lnTo>
                  <a:lnTo>
                    <a:pt x="13371" y="15797"/>
                  </a:lnTo>
                  <a:lnTo>
                    <a:pt x="13714" y="15381"/>
                  </a:lnTo>
                  <a:lnTo>
                    <a:pt x="13943" y="14873"/>
                  </a:lnTo>
                  <a:lnTo>
                    <a:pt x="14171" y="14365"/>
                  </a:lnTo>
                  <a:lnTo>
                    <a:pt x="14400" y="13811"/>
                  </a:lnTo>
                  <a:lnTo>
                    <a:pt x="14743" y="13303"/>
                  </a:lnTo>
                  <a:lnTo>
                    <a:pt x="14857" y="12794"/>
                  </a:lnTo>
                  <a:lnTo>
                    <a:pt x="15200" y="12194"/>
                  </a:lnTo>
                  <a:lnTo>
                    <a:pt x="15429" y="11640"/>
                  </a:lnTo>
                  <a:lnTo>
                    <a:pt x="15657" y="11085"/>
                  </a:lnTo>
                  <a:lnTo>
                    <a:pt x="15886" y="10531"/>
                  </a:lnTo>
                  <a:lnTo>
                    <a:pt x="16114" y="10023"/>
                  </a:lnTo>
                  <a:lnTo>
                    <a:pt x="16343" y="9469"/>
                  </a:lnTo>
                  <a:lnTo>
                    <a:pt x="16571" y="8961"/>
                  </a:lnTo>
                  <a:lnTo>
                    <a:pt x="16800" y="8406"/>
                  </a:lnTo>
                  <a:lnTo>
                    <a:pt x="17029" y="7806"/>
                  </a:lnTo>
                  <a:lnTo>
                    <a:pt x="17257" y="7298"/>
                  </a:lnTo>
                  <a:lnTo>
                    <a:pt x="17371" y="6744"/>
                  </a:lnTo>
                  <a:lnTo>
                    <a:pt x="17714" y="6236"/>
                  </a:lnTo>
                  <a:lnTo>
                    <a:pt x="17829" y="5727"/>
                  </a:lnTo>
                  <a:lnTo>
                    <a:pt x="18171" y="5219"/>
                  </a:lnTo>
                  <a:lnTo>
                    <a:pt x="18286" y="4758"/>
                  </a:lnTo>
                  <a:lnTo>
                    <a:pt x="18400" y="4249"/>
                  </a:lnTo>
                  <a:lnTo>
                    <a:pt x="18743" y="3880"/>
                  </a:lnTo>
                  <a:lnTo>
                    <a:pt x="18857" y="3372"/>
                  </a:lnTo>
                  <a:lnTo>
                    <a:pt x="19086" y="3002"/>
                  </a:lnTo>
                  <a:lnTo>
                    <a:pt x="19200" y="2587"/>
                  </a:lnTo>
                  <a:lnTo>
                    <a:pt x="19314" y="2263"/>
                  </a:lnTo>
                  <a:lnTo>
                    <a:pt x="19429" y="1894"/>
                  </a:lnTo>
                  <a:lnTo>
                    <a:pt x="19543" y="1617"/>
                  </a:lnTo>
                  <a:lnTo>
                    <a:pt x="19771" y="1339"/>
                  </a:lnTo>
                  <a:lnTo>
                    <a:pt x="19771" y="1062"/>
                  </a:lnTo>
                  <a:lnTo>
                    <a:pt x="19886" y="83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 name="Group 22"/>
          <p:cNvGrpSpPr>
            <a:grpSpLocks/>
          </p:cNvGrpSpPr>
          <p:nvPr/>
        </p:nvGrpSpPr>
        <p:grpSpPr bwMode="auto">
          <a:xfrm>
            <a:off x="8229601" y="3014661"/>
            <a:ext cx="2133600" cy="749300"/>
            <a:chOff x="3024" y="2160"/>
            <a:chExt cx="1104" cy="472"/>
          </a:xfrm>
        </p:grpSpPr>
        <p:sp>
          <p:nvSpPr>
            <p:cNvPr id="38" name="Line 23"/>
            <p:cNvSpPr>
              <a:spLocks noChangeShapeType="1"/>
            </p:cNvSpPr>
            <p:nvPr/>
          </p:nvSpPr>
          <p:spPr bwMode="auto">
            <a:xfrm>
              <a:off x="3024" y="2160"/>
              <a:ext cx="0" cy="424"/>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9" name="Line 24"/>
            <p:cNvSpPr>
              <a:spLocks noChangeShapeType="1"/>
            </p:cNvSpPr>
            <p:nvPr/>
          </p:nvSpPr>
          <p:spPr bwMode="auto">
            <a:xfrm>
              <a:off x="4128" y="2208"/>
              <a:ext cx="0" cy="424"/>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0" name="Line 25"/>
            <p:cNvSpPr>
              <a:spLocks noChangeShapeType="1"/>
            </p:cNvSpPr>
            <p:nvPr/>
          </p:nvSpPr>
          <p:spPr bwMode="auto">
            <a:xfrm flipV="1">
              <a:off x="3024" y="2496"/>
              <a:ext cx="1104" cy="4"/>
            </a:xfrm>
            <a:prstGeom prst="line">
              <a:avLst/>
            </a:prstGeom>
            <a:noFill/>
            <a:ln w="9525">
              <a:solidFill>
                <a:srgbClr val="00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sp>
        <p:nvSpPr>
          <p:cNvPr id="41" name="Rectangle 26"/>
          <p:cNvSpPr>
            <a:spLocks noChangeArrowheads="1"/>
          </p:cNvSpPr>
          <p:nvPr/>
        </p:nvSpPr>
        <p:spPr bwMode="auto">
          <a:xfrm>
            <a:off x="8300373" y="3763961"/>
            <a:ext cx="2438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r>
              <a:rPr kumimoji="0" lang="zh-CN" altLang="en-US" sz="2400" i="0" dirty="0">
                <a:solidFill>
                  <a:srgbClr val="000000"/>
                </a:solidFill>
              </a:rPr>
              <a:t>波列长 </a:t>
            </a:r>
            <a:r>
              <a:rPr kumimoji="0" lang="en-US" altLang="zh-CN" sz="2400" i="0" dirty="0">
                <a:solidFill>
                  <a:srgbClr val="FF33CC"/>
                </a:solidFill>
              </a:rPr>
              <a:t>L =</a:t>
            </a:r>
            <a:r>
              <a:rPr kumimoji="0" lang="en-US" altLang="zh-CN" sz="2400" i="0" dirty="0">
                <a:solidFill>
                  <a:srgbClr val="FF33CC"/>
                </a:solidFill>
                <a:latin typeface="Symbol" panose="05050102010706020507" pitchFamily="18" charset="2"/>
              </a:rPr>
              <a:t> </a:t>
            </a:r>
            <a:r>
              <a:rPr kumimoji="0" lang="en-US" altLang="zh-CN" sz="2400" i="0" dirty="0">
                <a:solidFill>
                  <a:srgbClr val="FF33CC"/>
                </a:solidFill>
              </a:rPr>
              <a:t>c</a:t>
            </a:r>
            <a:r>
              <a:rPr kumimoji="0" lang="el-GR" altLang="zh-CN" sz="2400" b="0" i="0" dirty="0">
                <a:solidFill>
                  <a:srgbClr val="FF33CC"/>
                </a:solidFill>
              </a:rPr>
              <a:t>Δ</a:t>
            </a:r>
            <a:r>
              <a:rPr kumimoji="0" lang="en-US" altLang="zh-CN" sz="2400" b="0" i="0" dirty="0">
                <a:solidFill>
                  <a:srgbClr val="FF33CC"/>
                </a:solidFill>
              </a:rPr>
              <a:t>t</a:t>
            </a:r>
          </a:p>
        </p:txBody>
      </p:sp>
      <p:sp>
        <p:nvSpPr>
          <p:cNvPr id="47" name="Rectangle 18"/>
          <p:cNvSpPr>
            <a:spLocks noChangeArrowheads="1"/>
          </p:cNvSpPr>
          <p:nvPr/>
        </p:nvSpPr>
        <p:spPr bwMode="auto">
          <a:xfrm>
            <a:off x="3081337" y="1292643"/>
            <a:ext cx="56276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577850" indent="-5778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9900CC"/>
                </a:solidFill>
                <a:latin typeface="Times New Roman" panose="02020603050405020304" pitchFamily="18" charset="0"/>
              </a:rPr>
              <a:t>光子可以出现在波列的任何位置。</a:t>
            </a:r>
          </a:p>
        </p:txBody>
      </p:sp>
      <p:sp>
        <p:nvSpPr>
          <p:cNvPr id="42" name="Oval 40"/>
          <p:cNvSpPr>
            <a:spLocks noChangeArrowheads="1"/>
          </p:cNvSpPr>
          <p:nvPr/>
        </p:nvSpPr>
        <p:spPr bwMode="auto">
          <a:xfrm>
            <a:off x="9647602" y="3070187"/>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Oval 40"/>
          <p:cNvSpPr>
            <a:spLocks noChangeArrowheads="1"/>
          </p:cNvSpPr>
          <p:nvPr/>
        </p:nvSpPr>
        <p:spPr bwMode="auto">
          <a:xfrm>
            <a:off x="8571982" y="3043634"/>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Oval 40"/>
          <p:cNvSpPr>
            <a:spLocks noChangeArrowheads="1"/>
          </p:cNvSpPr>
          <p:nvPr/>
        </p:nvSpPr>
        <p:spPr bwMode="auto">
          <a:xfrm>
            <a:off x="9833944" y="2724889"/>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Oval 40"/>
          <p:cNvSpPr>
            <a:spLocks noChangeArrowheads="1"/>
          </p:cNvSpPr>
          <p:nvPr/>
        </p:nvSpPr>
        <p:spPr bwMode="auto">
          <a:xfrm>
            <a:off x="8371814" y="3200401"/>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Oval 40"/>
          <p:cNvSpPr>
            <a:spLocks noChangeArrowheads="1"/>
          </p:cNvSpPr>
          <p:nvPr/>
        </p:nvSpPr>
        <p:spPr bwMode="auto">
          <a:xfrm>
            <a:off x="8904244" y="3251693"/>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Oval 40"/>
          <p:cNvSpPr>
            <a:spLocks noChangeArrowheads="1"/>
          </p:cNvSpPr>
          <p:nvPr/>
        </p:nvSpPr>
        <p:spPr bwMode="auto">
          <a:xfrm>
            <a:off x="8180622" y="2853381"/>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Oval 40"/>
          <p:cNvSpPr>
            <a:spLocks noChangeArrowheads="1"/>
          </p:cNvSpPr>
          <p:nvPr/>
        </p:nvSpPr>
        <p:spPr bwMode="auto">
          <a:xfrm>
            <a:off x="9072806" y="2907121"/>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Oval 40"/>
          <p:cNvSpPr>
            <a:spLocks noChangeArrowheads="1"/>
          </p:cNvSpPr>
          <p:nvPr/>
        </p:nvSpPr>
        <p:spPr bwMode="auto">
          <a:xfrm>
            <a:off x="10229508" y="3213014"/>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Oval 40"/>
          <p:cNvSpPr>
            <a:spLocks noChangeArrowheads="1"/>
          </p:cNvSpPr>
          <p:nvPr/>
        </p:nvSpPr>
        <p:spPr bwMode="auto">
          <a:xfrm>
            <a:off x="9356027" y="2979852"/>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Oval 40"/>
          <p:cNvSpPr>
            <a:spLocks noChangeArrowheads="1"/>
          </p:cNvSpPr>
          <p:nvPr/>
        </p:nvSpPr>
        <p:spPr bwMode="auto">
          <a:xfrm>
            <a:off x="10027940" y="2995918"/>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Rectangle 18"/>
          <p:cNvSpPr>
            <a:spLocks noChangeArrowheads="1"/>
          </p:cNvSpPr>
          <p:nvPr/>
        </p:nvSpPr>
        <p:spPr bwMode="auto">
          <a:xfrm>
            <a:off x="2204166" y="1769268"/>
            <a:ext cx="7560394"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577850" indent="-5778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8000"/>
                </a:solidFill>
                <a:latin typeface="Times New Roman" panose="02020603050405020304" pitchFamily="18" charset="0"/>
              </a:rPr>
              <a:t>当这种光子沿 </a:t>
            </a:r>
            <a:r>
              <a:rPr lang="en-US" altLang="zh-CN" sz="2800" b="1" i="1" dirty="0">
                <a:solidFill>
                  <a:srgbClr val="FF0000"/>
                </a:solidFill>
                <a:latin typeface="Times New Roman" panose="02020603050405020304" pitchFamily="18" charset="0"/>
              </a:rPr>
              <a:t>x </a:t>
            </a:r>
            <a:r>
              <a:rPr lang="zh-CN" altLang="en-US" sz="2800" b="1" dirty="0">
                <a:solidFill>
                  <a:srgbClr val="008000"/>
                </a:solidFill>
                <a:latin typeface="Times New Roman" panose="02020603050405020304" pitchFamily="18" charset="0"/>
              </a:rPr>
              <a:t>轴方向传播时，它的 </a:t>
            </a:r>
            <a:r>
              <a:rPr lang="en-US" altLang="zh-CN" sz="2800" b="1" i="1" dirty="0">
                <a:solidFill>
                  <a:srgbClr val="FF0000"/>
                </a:solidFill>
                <a:latin typeface="Times New Roman" panose="02020603050405020304" pitchFamily="18" charset="0"/>
              </a:rPr>
              <a:t>x</a:t>
            </a:r>
            <a:r>
              <a:rPr lang="zh-CN" altLang="en-US" sz="2800" b="1" dirty="0">
                <a:solidFill>
                  <a:srgbClr val="008000"/>
                </a:solidFill>
                <a:latin typeface="Times New Roman" panose="02020603050405020304" pitchFamily="18" charset="0"/>
              </a:rPr>
              <a:t>坐标的不确定</a:t>
            </a:r>
            <a:r>
              <a:rPr lang="zh-CN" altLang="en-US" sz="2800" b="1" dirty="0">
                <a:solidFill>
                  <a:srgbClr val="008000"/>
                </a:solidFill>
              </a:rPr>
              <a:t>度</a:t>
            </a:r>
            <a:r>
              <a:rPr lang="zh-CN" altLang="en-US" sz="2800" b="1" dirty="0">
                <a:solidFill>
                  <a:srgbClr val="008000"/>
                </a:solidFill>
                <a:latin typeface="Times New Roman" panose="02020603050405020304" pitchFamily="18" charset="0"/>
              </a:rPr>
              <a:t>就是相干长度，也就是波列长度。</a:t>
            </a:r>
          </a:p>
        </p:txBody>
      </p:sp>
      <p:sp>
        <p:nvSpPr>
          <p:cNvPr id="60" name="Text Box 17"/>
          <p:cNvSpPr txBox="1">
            <a:spLocks noChangeArrowheads="1"/>
          </p:cNvSpPr>
          <p:nvPr/>
        </p:nvSpPr>
        <p:spPr bwMode="auto">
          <a:xfrm>
            <a:off x="2396752" y="2669393"/>
            <a:ext cx="5211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6600CC"/>
                </a:solidFill>
                <a:latin typeface="Times New Roman" panose="02020603050405020304" pitchFamily="18" charset="0"/>
              </a:rPr>
              <a:t>谱线展宽导致光子动量的不确定</a:t>
            </a:r>
          </a:p>
        </p:txBody>
      </p:sp>
      <p:graphicFrame>
        <p:nvGraphicFramePr>
          <p:cNvPr id="61" name="Object 0"/>
          <p:cNvGraphicFramePr>
            <a:graphicFrameLocks noChangeAspect="1"/>
          </p:cNvGraphicFramePr>
          <p:nvPr>
            <p:extLst>
              <p:ext uri="{D42A27DB-BD31-4B8C-83A1-F6EECF244321}">
                <p14:modId xmlns:p14="http://schemas.microsoft.com/office/powerpoint/2010/main" val="1448219525"/>
              </p:ext>
            </p:extLst>
          </p:nvPr>
        </p:nvGraphicFramePr>
        <p:xfrm>
          <a:off x="2279651" y="3141664"/>
          <a:ext cx="1603375" cy="1177925"/>
        </p:xfrm>
        <a:graphic>
          <a:graphicData uri="http://schemas.openxmlformats.org/presentationml/2006/ole">
            <mc:AlternateContent xmlns:mc="http://schemas.openxmlformats.org/markup-compatibility/2006">
              <mc:Choice xmlns:v="urn:schemas-microsoft-com:vml" Requires="v">
                <p:oleObj spid="_x0000_s128354" name="公式" r:id="rId8" imgW="533169" imgH="393529" progId="Equation.3">
                  <p:embed/>
                </p:oleObj>
              </mc:Choice>
              <mc:Fallback>
                <p:oleObj name="公式" r:id="rId8" imgW="533169"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9651" y="3141664"/>
                        <a:ext cx="160337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1"/>
          <p:cNvGraphicFramePr>
            <a:graphicFrameLocks noChangeAspect="1"/>
          </p:cNvGraphicFramePr>
          <p:nvPr>
            <p:extLst>
              <p:ext uri="{D42A27DB-BD31-4B8C-83A1-F6EECF244321}">
                <p14:modId xmlns:p14="http://schemas.microsoft.com/office/powerpoint/2010/main" val="1525794406"/>
              </p:ext>
            </p:extLst>
          </p:nvPr>
        </p:nvGraphicFramePr>
        <p:xfrm>
          <a:off x="5205413" y="3068639"/>
          <a:ext cx="2768600" cy="1176337"/>
        </p:xfrm>
        <a:graphic>
          <a:graphicData uri="http://schemas.openxmlformats.org/presentationml/2006/ole">
            <mc:AlternateContent xmlns:mc="http://schemas.openxmlformats.org/markup-compatibility/2006">
              <mc:Choice xmlns:v="urn:schemas-microsoft-com:vml" Requires="v">
                <p:oleObj spid="_x0000_s128355" name="公式" r:id="rId10" imgW="926698" imgH="393529" progId="Equation.3">
                  <p:embed/>
                </p:oleObj>
              </mc:Choice>
              <mc:Fallback>
                <p:oleObj name="公式" r:id="rId10" imgW="926698"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05413" y="3068639"/>
                        <a:ext cx="2768600"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2"/>
          <p:cNvGraphicFramePr>
            <a:graphicFrameLocks noChangeAspect="1"/>
          </p:cNvGraphicFramePr>
          <p:nvPr>
            <p:extLst>
              <p:ext uri="{D42A27DB-BD31-4B8C-83A1-F6EECF244321}">
                <p14:modId xmlns:p14="http://schemas.microsoft.com/office/powerpoint/2010/main" val="1132702210"/>
              </p:ext>
            </p:extLst>
          </p:nvPr>
        </p:nvGraphicFramePr>
        <p:xfrm>
          <a:off x="2627313" y="4221164"/>
          <a:ext cx="5091112" cy="1366837"/>
        </p:xfrm>
        <a:graphic>
          <a:graphicData uri="http://schemas.openxmlformats.org/presentationml/2006/ole">
            <mc:AlternateContent xmlns:mc="http://schemas.openxmlformats.org/markup-compatibility/2006">
              <mc:Choice xmlns:v="urn:schemas-microsoft-com:vml" Requires="v">
                <p:oleObj spid="_x0000_s128356" name="公式" r:id="rId12" imgW="1701800" imgH="457200" progId="Equation.3">
                  <p:embed/>
                </p:oleObj>
              </mc:Choice>
              <mc:Fallback>
                <p:oleObj name="公式" r:id="rId12" imgW="170180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7313" y="4221164"/>
                        <a:ext cx="5091112" cy="1366837"/>
                      </a:xfrm>
                      <a:prstGeom prst="rect">
                        <a:avLst/>
                      </a:prstGeom>
                      <a:solidFill>
                        <a:srgbClr val="00FF00"/>
                      </a:solidFill>
                      <a:ln>
                        <a:noFill/>
                      </a:ln>
                      <a:effectLst/>
                      <a:extLst/>
                    </p:spPr>
                  </p:pic>
                </p:oleObj>
              </mc:Fallback>
            </mc:AlternateContent>
          </a:graphicData>
        </a:graphic>
      </p:graphicFrame>
      <p:graphicFrame>
        <p:nvGraphicFramePr>
          <p:cNvPr id="64" name="Object 3"/>
          <p:cNvGraphicFramePr>
            <a:graphicFrameLocks noChangeAspect="1"/>
          </p:cNvGraphicFramePr>
          <p:nvPr>
            <p:extLst>
              <p:ext uri="{D42A27DB-BD31-4B8C-83A1-F6EECF244321}">
                <p14:modId xmlns:p14="http://schemas.microsoft.com/office/powerpoint/2010/main" val="1666338757"/>
              </p:ext>
            </p:extLst>
          </p:nvPr>
        </p:nvGraphicFramePr>
        <p:xfrm>
          <a:off x="2855913" y="5600700"/>
          <a:ext cx="3473450" cy="1257300"/>
        </p:xfrm>
        <a:graphic>
          <a:graphicData uri="http://schemas.openxmlformats.org/presentationml/2006/ole">
            <mc:AlternateContent xmlns:mc="http://schemas.openxmlformats.org/markup-compatibility/2006">
              <mc:Choice xmlns:v="urn:schemas-microsoft-com:vml" Requires="v">
                <p:oleObj spid="_x0000_s128357" name="公式" r:id="rId14" imgW="1155700" imgH="419100" progId="Equation.3">
                  <p:embed/>
                </p:oleObj>
              </mc:Choice>
              <mc:Fallback>
                <p:oleObj name="公式" r:id="rId14" imgW="11557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5600700"/>
                        <a:ext cx="347345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1000"/>
                                        <p:tgtEl>
                                          <p:spTgt spid="41"/>
                                        </p:tgtEl>
                                      </p:cBhvr>
                                    </p:animEffect>
                                    <p:anim calcmode="lin" valueType="num">
                                      <p:cBhvr>
                                        <p:cTn id="30" dur="1000" fill="hold"/>
                                        <p:tgtEl>
                                          <p:spTgt spid="41"/>
                                        </p:tgtEl>
                                        <p:attrNameLst>
                                          <p:attrName>ppt_x</p:attrName>
                                        </p:attrNameLst>
                                      </p:cBhvr>
                                      <p:tavLst>
                                        <p:tav tm="0">
                                          <p:val>
                                            <p:strVal val="#ppt_x"/>
                                          </p:val>
                                        </p:tav>
                                        <p:tav tm="100000">
                                          <p:val>
                                            <p:strVal val="#ppt_x"/>
                                          </p:val>
                                        </p:tav>
                                      </p:tavLst>
                                    </p:anim>
                                    <p:anim calcmode="lin" valueType="num">
                                      <p:cBhvr>
                                        <p:cTn id="3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wipe(left)">
                                      <p:cBhvr>
                                        <p:cTn id="36" dur="500"/>
                                        <p:tgtEl>
                                          <p:spTgt spid="4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fill="hold"/>
                                        <p:tgtEl>
                                          <p:spTgt spid="45"/>
                                        </p:tgtEl>
                                        <p:attrNameLst>
                                          <p:attrName>ppt_x</p:attrName>
                                        </p:attrNameLst>
                                      </p:cBhvr>
                                      <p:tavLst>
                                        <p:tav tm="0">
                                          <p:val>
                                            <p:strVal val="#ppt_x"/>
                                          </p:val>
                                        </p:tav>
                                        <p:tav tm="100000">
                                          <p:val>
                                            <p:strVal val="#ppt_x"/>
                                          </p:val>
                                        </p:tav>
                                      </p:tavLst>
                                    </p:anim>
                                    <p:anim calcmode="lin" valueType="num">
                                      <p:cBhvr additive="base">
                                        <p:cTn id="6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additive="base">
                                        <p:cTn id="65" dur="500" fill="hold"/>
                                        <p:tgtEl>
                                          <p:spTgt spid="46"/>
                                        </p:tgtEl>
                                        <p:attrNameLst>
                                          <p:attrName>ppt_x</p:attrName>
                                        </p:attrNameLst>
                                      </p:cBhvr>
                                      <p:tavLst>
                                        <p:tav tm="0">
                                          <p:val>
                                            <p:strVal val="#ppt_x"/>
                                          </p:val>
                                        </p:tav>
                                        <p:tav tm="100000">
                                          <p:val>
                                            <p:strVal val="#ppt_x"/>
                                          </p:val>
                                        </p:tav>
                                      </p:tavLst>
                                    </p:anim>
                                    <p:anim calcmode="lin" valueType="num">
                                      <p:cBhvr additive="base">
                                        <p:cTn id="6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4"/>
                                        </p:tgtEl>
                                        <p:attrNameLst>
                                          <p:attrName>style.visibility</p:attrName>
                                        </p:attrNameLst>
                                      </p:cBhvr>
                                      <p:to>
                                        <p:strVal val="visible"/>
                                      </p:to>
                                    </p:set>
                                    <p:anim calcmode="lin" valueType="num">
                                      <p:cBhvr additive="base">
                                        <p:cTn id="71" dur="500" fill="hold"/>
                                        <p:tgtEl>
                                          <p:spTgt spid="54"/>
                                        </p:tgtEl>
                                        <p:attrNameLst>
                                          <p:attrName>ppt_x</p:attrName>
                                        </p:attrNameLst>
                                      </p:cBhvr>
                                      <p:tavLst>
                                        <p:tav tm="0">
                                          <p:val>
                                            <p:strVal val="#ppt_x"/>
                                          </p:val>
                                        </p:tav>
                                        <p:tav tm="100000">
                                          <p:val>
                                            <p:strVal val="#ppt_x"/>
                                          </p:val>
                                        </p:tav>
                                      </p:tavLst>
                                    </p:anim>
                                    <p:anim calcmode="lin" valueType="num">
                                      <p:cBhvr additive="base">
                                        <p:cTn id="7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500" fill="hold"/>
                                        <p:tgtEl>
                                          <p:spTgt spid="55"/>
                                        </p:tgtEl>
                                        <p:attrNameLst>
                                          <p:attrName>ppt_x</p:attrName>
                                        </p:attrNameLst>
                                      </p:cBhvr>
                                      <p:tavLst>
                                        <p:tav tm="0">
                                          <p:val>
                                            <p:strVal val="#ppt_x"/>
                                          </p:val>
                                        </p:tav>
                                        <p:tav tm="100000">
                                          <p:val>
                                            <p:strVal val="#ppt_x"/>
                                          </p:val>
                                        </p:tav>
                                      </p:tavLst>
                                    </p:anim>
                                    <p:anim calcmode="lin" valueType="num">
                                      <p:cBhvr additive="base">
                                        <p:cTn id="7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7"/>
                                        </p:tgtEl>
                                        <p:attrNameLst>
                                          <p:attrName>style.visibility</p:attrName>
                                        </p:attrNameLst>
                                      </p:cBhvr>
                                      <p:to>
                                        <p:strVal val="visible"/>
                                      </p:to>
                                    </p:set>
                                    <p:anim calcmode="lin" valueType="num">
                                      <p:cBhvr additive="base">
                                        <p:cTn id="89" dur="500" fill="hold"/>
                                        <p:tgtEl>
                                          <p:spTgt spid="57"/>
                                        </p:tgtEl>
                                        <p:attrNameLst>
                                          <p:attrName>ppt_x</p:attrName>
                                        </p:attrNameLst>
                                      </p:cBhvr>
                                      <p:tavLst>
                                        <p:tav tm="0">
                                          <p:val>
                                            <p:strVal val="#ppt_x"/>
                                          </p:val>
                                        </p:tav>
                                        <p:tav tm="100000">
                                          <p:val>
                                            <p:strVal val="#ppt_x"/>
                                          </p:val>
                                        </p:tav>
                                      </p:tavLst>
                                    </p:anim>
                                    <p:anim calcmode="lin" valueType="num">
                                      <p:cBhvr additive="base">
                                        <p:cTn id="9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additive="base">
                                        <p:cTn id="95" dur="500" fill="hold"/>
                                        <p:tgtEl>
                                          <p:spTgt spid="58"/>
                                        </p:tgtEl>
                                        <p:attrNameLst>
                                          <p:attrName>ppt_x</p:attrName>
                                        </p:attrNameLst>
                                      </p:cBhvr>
                                      <p:tavLst>
                                        <p:tav tm="0">
                                          <p:val>
                                            <p:strVal val="#ppt_x"/>
                                          </p:val>
                                        </p:tav>
                                        <p:tav tm="100000">
                                          <p:val>
                                            <p:strVal val="#ppt_x"/>
                                          </p:val>
                                        </p:tav>
                                      </p:tavLst>
                                    </p:anim>
                                    <p:anim calcmode="lin" valueType="num">
                                      <p:cBhvr additive="base">
                                        <p:cTn id="9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9">
                                            <p:txEl>
                                              <p:pRg st="0" end="0"/>
                                            </p:txEl>
                                          </p:spTgt>
                                        </p:tgtEl>
                                        <p:attrNameLst>
                                          <p:attrName>style.visibility</p:attrName>
                                        </p:attrNameLst>
                                      </p:cBhvr>
                                      <p:to>
                                        <p:strVal val="visible"/>
                                      </p:to>
                                    </p:set>
                                    <p:animEffect transition="in" filter="wipe(left)">
                                      <p:cBhvr>
                                        <p:cTn id="101" dur="500"/>
                                        <p:tgtEl>
                                          <p:spTgt spid="59">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wipe(left)">
                                      <p:cBhvr>
                                        <p:cTn id="106" dur="500"/>
                                        <p:tgtEl>
                                          <p:spTgt spid="60"/>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500" fill="hold"/>
                                        <p:tgtEl>
                                          <p:spTgt spid="61"/>
                                        </p:tgtEl>
                                        <p:attrNameLst>
                                          <p:attrName>ppt_x</p:attrName>
                                        </p:attrNameLst>
                                      </p:cBhvr>
                                      <p:tavLst>
                                        <p:tav tm="0">
                                          <p:val>
                                            <p:strVal val="#ppt_x"/>
                                          </p:val>
                                        </p:tav>
                                        <p:tav tm="100000">
                                          <p:val>
                                            <p:strVal val="#ppt_x"/>
                                          </p:val>
                                        </p:tav>
                                      </p:tavLst>
                                    </p:anim>
                                    <p:anim calcmode="lin" valueType="num">
                                      <p:cBhvr additive="base">
                                        <p:cTn id="11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nodeType="click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fade">
                                      <p:cBhvr>
                                        <p:cTn id="117" dur="1000"/>
                                        <p:tgtEl>
                                          <p:spTgt spid="62"/>
                                        </p:tgtEl>
                                      </p:cBhvr>
                                    </p:animEffect>
                                    <p:anim calcmode="lin" valueType="num">
                                      <p:cBhvr>
                                        <p:cTn id="118" dur="1000" fill="hold"/>
                                        <p:tgtEl>
                                          <p:spTgt spid="62"/>
                                        </p:tgtEl>
                                        <p:attrNameLst>
                                          <p:attrName>ppt_x</p:attrName>
                                        </p:attrNameLst>
                                      </p:cBhvr>
                                      <p:tavLst>
                                        <p:tav tm="0">
                                          <p:val>
                                            <p:strVal val="#ppt_x"/>
                                          </p:val>
                                        </p:tav>
                                        <p:tav tm="100000">
                                          <p:val>
                                            <p:strVal val="#ppt_x"/>
                                          </p:val>
                                        </p:tav>
                                      </p:tavLst>
                                    </p:anim>
                                    <p:anim calcmode="lin" valueType="num">
                                      <p:cBhvr>
                                        <p:cTn id="11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barn(inVertical)">
                                      <p:cBhvr>
                                        <p:cTn id="124" dur="500"/>
                                        <p:tgtEl>
                                          <p:spTgt spid="63"/>
                                        </p:tgtEl>
                                      </p:cBhvr>
                                    </p:animEffect>
                                  </p:childTnLst>
                                </p:cTn>
                              </p:par>
                            </p:childTnLst>
                          </p:cTn>
                        </p:par>
                      </p:childTnLst>
                    </p:cTn>
                  </p:par>
                  <p:par>
                    <p:cTn id="125" fill="hold">
                      <p:stCondLst>
                        <p:cond delay="indefinite"/>
                      </p:stCondLst>
                      <p:childTnLst>
                        <p:par>
                          <p:cTn id="126" fill="hold">
                            <p:stCondLst>
                              <p:cond delay="0"/>
                            </p:stCondLst>
                            <p:childTnLst>
                              <p:par>
                                <p:cTn id="127" presetID="21" presetClass="entr" presetSubtype="1" fill="hold" nodeType="clickEffect">
                                  <p:stCondLst>
                                    <p:cond delay="0"/>
                                  </p:stCondLst>
                                  <p:childTnLst>
                                    <p:set>
                                      <p:cBhvr>
                                        <p:cTn id="128" dur="1" fill="hold">
                                          <p:stCondLst>
                                            <p:cond delay="0"/>
                                          </p:stCondLst>
                                        </p:cTn>
                                        <p:tgtEl>
                                          <p:spTgt spid="64"/>
                                        </p:tgtEl>
                                        <p:attrNameLst>
                                          <p:attrName>style.visibility</p:attrName>
                                        </p:attrNameLst>
                                      </p:cBhvr>
                                      <p:to>
                                        <p:strVal val="visible"/>
                                      </p:to>
                                    </p:set>
                                    <p:animEffect transition="in" filter="wheel(1)">
                                      <p:cBhvr>
                                        <p:cTn id="129"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1" grpId="0"/>
      <p:bldP spid="47" grpId="0" build="p" autoUpdateAnimBg="0"/>
      <p:bldP spid="42" grpId="0" animBg="1"/>
      <p:bldP spid="43" grpId="0" animBg="1"/>
      <p:bldP spid="44" grpId="0" animBg="1"/>
      <p:bldP spid="45" grpId="0" animBg="1"/>
      <p:bldP spid="46" grpId="0" animBg="1"/>
      <p:bldP spid="54" grpId="0" animBg="1"/>
      <p:bldP spid="55" grpId="0" animBg="1"/>
      <p:bldP spid="56" grpId="0" animBg="1"/>
      <p:bldP spid="57" grpId="0" animBg="1"/>
      <p:bldP spid="58" grpId="0" animBg="1"/>
      <p:bldP spid="59" grpId="0" build="p" autoUpdateAnimBg="0"/>
      <p:bldP spid="6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83432" y="836712"/>
            <a:ext cx="85407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3300"/>
                </a:solidFill>
                <a:latin typeface="Century Schoolbook" panose="02040604050505020304" pitchFamily="18" charset="0"/>
                <a:sym typeface="Symbol" panose="05050102010706020507" pitchFamily="18" charset="2"/>
              </a:rPr>
              <a:t>练习：</a:t>
            </a:r>
            <a:r>
              <a:rPr lang="zh-CN" altLang="en-US" sz="2800" b="1" dirty="0">
                <a:solidFill>
                  <a:srgbClr val="0033CC"/>
                </a:solidFill>
                <a:latin typeface="楷体_GB2312" pitchFamily="49" charset="-122"/>
                <a:ea typeface="楷体_GB2312" pitchFamily="49" charset="-122"/>
              </a:rPr>
              <a:t>光子的波长为</a:t>
            </a:r>
            <a:r>
              <a:rPr lang="zh-CN" altLang="en-US" sz="2800" b="1" dirty="0">
                <a:solidFill>
                  <a:srgbClr val="FF0000"/>
                </a:solidFill>
                <a:latin typeface="楷体_GB2312" pitchFamily="49" charset="-122"/>
                <a:ea typeface="楷体_GB2312" pitchFamily="49" charset="-122"/>
                <a:sym typeface="Symbol" panose="05050102010706020507" pitchFamily="18" charset="2"/>
              </a:rPr>
              <a:t></a:t>
            </a:r>
            <a:r>
              <a:rPr lang="en-US" altLang="zh-CN" sz="2800" b="1" dirty="0">
                <a:solidFill>
                  <a:srgbClr val="0033CC"/>
                </a:solidFill>
                <a:latin typeface="楷体_GB2312" pitchFamily="49" charset="-122"/>
                <a:ea typeface="楷体_GB2312" pitchFamily="49" charset="-122"/>
              </a:rPr>
              <a:t>,</a:t>
            </a:r>
            <a:r>
              <a:rPr lang="zh-CN" altLang="en-US" sz="2800" b="1" dirty="0">
                <a:solidFill>
                  <a:srgbClr val="0033CC"/>
                </a:solidFill>
                <a:latin typeface="楷体_GB2312" pitchFamily="49" charset="-122"/>
                <a:ea typeface="楷体_GB2312" pitchFamily="49" charset="-122"/>
              </a:rPr>
              <a:t>如果此波长的精确度为</a:t>
            </a:r>
            <a:r>
              <a:rPr lang="zh-CN" altLang="en-US" sz="2800" b="1" dirty="0">
                <a:solidFill>
                  <a:srgbClr val="FF0000"/>
                </a:solidFill>
                <a:latin typeface="楷体_GB2312" pitchFamily="49" charset="-122"/>
                <a:ea typeface="楷体_GB2312" pitchFamily="49" charset="-122"/>
                <a:sym typeface="Symbol" panose="05050102010706020507" pitchFamily="18" charset="2"/>
              </a:rPr>
              <a:t></a:t>
            </a:r>
            <a:r>
              <a:rPr lang="zh-CN" altLang="en-US" sz="2800" b="1" dirty="0">
                <a:solidFill>
                  <a:srgbClr val="0033CC"/>
                </a:solidFill>
                <a:latin typeface="楷体_GB2312" pitchFamily="49" charset="-122"/>
                <a:ea typeface="楷体_GB2312" pitchFamily="49" charset="-122"/>
              </a:rPr>
              <a:t>。该光子位置的不确定量</a:t>
            </a:r>
            <a:r>
              <a:rPr lang="en-US" altLang="zh-CN" sz="2800" b="1" dirty="0">
                <a:solidFill>
                  <a:srgbClr val="0033CC"/>
                </a:solidFill>
                <a:latin typeface="楷体_GB2312" pitchFamily="49" charset="-122"/>
                <a:ea typeface="楷体_GB2312" pitchFamily="49" charset="-122"/>
              </a:rPr>
              <a:t>=______,</a:t>
            </a:r>
            <a:r>
              <a:rPr lang="zh-CN" altLang="en-US" sz="2800" b="1" dirty="0">
                <a:solidFill>
                  <a:srgbClr val="E628C2"/>
                </a:solidFill>
                <a:latin typeface="Times New Roman" panose="02020603050405020304" pitchFamily="18" charset="0"/>
              </a:rPr>
              <a:t>相干长度</a:t>
            </a:r>
            <a:r>
              <a:rPr lang="en-US" altLang="zh-CN" sz="2800" b="1" dirty="0">
                <a:solidFill>
                  <a:srgbClr val="E628C2"/>
                </a:solidFill>
                <a:latin typeface="Times New Roman" panose="02020603050405020304" pitchFamily="18" charset="0"/>
              </a:rPr>
              <a:t>=______</a:t>
            </a:r>
            <a:endParaRPr lang="en-US" altLang="zh-CN" sz="2800" b="1" dirty="0">
              <a:solidFill>
                <a:srgbClr val="0033CC"/>
              </a:solidFill>
              <a:latin typeface="楷体_GB2312" pitchFamily="49" charset="-122"/>
              <a:ea typeface="楷体_GB2312" pitchFamily="49" charset="-122"/>
            </a:endParaRPr>
          </a:p>
        </p:txBody>
      </p:sp>
      <p:grpSp>
        <p:nvGrpSpPr>
          <p:cNvPr id="6" name="Group 5"/>
          <p:cNvGrpSpPr>
            <a:grpSpLocks/>
          </p:cNvGrpSpPr>
          <p:nvPr/>
        </p:nvGrpSpPr>
        <p:grpSpPr bwMode="auto">
          <a:xfrm>
            <a:off x="8229601" y="2786063"/>
            <a:ext cx="2133600" cy="565151"/>
            <a:chOff x="3036" y="2035"/>
            <a:chExt cx="1089" cy="356"/>
          </a:xfrm>
        </p:grpSpPr>
        <p:sp>
          <p:nvSpPr>
            <p:cNvPr id="7" name="Freeform 6"/>
            <p:cNvSpPr>
              <a:spLocks/>
            </p:cNvSpPr>
            <p:nvPr/>
          </p:nvSpPr>
          <p:spPr bwMode="auto">
            <a:xfrm>
              <a:off x="3036" y="2035"/>
              <a:ext cx="65" cy="185"/>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89"/>
                  </a:moveTo>
                  <a:lnTo>
                    <a:pt x="244" y="18482"/>
                  </a:lnTo>
                  <a:lnTo>
                    <a:pt x="488" y="17874"/>
                  </a:lnTo>
                  <a:lnTo>
                    <a:pt x="732" y="17310"/>
                  </a:lnTo>
                  <a:lnTo>
                    <a:pt x="854" y="16659"/>
                  </a:lnTo>
                  <a:lnTo>
                    <a:pt x="1098" y="16052"/>
                  </a:lnTo>
                  <a:lnTo>
                    <a:pt x="1341" y="15488"/>
                  </a:lnTo>
                  <a:lnTo>
                    <a:pt x="1585" y="14881"/>
                  </a:lnTo>
                  <a:lnTo>
                    <a:pt x="1829" y="14273"/>
                  </a:lnTo>
                  <a:lnTo>
                    <a:pt x="1951" y="13709"/>
                  </a:lnTo>
                  <a:lnTo>
                    <a:pt x="2195" y="13145"/>
                  </a:lnTo>
                  <a:lnTo>
                    <a:pt x="2439" y="12581"/>
                  </a:lnTo>
                  <a:lnTo>
                    <a:pt x="2683" y="12017"/>
                  </a:lnTo>
                  <a:lnTo>
                    <a:pt x="2927" y="11453"/>
                  </a:lnTo>
                  <a:lnTo>
                    <a:pt x="3049" y="10889"/>
                  </a:lnTo>
                  <a:lnTo>
                    <a:pt x="3293" y="10325"/>
                  </a:lnTo>
                  <a:lnTo>
                    <a:pt x="3537" y="9805"/>
                  </a:lnTo>
                  <a:lnTo>
                    <a:pt x="3780" y="9284"/>
                  </a:lnTo>
                  <a:lnTo>
                    <a:pt x="4024" y="8720"/>
                  </a:lnTo>
                  <a:lnTo>
                    <a:pt x="4268" y="8200"/>
                  </a:lnTo>
                  <a:lnTo>
                    <a:pt x="4390" y="7722"/>
                  </a:lnTo>
                  <a:lnTo>
                    <a:pt x="4756" y="7245"/>
                  </a:lnTo>
                  <a:lnTo>
                    <a:pt x="4878" y="6768"/>
                  </a:lnTo>
                  <a:lnTo>
                    <a:pt x="5122" y="6334"/>
                  </a:lnTo>
                  <a:lnTo>
                    <a:pt x="5366" y="5900"/>
                  </a:lnTo>
                  <a:lnTo>
                    <a:pt x="5488" y="5466"/>
                  </a:lnTo>
                  <a:lnTo>
                    <a:pt x="5854" y="4989"/>
                  </a:lnTo>
                  <a:lnTo>
                    <a:pt x="5854" y="4555"/>
                  </a:lnTo>
                  <a:lnTo>
                    <a:pt x="6220" y="4165"/>
                  </a:lnTo>
                  <a:lnTo>
                    <a:pt x="6463" y="3774"/>
                  </a:lnTo>
                  <a:lnTo>
                    <a:pt x="6585" y="3427"/>
                  </a:lnTo>
                  <a:lnTo>
                    <a:pt x="6951" y="3037"/>
                  </a:lnTo>
                  <a:lnTo>
                    <a:pt x="7073" y="2690"/>
                  </a:lnTo>
                  <a:lnTo>
                    <a:pt x="7317" y="2430"/>
                  </a:lnTo>
                  <a:lnTo>
                    <a:pt x="7439" y="2082"/>
                  </a:lnTo>
                  <a:lnTo>
                    <a:pt x="7683" y="1822"/>
                  </a:lnTo>
                  <a:lnTo>
                    <a:pt x="7927" y="1562"/>
                  </a:lnTo>
                  <a:lnTo>
                    <a:pt x="8171" y="1302"/>
                  </a:lnTo>
                  <a:lnTo>
                    <a:pt x="8415" y="1041"/>
                  </a:lnTo>
                  <a:lnTo>
                    <a:pt x="8537" y="868"/>
                  </a:lnTo>
                  <a:lnTo>
                    <a:pt x="8780" y="694"/>
                  </a:lnTo>
                  <a:lnTo>
                    <a:pt x="9024" y="521"/>
                  </a:lnTo>
                  <a:lnTo>
                    <a:pt x="9146" y="390"/>
                  </a:lnTo>
                  <a:lnTo>
                    <a:pt x="9512" y="260"/>
                  </a:lnTo>
                  <a:lnTo>
                    <a:pt x="9512" y="130"/>
                  </a:lnTo>
                  <a:lnTo>
                    <a:pt x="9878" y="87"/>
                  </a:lnTo>
                  <a:lnTo>
                    <a:pt x="10000" y="43"/>
                  </a:lnTo>
                  <a:lnTo>
                    <a:pt x="10244" y="0"/>
                  </a:lnTo>
                  <a:lnTo>
                    <a:pt x="10488" y="43"/>
                  </a:lnTo>
                  <a:lnTo>
                    <a:pt x="10732" y="43"/>
                  </a:lnTo>
                  <a:lnTo>
                    <a:pt x="10854" y="87"/>
                  </a:lnTo>
                  <a:lnTo>
                    <a:pt x="11098" y="217"/>
                  </a:lnTo>
                  <a:lnTo>
                    <a:pt x="11341" y="347"/>
                  </a:lnTo>
                  <a:lnTo>
                    <a:pt x="11585" y="521"/>
                  </a:lnTo>
                  <a:lnTo>
                    <a:pt x="11829" y="738"/>
                  </a:lnTo>
                  <a:lnTo>
                    <a:pt x="12073" y="998"/>
                  </a:lnTo>
                  <a:lnTo>
                    <a:pt x="12195" y="1258"/>
                  </a:lnTo>
                  <a:lnTo>
                    <a:pt x="12439" y="1562"/>
                  </a:lnTo>
                  <a:lnTo>
                    <a:pt x="12683" y="1866"/>
                  </a:lnTo>
                  <a:lnTo>
                    <a:pt x="12927" y="2256"/>
                  </a:lnTo>
                  <a:lnTo>
                    <a:pt x="13049" y="2690"/>
                  </a:lnTo>
                  <a:lnTo>
                    <a:pt x="13415" y="3124"/>
                  </a:lnTo>
                  <a:lnTo>
                    <a:pt x="13537" y="3514"/>
                  </a:lnTo>
                  <a:lnTo>
                    <a:pt x="13780" y="3991"/>
                  </a:lnTo>
                  <a:lnTo>
                    <a:pt x="14146" y="4425"/>
                  </a:lnTo>
                  <a:lnTo>
                    <a:pt x="14268" y="4946"/>
                  </a:lnTo>
                  <a:lnTo>
                    <a:pt x="14512" y="5466"/>
                  </a:lnTo>
                  <a:lnTo>
                    <a:pt x="14756" y="5987"/>
                  </a:lnTo>
                  <a:lnTo>
                    <a:pt x="15000" y="6508"/>
                  </a:lnTo>
                  <a:lnTo>
                    <a:pt x="15122" y="7072"/>
                  </a:lnTo>
                  <a:lnTo>
                    <a:pt x="15366" y="7636"/>
                  </a:lnTo>
                  <a:lnTo>
                    <a:pt x="15610" y="8200"/>
                  </a:lnTo>
                  <a:lnTo>
                    <a:pt x="15854" y="8764"/>
                  </a:lnTo>
                  <a:lnTo>
                    <a:pt x="16098" y="9371"/>
                  </a:lnTo>
                  <a:lnTo>
                    <a:pt x="16220" y="9892"/>
                  </a:lnTo>
                  <a:lnTo>
                    <a:pt x="16585" y="10456"/>
                  </a:lnTo>
                  <a:lnTo>
                    <a:pt x="16707" y="11020"/>
                  </a:lnTo>
                  <a:lnTo>
                    <a:pt x="16951" y="11627"/>
                  </a:lnTo>
                  <a:lnTo>
                    <a:pt x="17195" y="12148"/>
                  </a:lnTo>
                  <a:lnTo>
                    <a:pt x="17317" y="12755"/>
                  </a:lnTo>
                  <a:lnTo>
                    <a:pt x="17561" y="13275"/>
                  </a:lnTo>
                  <a:lnTo>
                    <a:pt x="17683" y="13883"/>
                  </a:lnTo>
                  <a:lnTo>
                    <a:pt x="17927" y="14403"/>
                  </a:lnTo>
                  <a:lnTo>
                    <a:pt x="18049" y="14967"/>
                  </a:lnTo>
                  <a:lnTo>
                    <a:pt x="18293" y="15445"/>
                  </a:lnTo>
                  <a:lnTo>
                    <a:pt x="18415" y="15922"/>
                  </a:lnTo>
                  <a:lnTo>
                    <a:pt x="18659" y="16443"/>
                  </a:lnTo>
                  <a:lnTo>
                    <a:pt x="18780" y="16876"/>
                  </a:lnTo>
                  <a:lnTo>
                    <a:pt x="19024" y="17310"/>
                  </a:lnTo>
                  <a:lnTo>
                    <a:pt x="19146" y="17744"/>
                  </a:lnTo>
                  <a:lnTo>
                    <a:pt x="19268" y="18134"/>
                  </a:lnTo>
                  <a:lnTo>
                    <a:pt x="19390" y="18525"/>
                  </a:lnTo>
                  <a:lnTo>
                    <a:pt x="19512" y="18915"/>
                  </a:lnTo>
                  <a:lnTo>
                    <a:pt x="19634" y="19176"/>
                  </a:lnTo>
                  <a:lnTo>
                    <a:pt x="19756" y="19479"/>
                  </a:lnTo>
                  <a:lnTo>
                    <a:pt x="19878" y="19740"/>
                  </a:lnTo>
                  <a:lnTo>
                    <a:pt x="19878" y="19957"/>
                  </a:lnTo>
                </a:path>
              </a:pathLst>
            </a:custGeom>
            <a:blipFill dpi="0" rotWithShape="0">
              <a:blip r:embed="rId3"/>
              <a:srcRect/>
              <a:tile tx="0" ty="0" sx="100000" sy="100000" flip="none" algn="tl"/>
            </a:blipFill>
            <a:ln w="28575">
              <a:solidFill>
                <a:srgbClr val="FF0000"/>
              </a:solidFill>
              <a:round/>
              <a:headEnd/>
              <a:tailEnd/>
            </a:ln>
          </p:spPr>
          <p:txBody>
            <a:bodyPr/>
            <a:lstStyle/>
            <a:p>
              <a:endParaRPr lang="zh-CN" altLang="en-US"/>
            </a:p>
          </p:txBody>
        </p:sp>
        <p:sp>
          <p:nvSpPr>
            <p:cNvPr id="8" name="Freeform 7"/>
            <p:cNvSpPr>
              <a:spLocks/>
            </p:cNvSpPr>
            <p:nvPr/>
          </p:nvSpPr>
          <p:spPr bwMode="auto">
            <a:xfrm>
              <a:off x="3101" y="2207"/>
              <a:ext cx="70" cy="17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29"/>
                  </a:lnTo>
                  <a:lnTo>
                    <a:pt x="343" y="1258"/>
                  </a:lnTo>
                  <a:lnTo>
                    <a:pt x="571" y="1888"/>
                  </a:lnTo>
                  <a:lnTo>
                    <a:pt x="800" y="2517"/>
                  </a:lnTo>
                  <a:lnTo>
                    <a:pt x="914" y="3101"/>
                  </a:lnTo>
                  <a:lnTo>
                    <a:pt x="1257" y="3730"/>
                  </a:lnTo>
                  <a:lnTo>
                    <a:pt x="1371" y="4315"/>
                  </a:lnTo>
                  <a:lnTo>
                    <a:pt x="1600" y="4944"/>
                  </a:lnTo>
                  <a:lnTo>
                    <a:pt x="1714" y="5573"/>
                  </a:lnTo>
                  <a:lnTo>
                    <a:pt x="2057" y="6112"/>
                  </a:lnTo>
                  <a:lnTo>
                    <a:pt x="2171" y="6742"/>
                  </a:lnTo>
                  <a:lnTo>
                    <a:pt x="2400" y="7326"/>
                  </a:lnTo>
                  <a:lnTo>
                    <a:pt x="2629" y="7910"/>
                  </a:lnTo>
                  <a:lnTo>
                    <a:pt x="2743" y="8494"/>
                  </a:lnTo>
                  <a:lnTo>
                    <a:pt x="2971" y="8989"/>
                  </a:lnTo>
                  <a:lnTo>
                    <a:pt x="3200" y="9618"/>
                  </a:lnTo>
                  <a:lnTo>
                    <a:pt x="3314" y="10157"/>
                  </a:lnTo>
                  <a:lnTo>
                    <a:pt x="3543" y="10652"/>
                  </a:lnTo>
                  <a:lnTo>
                    <a:pt x="3771" y="11191"/>
                  </a:lnTo>
                  <a:lnTo>
                    <a:pt x="4000" y="11685"/>
                  </a:lnTo>
                  <a:lnTo>
                    <a:pt x="4114" y="12180"/>
                  </a:lnTo>
                  <a:lnTo>
                    <a:pt x="4343" y="12719"/>
                  </a:lnTo>
                  <a:lnTo>
                    <a:pt x="4571" y="13213"/>
                  </a:lnTo>
                  <a:lnTo>
                    <a:pt x="4686" y="13708"/>
                  </a:lnTo>
                  <a:lnTo>
                    <a:pt x="5029" y="14112"/>
                  </a:lnTo>
                  <a:lnTo>
                    <a:pt x="5143" y="14562"/>
                  </a:lnTo>
                  <a:lnTo>
                    <a:pt x="5371" y="15011"/>
                  </a:lnTo>
                  <a:lnTo>
                    <a:pt x="5600" y="15461"/>
                  </a:lnTo>
                  <a:lnTo>
                    <a:pt x="5714" y="15865"/>
                  </a:lnTo>
                  <a:lnTo>
                    <a:pt x="6057" y="16225"/>
                  </a:lnTo>
                  <a:lnTo>
                    <a:pt x="6171" y="16584"/>
                  </a:lnTo>
                  <a:lnTo>
                    <a:pt x="6400" y="16944"/>
                  </a:lnTo>
                  <a:lnTo>
                    <a:pt x="6629" y="17258"/>
                  </a:lnTo>
                  <a:lnTo>
                    <a:pt x="6743" y="17618"/>
                  </a:lnTo>
                  <a:lnTo>
                    <a:pt x="6971" y="17888"/>
                  </a:lnTo>
                  <a:lnTo>
                    <a:pt x="7200" y="18157"/>
                  </a:lnTo>
                  <a:lnTo>
                    <a:pt x="7429" y="18472"/>
                  </a:lnTo>
                  <a:lnTo>
                    <a:pt x="7543" y="18742"/>
                  </a:lnTo>
                  <a:lnTo>
                    <a:pt x="7886" y="18966"/>
                  </a:lnTo>
                  <a:lnTo>
                    <a:pt x="8000" y="19146"/>
                  </a:lnTo>
                  <a:lnTo>
                    <a:pt x="8229" y="19326"/>
                  </a:lnTo>
                  <a:lnTo>
                    <a:pt x="8457" y="19461"/>
                  </a:lnTo>
                  <a:lnTo>
                    <a:pt x="8571" y="19640"/>
                  </a:lnTo>
                  <a:lnTo>
                    <a:pt x="8914" y="19730"/>
                  </a:lnTo>
                  <a:lnTo>
                    <a:pt x="9029" y="19865"/>
                  </a:lnTo>
                  <a:lnTo>
                    <a:pt x="9257" y="19910"/>
                  </a:lnTo>
                  <a:lnTo>
                    <a:pt x="9486" y="19955"/>
                  </a:lnTo>
                  <a:lnTo>
                    <a:pt x="9714" y="19955"/>
                  </a:lnTo>
                  <a:lnTo>
                    <a:pt x="9943" y="19955"/>
                  </a:lnTo>
                  <a:lnTo>
                    <a:pt x="10057" y="19910"/>
                  </a:lnTo>
                  <a:lnTo>
                    <a:pt x="10286" y="19865"/>
                  </a:lnTo>
                  <a:lnTo>
                    <a:pt x="10514" y="19730"/>
                  </a:lnTo>
                  <a:lnTo>
                    <a:pt x="10743" y="19551"/>
                  </a:lnTo>
                  <a:lnTo>
                    <a:pt x="10971" y="19326"/>
                  </a:lnTo>
                  <a:lnTo>
                    <a:pt x="11314" y="19101"/>
                  </a:lnTo>
                  <a:lnTo>
                    <a:pt x="11429" y="18876"/>
                  </a:lnTo>
                  <a:lnTo>
                    <a:pt x="11771" y="18562"/>
                  </a:lnTo>
                  <a:lnTo>
                    <a:pt x="12000" y="18247"/>
                  </a:lnTo>
                  <a:lnTo>
                    <a:pt x="12114" y="17888"/>
                  </a:lnTo>
                  <a:lnTo>
                    <a:pt x="12457" y="17483"/>
                  </a:lnTo>
                  <a:lnTo>
                    <a:pt x="12686" y="17169"/>
                  </a:lnTo>
                  <a:lnTo>
                    <a:pt x="12914" y="16719"/>
                  </a:lnTo>
                  <a:lnTo>
                    <a:pt x="13257" y="16270"/>
                  </a:lnTo>
                  <a:lnTo>
                    <a:pt x="13371" y="15820"/>
                  </a:lnTo>
                  <a:lnTo>
                    <a:pt x="13714" y="15371"/>
                  </a:lnTo>
                  <a:lnTo>
                    <a:pt x="13943" y="14876"/>
                  </a:lnTo>
                  <a:lnTo>
                    <a:pt x="14171" y="14337"/>
                  </a:lnTo>
                  <a:lnTo>
                    <a:pt x="14400" y="13843"/>
                  </a:lnTo>
                  <a:lnTo>
                    <a:pt x="14743" y="13303"/>
                  </a:lnTo>
                  <a:lnTo>
                    <a:pt x="14857" y="12809"/>
                  </a:lnTo>
                  <a:lnTo>
                    <a:pt x="15200" y="12180"/>
                  </a:lnTo>
                  <a:lnTo>
                    <a:pt x="15429" y="11685"/>
                  </a:lnTo>
                  <a:lnTo>
                    <a:pt x="15657" y="11101"/>
                  </a:lnTo>
                  <a:lnTo>
                    <a:pt x="15886" y="10562"/>
                  </a:lnTo>
                  <a:lnTo>
                    <a:pt x="16114" y="10022"/>
                  </a:lnTo>
                  <a:lnTo>
                    <a:pt x="16343" y="9483"/>
                  </a:lnTo>
                  <a:lnTo>
                    <a:pt x="16571" y="8899"/>
                  </a:lnTo>
                  <a:lnTo>
                    <a:pt x="16800" y="8360"/>
                  </a:lnTo>
                  <a:lnTo>
                    <a:pt x="17029" y="7820"/>
                  </a:lnTo>
                  <a:lnTo>
                    <a:pt x="17257" y="7281"/>
                  </a:lnTo>
                  <a:lnTo>
                    <a:pt x="17371" y="6787"/>
                  </a:lnTo>
                  <a:lnTo>
                    <a:pt x="17714" y="6247"/>
                  </a:lnTo>
                  <a:lnTo>
                    <a:pt x="17829" y="5708"/>
                  </a:lnTo>
                  <a:lnTo>
                    <a:pt x="18171" y="5213"/>
                  </a:lnTo>
                  <a:lnTo>
                    <a:pt x="18286" y="4764"/>
                  </a:lnTo>
                  <a:lnTo>
                    <a:pt x="18400" y="4270"/>
                  </a:lnTo>
                  <a:lnTo>
                    <a:pt x="18743" y="3865"/>
                  </a:lnTo>
                  <a:lnTo>
                    <a:pt x="18857" y="3416"/>
                  </a:lnTo>
                  <a:lnTo>
                    <a:pt x="19086" y="3011"/>
                  </a:lnTo>
                  <a:lnTo>
                    <a:pt x="19200" y="2607"/>
                  </a:lnTo>
                  <a:lnTo>
                    <a:pt x="19314" y="2247"/>
                  </a:lnTo>
                  <a:lnTo>
                    <a:pt x="19429" y="1933"/>
                  </a:lnTo>
                  <a:lnTo>
                    <a:pt x="19543" y="1618"/>
                  </a:lnTo>
                  <a:lnTo>
                    <a:pt x="19771" y="1348"/>
                  </a:lnTo>
                  <a:lnTo>
                    <a:pt x="19771" y="1034"/>
                  </a:lnTo>
                  <a:lnTo>
                    <a:pt x="19886" y="854"/>
                  </a:lnTo>
                </a:path>
              </a:pathLst>
            </a:custGeom>
            <a:blipFill dpi="0" rotWithShape="0">
              <a:blip r:embed="rId3"/>
              <a:srcRect/>
              <a:tile tx="0" ty="0" sx="100000" sy="100000" flip="none" algn="tl"/>
            </a:blipFill>
            <a:ln w="28575">
              <a:solidFill>
                <a:srgbClr val="FF0000"/>
              </a:solidFill>
              <a:round/>
              <a:headEnd/>
              <a:tailEnd/>
            </a:ln>
          </p:spPr>
          <p:txBody>
            <a:bodyPr/>
            <a:lstStyle/>
            <a:p>
              <a:endParaRPr lang="zh-CN" altLang="en-US"/>
            </a:p>
          </p:txBody>
        </p:sp>
        <p:sp>
          <p:nvSpPr>
            <p:cNvPr id="9" name="Freeform 8"/>
            <p:cNvSpPr>
              <a:spLocks/>
            </p:cNvSpPr>
            <p:nvPr/>
          </p:nvSpPr>
          <p:spPr bwMode="auto">
            <a:xfrm>
              <a:off x="3173" y="2045"/>
              <a:ext cx="66" cy="18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65"/>
                  </a:moveTo>
                  <a:lnTo>
                    <a:pt x="244" y="18486"/>
                  </a:lnTo>
                  <a:lnTo>
                    <a:pt x="488" y="17906"/>
                  </a:lnTo>
                  <a:lnTo>
                    <a:pt x="732" y="17283"/>
                  </a:lnTo>
                  <a:lnTo>
                    <a:pt x="854" y="16704"/>
                  </a:lnTo>
                  <a:lnTo>
                    <a:pt x="1098" y="16080"/>
                  </a:lnTo>
                  <a:lnTo>
                    <a:pt x="1341" y="15501"/>
                  </a:lnTo>
                  <a:lnTo>
                    <a:pt x="1585" y="14878"/>
                  </a:lnTo>
                  <a:lnTo>
                    <a:pt x="1829" y="14298"/>
                  </a:lnTo>
                  <a:lnTo>
                    <a:pt x="1951" y="13719"/>
                  </a:lnTo>
                  <a:lnTo>
                    <a:pt x="2195" y="13140"/>
                  </a:lnTo>
                  <a:lnTo>
                    <a:pt x="2439" y="12606"/>
                  </a:lnTo>
                  <a:lnTo>
                    <a:pt x="2683" y="12027"/>
                  </a:lnTo>
                  <a:lnTo>
                    <a:pt x="2927" y="11448"/>
                  </a:lnTo>
                  <a:lnTo>
                    <a:pt x="3049" y="10869"/>
                  </a:lnTo>
                  <a:lnTo>
                    <a:pt x="3293" y="10334"/>
                  </a:lnTo>
                  <a:lnTo>
                    <a:pt x="3537" y="9844"/>
                  </a:lnTo>
                  <a:lnTo>
                    <a:pt x="3780" y="9310"/>
                  </a:lnTo>
                  <a:lnTo>
                    <a:pt x="4024" y="8775"/>
                  </a:lnTo>
                  <a:lnTo>
                    <a:pt x="4268" y="8241"/>
                  </a:lnTo>
                  <a:lnTo>
                    <a:pt x="4390" y="7751"/>
                  </a:lnTo>
                  <a:lnTo>
                    <a:pt x="4756" y="7261"/>
                  </a:lnTo>
                  <a:lnTo>
                    <a:pt x="4878" y="6815"/>
                  </a:lnTo>
                  <a:lnTo>
                    <a:pt x="5122" y="6325"/>
                  </a:lnTo>
                  <a:lnTo>
                    <a:pt x="5366" y="5880"/>
                  </a:lnTo>
                  <a:lnTo>
                    <a:pt x="5488" y="5434"/>
                  </a:lnTo>
                  <a:lnTo>
                    <a:pt x="5854" y="4989"/>
                  </a:lnTo>
                  <a:lnTo>
                    <a:pt x="5854" y="4588"/>
                  </a:lnTo>
                  <a:lnTo>
                    <a:pt x="6220" y="4143"/>
                  </a:lnTo>
                  <a:lnTo>
                    <a:pt x="6463" y="3786"/>
                  </a:lnTo>
                  <a:lnTo>
                    <a:pt x="6585" y="3430"/>
                  </a:lnTo>
                  <a:lnTo>
                    <a:pt x="6951" y="3029"/>
                  </a:lnTo>
                  <a:lnTo>
                    <a:pt x="7073" y="2717"/>
                  </a:lnTo>
                  <a:lnTo>
                    <a:pt x="7317" y="2450"/>
                  </a:lnTo>
                  <a:lnTo>
                    <a:pt x="7439" y="2094"/>
                  </a:lnTo>
                  <a:lnTo>
                    <a:pt x="7683" y="1826"/>
                  </a:lnTo>
                  <a:lnTo>
                    <a:pt x="7927" y="1604"/>
                  </a:lnTo>
                  <a:lnTo>
                    <a:pt x="8171" y="1292"/>
                  </a:lnTo>
                  <a:lnTo>
                    <a:pt x="8415" y="1069"/>
                  </a:lnTo>
                  <a:lnTo>
                    <a:pt x="8537" y="846"/>
                  </a:lnTo>
                  <a:lnTo>
                    <a:pt x="8780" y="668"/>
                  </a:lnTo>
                  <a:lnTo>
                    <a:pt x="9024" y="490"/>
                  </a:lnTo>
                  <a:lnTo>
                    <a:pt x="9146" y="401"/>
                  </a:lnTo>
                  <a:lnTo>
                    <a:pt x="9512" y="267"/>
                  </a:lnTo>
                  <a:lnTo>
                    <a:pt x="9512" y="134"/>
                  </a:lnTo>
                  <a:lnTo>
                    <a:pt x="9878" y="89"/>
                  </a:lnTo>
                  <a:lnTo>
                    <a:pt x="10000" y="45"/>
                  </a:lnTo>
                  <a:lnTo>
                    <a:pt x="10244" y="0"/>
                  </a:lnTo>
                  <a:lnTo>
                    <a:pt x="10488" y="45"/>
                  </a:lnTo>
                  <a:lnTo>
                    <a:pt x="10732" y="45"/>
                  </a:lnTo>
                  <a:lnTo>
                    <a:pt x="10854" y="89"/>
                  </a:lnTo>
                  <a:lnTo>
                    <a:pt x="11098" y="223"/>
                  </a:lnTo>
                  <a:lnTo>
                    <a:pt x="11341" y="356"/>
                  </a:lnTo>
                  <a:lnTo>
                    <a:pt x="11585" y="535"/>
                  </a:lnTo>
                  <a:lnTo>
                    <a:pt x="11829" y="757"/>
                  </a:lnTo>
                  <a:lnTo>
                    <a:pt x="12073" y="980"/>
                  </a:lnTo>
                  <a:lnTo>
                    <a:pt x="12195" y="1247"/>
                  </a:lnTo>
                  <a:lnTo>
                    <a:pt x="12439" y="1604"/>
                  </a:lnTo>
                  <a:lnTo>
                    <a:pt x="12683" y="1915"/>
                  </a:lnTo>
                  <a:lnTo>
                    <a:pt x="12927" y="2272"/>
                  </a:lnTo>
                  <a:lnTo>
                    <a:pt x="13049" y="2717"/>
                  </a:lnTo>
                  <a:lnTo>
                    <a:pt x="13415" y="3118"/>
                  </a:lnTo>
                  <a:lnTo>
                    <a:pt x="13537" y="3519"/>
                  </a:lnTo>
                  <a:lnTo>
                    <a:pt x="13780" y="3964"/>
                  </a:lnTo>
                  <a:lnTo>
                    <a:pt x="14146" y="4454"/>
                  </a:lnTo>
                  <a:lnTo>
                    <a:pt x="14268" y="4944"/>
                  </a:lnTo>
                  <a:lnTo>
                    <a:pt x="14512" y="5479"/>
                  </a:lnTo>
                  <a:lnTo>
                    <a:pt x="14756" y="5969"/>
                  </a:lnTo>
                  <a:lnTo>
                    <a:pt x="15000" y="6503"/>
                  </a:lnTo>
                  <a:lnTo>
                    <a:pt x="15122" y="7038"/>
                  </a:lnTo>
                  <a:lnTo>
                    <a:pt x="15366" y="7617"/>
                  </a:lnTo>
                  <a:lnTo>
                    <a:pt x="15610" y="8151"/>
                  </a:lnTo>
                  <a:lnTo>
                    <a:pt x="15854" y="8775"/>
                  </a:lnTo>
                  <a:lnTo>
                    <a:pt x="16098" y="9310"/>
                  </a:lnTo>
                  <a:lnTo>
                    <a:pt x="16220" y="9889"/>
                  </a:lnTo>
                  <a:lnTo>
                    <a:pt x="16585" y="10468"/>
                  </a:lnTo>
                  <a:lnTo>
                    <a:pt x="16707" y="11047"/>
                  </a:lnTo>
                  <a:lnTo>
                    <a:pt x="16951" y="11626"/>
                  </a:lnTo>
                  <a:lnTo>
                    <a:pt x="17195" y="12205"/>
                  </a:lnTo>
                  <a:lnTo>
                    <a:pt x="17317" y="12739"/>
                  </a:lnTo>
                  <a:lnTo>
                    <a:pt x="17561" y="13318"/>
                  </a:lnTo>
                  <a:lnTo>
                    <a:pt x="17683" y="13853"/>
                  </a:lnTo>
                  <a:lnTo>
                    <a:pt x="17927" y="14388"/>
                  </a:lnTo>
                  <a:lnTo>
                    <a:pt x="18049" y="14922"/>
                  </a:lnTo>
                  <a:lnTo>
                    <a:pt x="18293" y="15412"/>
                  </a:lnTo>
                  <a:lnTo>
                    <a:pt x="18415" y="15902"/>
                  </a:lnTo>
                  <a:lnTo>
                    <a:pt x="18659" y="16437"/>
                  </a:lnTo>
                  <a:lnTo>
                    <a:pt x="18780" y="16882"/>
                  </a:lnTo>
                  <a:lnTo>
                    <a:pt x="19024" y="17283"/>
                  </a:lnTo>
                  <a:lnTo>
                    <a:pt x="19146" y="17728"/>
                  </a:lnTo>
                  <a:lnTo>
                    <a:pt x="19268" y="18174"/>
                  </a:lnTo>
                  <a:lnTo>
                    <a:pt x="19390" y="18530"/>
                  </a:lnTo>
                  <a:lnTo>
                    <a:pt x="19512" y="18886"/>
                  </a:lnTo>
                  <a:lnTo>
                    <a:pt x="19634" y="19198"/>
                  </a:lnTo>
                  <a:lnTo>
                    <a:pt x="19756" y="19510"/>
                  </a:lnTo>
                  <a:lnTo>
                    <a:pt x="19878" y="19733"/>
                  </a:lnTo>
                  <a:lnTo>
                    <a:pt x="19878" y="1995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9"/>
            <p:cNvSpPr>
              <a:spLocks/>
            </p:cNvSpPr>
            <p:nvPr/>
          </p:nvSpPr>
          <p:spPr bwMode="auto">
            <a:xfrm>
              <a:off x="3239" y="2211"/>
              <a:ext cx="70" cy="17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00"/>
                  </a:lnTo>
                  <a:lnTo>
                    <a:pt x="343" y="1293"/>
                  </a:lnTo>
                  <a:lnTo>
                    <a:pt x="571" y="1894"/>
                  </a:lnTo>
                  <a:lnTo>
                    <a:pt x="800" y="2540"/>
                  </a:lnTo>
                  <a:lnTo>
                    <a:pt x="914" y="3141"/>
                  </a:lnTo>
                  <a:lnTo>
                    <a:pt x="1257" y="3741"/>
                  </a:lnTo>
                  <a:lnTo>
                    <a:pt x="1371" y="4342"/>
                  </a:lnTo>
                  <a:lnTo>
                    <a:pt x="1600" y="4942"/>
                  </a:lnTo>
                  <a:lnTo>
                    <a:pt x="1714" y="5543"/>
                  </a:lnTo>
                  <a:lnTo>
                    <a:pt x="2057" y="6189"/>
                  </a:lnTo>
                  <a:lnTo>
                    <a:pt x="2171" y="6744"/>
                  </a:lnTo>
                  <a:lnTo>
                    <a:pt x="2400" y="7298"/>
                  </a:lnTo>
                  <a:lnTo>
                    <a:pt x="2629" y="7898"/>
                  </a:lnTo>
                  <a:lnTo>
                    <a:pt x="2743" y="8453"/>
                  </a:lnTo>
                  <a:lnTo>
                    <a:pt x="2971" y="9007"/>
                  </a:lnTo>
                  <a:lnTo>
                    <a:pt x="3200" y="9607"/>
                  </a:lnTo>
                  <a:lnTo>
                    <a:pt x="3314" y="10162"/>
                  </a:lnTo>
                  <a:lnTo>
                    <a:pt x="3543" y="10670"/>
                  </a:lnTo>
                  <a:lnTo>
                    <a:pt x="3771" y="11224"/>
                  </a:lnTo>
                  <a:lnTo>
                    <a:pt x="4000" y="11732"/>
                  </a:lnTo>
                  <a:lnTo>
                    <a:pt x="4114" y="12194"/>
                  </a:lnTo>
                  <a:lnTo>
                    <a:pt x="4343" y="12702"/>
                  </a:lnTo>
                  <a:lnTo>
                    <a:pt x="4571" y="13210"/>
                  </a:lnTo>
                  <a:lnTo>
                    <a:pt x="4686" y="13672"/>
                  </a:lnTo>
                  <a:lnTo>
                    <a:pt x="5029" y="14134"/>
                  </a:lnTo>
                  <a:lnTo>
                    <a:pt x="5143" y="14550"/>
                  </a:lnTo>
                  <a:lnTo>
                    <a:pt x="5371" y="15058"/>
                  </a:lnTo>
                  <a:lnTo>
                    <a:pt x="5600" y="15427"/>
                  </a:lnTo>
                  <a:lnTo>
                    <a:pt x="5714" y="15843"/>
                  </a:lnTo>
                  <a:lnTo>
                    <a:pt x="6057" y="16212"/>
                  </a:lnTo>
                  <a:lnTo>
                    <a:pt x="6171" y="16628"/>
                  </a:lnTo>
                  <a:lnTo>
                    <a:pt x="6400" y="16952"/>
                  </a:lnTo>
                  <a:lnTo>
                    <a:pt x="6629" y="17321"/>
                  </a:lnTo>
                  <a:lnTo>
                    <a:pt x="6743" y="17598"/>
                  </a:lnTo>
                  <a:lnTo>
                    <a:pt x="6971" y="17921"/>
                  </a:lnTo>
                  <a:lnTo>
                    <a:pt x="7200" y="18152"/>
                  </a:lnTo>
                  <a:lnTo>
                    <a:pt x="7429" y="18476"/>
                  </a:lnTo>
                  <a:lnTo>
                    <a:pt x="7543" y="18707"/>
                  </a:lnTo>
                  <a:lnTo>
                    <a:pt x="7886" y="18938"/>
                  </a:lnTo>
                  <a:lnTo>
                    <a:pt x="8000" y="19169"/>
                  </a:lnTo>
                  <a:lnTo>
                    <a:pt x="8229" y="19353"/>
                  </a:lnTo>
                  <a:lnTo>
                    <a:pt x="8457" y="19492"/>
                  </a:lnTo>
                  <a:lnTo>
                    <a:pt x="8571" y="19630"/>
                  </a:lnTo>
                  <a:lnTo>
                    <a:pt x="8914" y="19723"/>
                  </a:lnTo>
                  <a:lnTo>
                    <a:pt x="9029" y="19861"/>
                  </a:lnTo>
                  <a:lnTo>
                    <a:pt x="9257" y="19908"/>
                  </a:lnTo>
                  <a:lnTo>
                    <a:pt x="9486" y="19954"/>
                  </a:lnTo>
                  <a:lnTo>
                    <a:pt x="9714" y="19954"/>
                  </a:lnTo>
                  <a:lnTo>
                    <a:pt x="9943" y="19954"/>
                  </a:lnTo>
                  <a:lnTo>
                    <a:pt x="10057" y="19908"/>
                  </a:lnTo>
                  <a:lnTo>
                    <a:pt x="10286" y="19861"/>
                  </a:lnTo>
                  <a:lnTo>
                    <a:pt x="10514" y="19723"/>
                  </a:lnTo>
                  <a:lnTo>
                    <a:pt x="10743" y="19538"/>
                  </a:lnTo>
                  <a:lnTo>
                    <a:pt x="10971" y="19353"/>
                  </a:lnTo>
                  <a:lnTo>
                    <a:pt x="11314" y="19122"/>
                  </a:lnTo>
                  <a:lnTo>
                    <a:pt x="11429" y="18845"/>
                  </a:lnTo>
                  <a:lnTo>
                    <a:pt x="11771" y="18522"/>
                  </a:lnTo>
                  <a:lnTo>
                    <a:pt x="12000" y="18245"/>
                  </a:lnTo>
                  <a:lnTo>
                    <a:pt x="12114" y="17921"/>
                  </a:lnTo>
                  <a:lnTo>
                    <a:pt x="12457" y="17506"/>
                  </a:lnTo>
                  <a:lnTo>
                    <a:pt x="12686" y="17136"/>
                  </a:lnTo>
                  <a:lnTo>
                    <a:pt x="12914" y="16721"/>
                  </a:lnTo>
                  <a:lnTo>
                    <a:pt x="13257" y="16259"/>
                  </a:lnTo>
                  <a:lnTo>
                    <a:pt x="13371" y="15797"/>
                  </a:lnTo>
                  <a:lnTo>
                    <a:pt x="13714" y="15381"/>
                  </a:lnTo>
                  <a:lnTo>
                    <a:pt x="13943" y="14873"/>
                  </a:lnTo>
                  <a:lnTo>
                    <a:pt x="14171" y="14365"/>
                  </a:lnTo>
                  <a:lnTo>
                    <a:pt x="14400" y="13811"/>
                  </a:lnTo>
                  <a:lnTo>
                    <a:pt x="14743" y="13303"/>
                  </a:lnTo>
                  <a:lnTo>
                    <a:pt x="14857" y="12794"/>
                  </a:lnTo>
                  <a:lnTo>
                    <a:pt x="15200" y="12194"/>
                  </a:lnTo>
                  <a:lnTo>
                    <a:pt x="15429" y="11640"/>
                  </a:lnTo>
                  <a:lnTo>
                    <a:pt x="15657" y="11085"/>
                  </a:lnTo>
                  <a:lnTo>
                    <a:pt x="15886" y="10531"/>
                  </a:lnTo>
                  <a:lnTo>
                    <a:pt x="16114" y="10023"/>
                  </a:lnTo>
                  <a:lnTo>
                    <a:pt x="16343" y="9469"/>
                  </a:lnTo>
                  <a:lnTo>
                    <a:pt x="16571" y="8961"/>
                  </a:lnTo>
                  <a:lnTo>
                    <a:pt x="16800" y="8406"/>
                  </a:lnTo>
                  <a:lnTo>
                    <a:pt x="17029" y="7806"/>
                  </a:lnTo>
                  <a:lnTo>
                    <a:pt x="17257" y="7298"/>
                  </a:lnTo>
                  <a:lnTo>
                    <a:pt x="17371" y="6744"/>
                  </a:lnTo>
                  <a:lnTo>
                    <a:pt x="17714" y="6236"/>
                  </a:lnTo>
                  <a:lnTo>
                    <a:pt x="17829" y="5727"/>
                  </a:lnTo>
                  <a:lnTo>
                    <a:pt x="18171" y="5219"/>
                  </a:lnTo>
                  <a:lnTo>
                    <a:pt x="18286" y="4758"/>
                  </a:lnTo>
                  <a:lnTo>
                    <a:pt x="18400" y="4249"/>
                  </a:lnTo>
                  <a:lnTo>
                    <a:pt x="18743" y="3880"/>
                  </a:lnTo>
                  <a:lnTo>
                    <a:pt x="18857" y="3372"/>
                  </a:lnTo>
                  <a:lnTo>
                    <a:pt x="19086" y="3002"/>
                  </a:lnTo>
                  <a:lnTo>
                    <a:pt x="19200" y="2587"/>
                  </a:lnTo>
                  <a:lnTo>
                    <a:pt x="19314" y="2263"/>
                  </a:lnTo>
                  <a:lnTo>
                    <a:pt x="19429" y="1894"/>
                  </a:lnTo>
                  <a:lnTo>
                    <a:pt x="19543" y="1617"/>
                  </a:lnTo>
                  <a:lnTo>
                    <a:pt x="19771" y="1339"/>
                  </a:lnTo>
                  <a:lnTo>
                    <a:pt x="19771" y="1062"/>
                  </a:lnTo>
                  <a:lnTo>
                    <a:pt x="19886" y="83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10"/>
            <p:cNvSpPr>
              <a:spLocks/>
            </p:cNvSpPr>
            <p:nvPr/>
          </p:nvSpPr>
          <p:spPr bwMode="auto">
            <a:xfrm>
              <a:off x="3308" y="2043"/>
              <a:ext cx="66" cy="18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89"/>
                  </a:moveTo>
                  <a:lnTo>
                    <a:pt x="244" y="18482"/>
                  </a:lnTo>
                  <a:lnTo>
                    <a:pt x="488" y="17874"/>
                  </a:lnTo>
                  <a:lnTo>
                    <a:pt x="732" y="17310"/>
                  </a:lnTo>
                  <a:lnTo>
                    <a:pt x="854" y="16659"/>
                  </a:lnTo>
                  <a:lnTo>
                    <a:pt x="1098" y="16052"/>
                  </a:lnTo>
                  <a:lnTo>
                    <a:pt x="1341" y="15488"/>
                  </a:lnTo>
                  <a:lnTo>
                    <a:pt x="1585" y="14881"/>
                  </a:lnTo>
                  <a:lnTo>
                    <a:pt x="1829" y="14273"/>
                  </a:lnTo>
                  <a:lnTo>
                    <a:pt x="1951" y="13709"/>
                  </a:lnTo>
                  <a:lnTo>
                    <a:pt x="2195" y="13145"/>
                  </a:lnTo>
                  <a:lnTo>
                    <a:pt x="2439" y="12581"/>
                  </a:lnTo>
                  <a:lnTo>
                    <a:pt x="2683" y="12017"/>
                  </a:lnTo>
                  <a:lnTo>
                    <a:pt x="2927" y="11453"/>
                  </a:lnTo>
                  <a:lnTo>
                    <a:pt x="3049" y="10889"/>
                  </a:lnTo>
                  <a:lnTo>
                    <a:pt x="3293" y="10325"/>
                  </a:lnTo>
                  <a:lnTo>
                    <a:pt x="3537" y="9805"/>
                  </a:lnTo>
                  <a:lnTo>
                    <a:pt x="3780" y="9284"/>
                  </a:lnTo>
                  <a:lnTo>
                    <a:pt x="4024" y="8720"/>
                  </a:lnTo>
                  <a:lnTo>
                    <a:pt x="4268" y="8200"/>
                  </a:lnTo>
                  <a:lnTo>
                    <a:pt x="4390" y="7722"/>
                  </a:lnTo>
                  <a:lnTo>
                    <a:pt x="4756" y="7245"/>
                  </a:lnTo>
                  <a:lnTo>
                    <a:pt x="4878" y="6768"/>
                  </a:lnTo>
                  <a:lnTo>
                    <a:pt x="5122" y="6334"/>
                  </a:lnTo>
                  <a:lnTo>
                    <a:pt x="5366" y="5900"/>
                  </a:lnTo>
                  <a:lnTo>
                    <a:pt x="5488" y="5466"/>
                  </a:lnTo>
                  <a:lnTo>
                    <a:pt x="5854" y="4989"/>
                  </a:lnTo>
                  <a:lnTo>
                    <a:pt x="5854" y="4555"/>
                  </a:lnTo>
                  <a:lnTo>
                    <a:pt x="6220" y="4165"/>
                  </a:lnTo>
                  <a:lnTo>
                    <a:pt x="6463" y="3774"/>
                  </a:lnTo>
                  <a:lnTo>
                    <a:pt x="6585" y="3427"/>
                  </a:lnTo>
                  <a:lnTo>
                    <a:pt x="6951" y="3037"/>
                  </a:lnTo>
                  <a:lnTo>
                    <a:pt x="7073" y="2690"/>
                  </a:lnTo>
                  <a:lnTo>
                    <a:pt x="7317" y="2430"/>
                  </a:lnTo>
                  <a:lnTo>
                    <a:pt x="7439" y="2082"/>
                  </a:lnTo>
                  <a:lnTo>
                    <a:pt x="7683" y="1822"/>
                  </a:lnTo>
                  <a:lnTo>
                    <a:pt x="7927" y="1562"/>
                  </a:lnTo>
                  <a:lnTo>
                    <a:pt x="8171" y="1302"/>
                  </a:lnTo>
                  <a:lnTo>
                    <a:pt x="8415" y="1041"/>
                  </a:lnTo>
                  <a:lnTo>
                    <a:pt x="8537" y="868"/>
                  </a:lnTo>
                  <a:lnTo>
                    <a:pt x="8780" y="694"/>
                  </a:lnTo>
                  <a:lnTo>
                    <a:pt x="9024" y="521"/>
                  </a:lnTo>
                  <a:lnTo>
                    <a:pt x="9146" y="390"/>
                  </a:lnTo>
                  <a:lnTo>
                    <a:pt x="9512" y="260"/>
                  </a:lnTo>
                  <a:lnTo>
                    <a:pt x="9512" y="130"/>
                  </a:lnTo>
                  <a:lnTo>
                    <a:pt x="9878" y="87"/>
                  </a:lnTo>
                  <a:lnTo>
                    <a:pt x="10000" y="43"/>
                  </a:lnTo>
                  <a:lnTo>
                    <a:pt x="10244" y="0"/>
                  </a:lnTo>
                  <a:lnTo>
                    <a:pt x="10488" y="43"/>
                  </a:lnTo>
                  <a:lnTo>
                    <a:pt x="10732" y="43"/>
                  </a:lnTo>
                  <a:lnTo>
                    <a:pt x="10854" y="87"/>
                  </a:lnTo>
                  <a:lnTo>
                    <a:pt x="11098" y="217"/>
                  </a:lnTo>
                  <a:lnTo>
                    <a:pt x="11341" y="347"/>
                  </a:lnTo>
                  <a:lnTo>
                    <a:pt x="11585" y="521"/>
                  </a:lnTo>
                  <a:lnTo>
                    <a:pt x="11829" y="738"/>
                  </a:lnTo>
                  <a:lnTo>
                    <a:pt x="12073" y="998"/>
                  </a:lnTo>
                  <a:lnTo>
                    <a:pt x="12195" y="1258"/>
                  </a:lnTo>
                  <a:lnTo>
                    <a:pt x="12439" y="1562"/>
                  </a:lnTo>
                  <a:lnTo>
                    <a:pt x="12683" y="1866"/>
                  </a:lnTo>
                  <a:lnTo>
                    <a:pt x="12927" y="2256"/>
                  </a:lnTo>
                  <a:lnTo>
                    <a:pt x="13049" y="2690"/>
                  </a:lnTo>
                  <a:lnTo>
                    <a:pt x="13415" y="3124"/>
                  </a:lnTo>
                  <a:lnTo>
                    <a:pt x="13537" y="3514"/>
                  </a:lnTo>
                  <a:lnTo>
                    <a:pt x="13780" y="3991"/>
                  </a:lnTo>
                  <a:lnTo>
                    <a:pt x="14146" y="4425"/>
                  </a:lnTo>
                  <a:lnTo>
                    <a:pt x="14268" y="4946"/>
                  </a:lnTo>
                  <a:lnTo>
                    <a:pt x="14512" y="5466"/>
                  </a:lnTo>
                  <a:lnTo>
                    <a:pt x="14756" y="5987"/>
                  </a:lnTo>
                  <a:lnTo>
                    <a:pt x="15000" y="6508"/>
                  </a:lnTo>
                  <a:lnTo>
                    <a:pt x="15122" y="7072"/>
                  </a:lnTo>
                  <a:lnTo>
                    <a:pt x="15366" y="7636"/>
                  </a:lnTo>
                  <a:lnTo>
                    <a:pt x="15610" y="8200"/>
                  </a:lnTo>
                  <a:lnTo>
                    <a:pt x="15854" y="8764"/>
                  </a:lnTo>
                  <a:lnTo>
                    <a:pt x="16098" y="9371"/>
                  </a:lnTo>
                  <a:lnTo>
                    <a:pt x="16220" y="9892"/>
                  </a:lnTo>
                  <a:lnTo>
                    <a:pt x="16585" y="10456"/>
                  </a:lnTo>
                  <a:lnTo>
                    <a:pt x="16707" y="11020"/>
                  </a:lnTo>
                  <a:lnTo>
                    <a:pt x="16951" y="11627"/>
                  </a:lnTo>
                  <a:lnTo>
                    <a:pt x="17195" y="12148"/>
                  </a:lnTo>
                  <a:lnTo>
                    <a:pt x="17317" y="12755"/>
                  </a:lnTo>
                  <a:lnTo>
                    <a:pt x="17561" y="13275"/>
                  </a:lnTo>
                  <a:lnTo>
                    <a:pt x="17683" y="13883"/>
                  </a:lnTo>
                  <a:lnTo>
                    <a:pt x="17927" y="14403"/>
                  </a:lnTo>
                  <a:lnTo>
                    <a:pt x="18049" y="14967"/>
                  </a:lnTo>
                  <a:lnTo>
                    <a:pt x="18293" y="15445"/>
                  </a:lnTo>
                  <a:lnTo>
                    <a:pt x="18415" y="15922"/>
                  </a:lnTo>
                  <a:lnTo>
                    <a:pt x="18659" y="16443"/>
                  </a:lnTo>
                  <a:lnTo>
                    <a:pt x="18780" y="16876"/>
                  </a:lnTo>
                  <a:lnTo>
                    <a:pt x="19024" y="17310"/>
                  </a:lnTo>
                  <a:lnTo>
                    <a:pt x="19146" y="17744"/>
                  </a:lnTo>
                  <a:lnTo>
                    <a:pt x="19268" y="18134"/>
                  </a:lnTo>
                  <a:lnTo>
                    <a:pt x="19390" y="18525"/>
                  </a:lnTo>
                  <a:lnTo>
                    <a:pt x="19512" y="18915"/>
                  </a:lnTo>
                  <a:lnTo>
                    <a:pt x="19634" y="19176"/>
                  </a:lnTo>
                  <a:lnTo>
                    <a:pt x="19756" y="19479"/>
                  </a:lnTo>
                  <a:lnTo>
                    <a:pt x="19878" y="19740"/>
                  </a:lnTo>
                  <a:lnTo>
                    <a:pt x="19878" y="19957"/>
                  </a:lnTo>
                </a:path>
              </a:pathLst>
            </a:custGeom>
            <a:blipFill dpi="0" rotWithShape="0">
              <a:blip r:embed="rId3"/>
              <a:srcRect/>
              <a:tile tx="0" ty="0" sx="100000" sy="100000" flip="none" algn="tl"/>
            </a:blipFill>
            <a:ln w="28575">
              <a:solidFill>
                <a:srgbClr val="FF0000"/>
              </a:solidFill>
              <a:round/>
              <a:headEnd/>
              <a:tailEnd/>
            </a:ln>
          </p:spPr>
          <p:txBody>
            <a:bodyPr/>
            <a:lstStyle/>
            <a:p>
              <a:endParaRPr lang="zh-CN" altLang="en-US"/>
            </a:p>
          </p:txBody>
        </p:sp>
        <p:sp>
          <p:nvSpPr>
            <p:cNvPr id="12" name="Freeform 11"/>
            <p:cNvSpPr>
              <a:spLocks/>
            </p:cNvSpPr>
            <p:nvPr/>
          </p:nvSpPr>
          <p:spPr bwMode="auto">
            <a:xfrm>
              <a:off x="3373" y="2208"/>
              <a:ext cx="70" cy="17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29"/>
                  </a:lnTo>
                  <a:lnTo>
                    <a:pt x="343" y="1258"/>
                  </a:lnTo>
                  <a:lnTo>
                    <a:pt x="571" y="1888"/>
                  </a:lnTo>
                  <a:lnTo>
                    <a:pt x="800" y="2517"/>
                  </a:lnTo>
                  <a:lnTo>
                    <a:pt x="914" y="3101"/>
                  </a:lnTo>
                  <a:lnTo>
                    <a:pt x="1257" y="3730"/>
                  </a:lnTo>
                  <a:lnTo>
                    <a:pt x="1371" y="4315"/>
                  </a:lnTo>
                  <a:lnTo>
                    <a:pt x="1600" y="4944"/>
                  </a:lnTo>
                  <a:lnTo>
                    <a:pt x="1714" y="5573"/>
                  </a:lnTo>
                  <a:lnTo>
                    <a:pt x="2057" y="6112"/>
                  </a:lnTo>
                  <a:lnTo>
                    <a:pt x="2171" y="6742"/>
                  </a:lnTo>
                  <a:lnTo>
                    <a:pt x="2400" y="7326"/>
                  </a:lnTo>
                  <a:lnTo>
                    <a:pt x="2629" y="7910"/>
                  </a:lnTo>
                  <a:lnTo>
                    <a:pt x="2743" y="8494"/>
                  </a:lnTo>
                  <a:lnTo>
                    <a:pt x="2971" y="8989"/>
                  </a:lnTo>
                  <a:lnTo>
                    <a:pt x="3200" y="9618"/>
                  </a:lnTo>
                  <a:lnTo>
                    <a:pt x="3314" y="10157"/>
                  </a:lnTo>
                  <a:lnTo>
                    <a:pt x="3543" y="10652"/>
                  </a:lnTo>
                  <a:lnTo>
                    <a:pt x="3771" y="11191"/>
                  </a:lnTo>
                  <a:lnTo>
                    <a:pt x="4000" y="11685"/>
                  </a:lnTo>
                  <a:lnTo>
                    <a:pt x="4114" y="12180"/>
                  </a:lnTo>
                  <a:lnTo>
                    <a:pt x="4343" y="12719"/>
                  </a:lnTo>
                  <a:lnTo>
                    <a:pt x="4571" y="13213"/>
                  </a:lnTo>
                  <a:lnTo>
                    <a:pt x="4686" y="13708"/>
                  </a:lnTo>
                  <a:lnTo>
                    <a:pt x="5029" y="14112"/>
                  </a:lnTo>
                  <a:lnTo>
                    <a:pt x="5143" y="14562"/>
                  </a:lnTo>
                  <a:lnTo>
                    <a:pt x="5371" y="15011"/>
                  </a:lnTo>
                  <a:lnTo>
                    <a:pt x="5600" y="15461"/>
                  </a:lnTo>
                  <a:lnTo>
                    <a:pt x="5714" y="15865"/>
                  </a:lnTo>
                  <a:lnTo>
                    <a:pt x="6057" y="16225"/>
                  </a:lnTo>
                  <a:lnTo>
                    <a:pt x="6171" y="16584"/>
                  </a:lnTo>
                  <a:lnTo>
                    <a:pt x="6400" y="16944"/>
                  </a:lnTo>
                  <a:lnTo>
                    <a:pt x="6629" y="17258"/>
                  </a:lnTo>
                  <a:lnTo>
                    <a:pt x="6743" y="17618"/>
                  </a:lnTo>
                  <a:lnTo>
                    <a:pt x="6971" y="17888"/>
                  </a:lnTo>
                  <a:lnTo>
                    <a:pt x="7200" y="18157"/>
                  </a:lnTo>
                  <a:lnTo>
                    <a:pt x="7429" y="18472"/>
                  </a:lnTo>
                  <a:lnTo>
                    <a:pt x="7543" y="18742"/>
                  </a:lnTo>
                  <a:lnTo>
                    <a:pt x="7886" y="18966"/>
                  </a:lnTo>
                  <a:lnTo>
                    <a:pt x="8000" y="19146"/>
                  </a:lnTo>
                  <a:lnTo>
                    <a:pt x="8229" y="19326"/>
                  </a:lnTo>
                  <a:lnTo>
                    <a:pt x="8457" y="19461"/>
                  </a:lnTo>
                  <a:lnTo>
                    <a:pt x="8571" y="19640"/>
                  </a:lnTo>
                  <a:lnTo>
                    <a:pt x="8914" y="19730"/>
                  </a:lnTo>
                  <a:lnTo>
                    <a:pt x="9029" y="19865"/>
                  </a:lnTo>
                  <a:lnTo>
                    <a:pt x="9257" y="19910"/>
                  </a:lnTo>
                  <a:lnTo>
                    <a:pt x="9486" y="19955"/>
                  </a:lnTo>
                  <a:lnTo>
                    <a:pt x="9714" y="19955"/>
                  </a:lnTo>
                  <a:lnTo>
                    <a:pt x="9943" y="19955"/>
                  </a:lnTo>
                  <a:lnTo>
                    <a:pt x="10057" y="19910"/>
                  </a:lnTo>
                  <a:lnTo>
                    <a:pt x="10286" y="19865"/>
                  </a:lnTo>
                  <a:lnTo>
                    <a:pt x="10514" y="19730"/>
                  </a:lnTo>
                  <a:lnTo>
                    <a:pt x="10743" y="19551"/>
                  </a:lnTo>
                  <a:lnTo>
                    <a:pt x="10971" y="19326"/>
                  </a:lnTo>
                  <a:lnTo>
                    <a:pt x="11314" y="19101"/>
                  </a:lnTo>
                  <a:lnTo>
                    <a:pt x="11429" y="18876"/>
                  </a:lnTo>
                  <a:lnTo>
                    <a:pt x="11771" y="18562"/>
                  </a:lnTo>
                  <a:lnTo>
                    <a:pt x="12000" y="18247"/>
                  </a:lnTo>
                  <a:lnTo>
                    <a:pt x="12114" y="17888"/>
                  </a:lnTo>
                  <a:lnTo>
                    <a:pt x="12457" y="17483"/>
                  </a:lnTo>
                  <a:lnTo>
                    <a:pt x="12686" y="17169"/>
                  </a:lnTo>
                  <a:lnTo>
                    <a:pt x="12914" y="16719"/>
                  </a:lnTo>
                  <a:lnTo>
                    <a:pt x="13257" y="16270"/>
                  </a:lnTo>
                  <a:lnTo>
                    <a:pt x="13371" y="15820"/>
                  </a:lnTo>
                  <a:lnTo>
                    <a:pt x="13714" y="15371"/>
                  </a:lnTo>
                  <a:lnTo>
                    <a:pt x="13943" y="14876"/>
                  </a:lnTo>
                  <a:lnTo>
                    <a:pt x="14171" y="14337"/>
                  </a:lnTo>
                  <a:lnTo>
                    <a:pt x="14400" y="13843"/>
                  </a:lnTo>
                  <a:lnTo>
                    <a:pt x="14743" y="13303"/>
                  </a:lnTo>
                  <a:lnTo>
                    <a:pt x="14857" y="12809"/>
                  </a:lnTo>
                  <a:lnTo>
                    <a:pt x="15200" y="12180"/>
                  </a:lnTo>
                  <a:lnTo>
                    <a:pt x="15429" y="11685"/>
                  </a:lnTo>
                  <a:lnTo>
                    <a:pt x="15657" y="11101"/>
                  </a:lnTo>
                  <a:lnTo>
                    <a:pt x="15886" y="10562"/>
                  </a:lnTo>
                  <a:lnTo>
                    <a:pt x="16114" y="10022"/>
                  </a:lnTo>
                  <a:lnTo>
                    <a:pt x="16343" y="9483"/>
                  </a:lnTo>
                  <a:lnTo>
                    <a:pt x="16571" y="8899"/>
                  </a:lnTo>
                  <a:lnTo>
                    <a:pt x="16800" y="8360"/>
                  </a:lnTo>
                  <a:lnTo>
                    <a:pt x="17029" y="7820"/>
                  </a:lnTo>
                  <a:lnTo>
                    <a:pt x="17257" y="7281"/>
                  </a:lnTo>
                  <a:lnTo>
                    <a:pt x="17371" y="6787"/>
                  </a:lnTo>
                  <a:lnTo>
                    <a:pt x="17714" y="6247"/>
                  </a:lnTo>
                  <a:lnTo>
                    <a:pt x="17829" y="5708"/>
                  </a:lnTo>
                  <a:lnTo>
                    <a:pt x="18171" y="5213"/>
                  </a:lnTo>
                  <a:lnTo>
                    <a:pt x="18286" y="4764"/>
                  </a:lnTo>
                  <a:lnTo>
                    <a:pt x="18400" y="4270"/>
                  </a:lnTo>
                  <a:lnTo>
                    <a:pt x="18743" y="3865"/>
                  </a:lnTo>
                  <a:lnTo>
                    <a:pt x="18857" y="3416"/>
                  </a:lnTo>
                  <a:lnTo>
                    <a:pt x="19086" y="3011"/>
                  </a:lnTo>
                  <a:lnTo>
                    <a:pt x="19200" y="2607"/>
                  </a:lnTo>
                  <a:lnTo>
                    <a:pt x="19314" y="2247"/>
                  </a:lnTo>
                  <a:lnTo>
                    <a:pt x="19429" y="1933"/>
                  </a:lnTo>
                  <a:lnTo>
                    <a:pt x="19543" y="1618"/>
                  </a:lnTo>
                  <a:lnTo>
                    <a:pt x="19771" y="1348"/>
                  </a:lnTo>
                  <a:lnTo>
                    <a:pt x="19771" y="1034"/>
                  </a:lnTo>
                  <a:lnTo>
                    <a:pt x="19886" y="854"/>
                  </a:lnTo>
                </a:path>
              </a:pathLst>
            </a:custGeom>
            <a:blipFill dpi="0" rotWithShape="0">
              <a:blip r:embed="rId3"/>
              <a:srcRect/>
              <a:tile tx="0" ty="0" sx="100000" sy="100000" flip="none" algn="tl"/>
            </a:blipFill>
            <a:ln w="28575">
              <a:solidFill>
                <a:srgbClr val="FF0000"/>
              </a:solidFill>
              <a:round/>
              <a:headEnd/>
              <a:tailEnd/>
            </a:ln>
          </p:spPr>
          <p:txBody>
            <a:bodyPr/>
            <a:lstStyle/>
            <a:p>
              <a:endParaRPr lang="zh-CN" altLang="en-US"/>
            </a:p>
          </p:txBody>
        </p:sp>
        <p:sp>
          <p:nvSpPr>
            <p:cNvPr id="13" name="Freeform 12"/>
            <p:cNvSpPr>
              <a:spLocks/>
            </p:cNvSpPr>
            <p:nvPr/>
          </p:nvSpPr>
          <p:spPr bwMode="auto">
            <a:xfrm>
              <a:off x="3445" y="2040"/>
              <a:ext cx="66" cy="18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65"/>
                  </a:moveTo>
                  <a:lnTo>
                    <a:pt x="244" y="18486"/>
                  </a:lnTo>
                  <a:lnTo>
                    <a:pt x="488" y="17906"/>
                  </a:lnTo>
                  <a:lnTo>
                    <a:pt x="732" y="17283"/>
                  </a:lnTo>
                  <a:lnTo>
                    <a:pt x="854" y="16704"/>
                  </a:lnTo>
                  <a:lnTo>
                    <a:pt x="1098" y="16080"/>
                  </a:lnTo>
                  <a:lnTo>
                    <a:pt x="1341" y="15501"/>
                  </a:lnTo>
                  <a:lnTo>
                    <a:pt x="1585" y="14878"/>
                  </a:lnTo>
                  <a:lnTo>
                    <a:pt x="1829" y="14298"/>
                  </a:lnTo>
                  <a:lnTo>
                    <a:pt x="1951" y="13719"/>
                  </a:lnTo>
                  <a:lnTo>
                    <a:pt x="2195" y="13140"/>
                  </a:lnTo>
                  <a:lnTo>
                    <a:pt x="2439" y="12606"/>
                  </a:lnTo>
                  <a:lnTo>
                    <a:pt x="2683" y="12027"/>
                  </a:lnTo>
                  <a:lnTo>
                    <a:pt x="2927" y="11448"/>
                  </a:lnTo>
                  <a:lnTo>
                    <a:pt x="3049" y="10869"/>
                  </a:lnTo>
                  <a:lnTo>
                    <a:pt x="3293" y="10334"/>
                  </a:lnTo>
                  <a:lnTo>
                    <a:pt x="3537" y="9844"/>
                  </a:lnTo>
                  <a:lnTo>
                    <a:pt x="3780" y="9310"/>
                  </a:lnTo>
                  <a:lnTo>
                    <a:pt x="4024" y="8775"/>
                  </a:lnTo>
                  <a:lnTo>
                    <a:pt x="4268" y="8241"/>
                  </a:lnTo>
                  <a:lnTo>
                    <a:pt x="4390" y="7751"/>
                  </a:lnTo>
                  <a:lnTo>
                    <a:pt x="4756" y="7261"/>
                  </a:lnTo>
                  <a:lnTo>
                    <a:pt x="4878" y="6815"/>
                  </a:lnTo>
                  <a:lnTo>
                    <a:pt x="5122" y="6325"/>
                  </a:lnTo>
                  <a:lnTo>
                    <a:pt x="5366" y="5880"/>
                  </a:lnTo>
                  <a:lnTo>
                    <a:pt x="5488" y="5434"/>
                  </a:lnTo>
                  <a:lnTo>
                    <a:pt x="5854" y="4989"/>
                  </a:lnTo>
                  <a:lnTo>
                    <a:pt x="5854" y="4588"/>
                  </a:lnTo>
                  <a:lnTo>
                    <a:pt x="6220" y="4143"/>
                  </a:lnTo>
                  <a:lnTo>
                    <a:pt x="6463" y="3786"/>
                  </a:lnTo>
                  <a:lnTo>
                    <a:pt x="6585" y="3430"/>
                  </a:lnTo>
                  <a:lnTo>
                    <a:pt x="6951" y="3029"/>
                  </a:lnTo>
                  <a:lnTo>
                    <a:pt x="7073" y="2717"/>
                  </a:lnTo>
                  <a:lnTo>
                    <a:pt x="7317" y="2450"/>
                  </a:lnTo>
                  <a:lnTo>
                    <a:pt x="7439" y="2094"/>
                  </a:lnTo>
                  <a:lnTo>
                    <a:pt x="7683" y="1826"/>
                  </a:lnTo>
                  <a:lnTo>
                    <a:pt x="7927" y="1604"/>
                  </a:lnTo>
                  <a:lnTo>
                    <a:pt x="8171" y="1292"/>
                  </a:lnTo>
                  <a:lnTo>
                    <a:pt x="8415" y="1069"/>
                  </a:lnTo>
                  <a:lnTo>
                    <a:pt x="8537" y="846"/>
                  </a:lnTo>
                  <a:lnTo>
                    <a:pt x="8780" y="668"/>
                  </a:lnTo>
                  <a:lnTo>
                    <a:pt x="9024" y="490"/>
                  </a:lnTo>
                  <a:lnTo>
                    <a:pt x="9146" y="401"/>
                  </a:lnTo>
                  <a:lnTo>
                    <a:pt x="9512" y="267"/>
                  </a:lnTo>
                  <a:lnTo>
                    <a:pt x="9512" y="134"/>
                  </a:lnTo>
                  <a:lnTo>
                    <a:pt x="9878" y="89"/>
                  </a:lnTo>
                  <a:lnTo>
                    <a:pt x="10000" y="45"/>
                  </a:lnTo>
                  <a:lnTo>
                    <a:pt x="10244" y="0"/>
                  </a:lnTo>
                  <a:lnTo>
                    <a:pt x="10488" y="45"/>
                  </a:lnTo>
                  <a:lnTo>
                    <a:pt x="10732" y="45"/>
                  </a:lnTo>
                  <a:lnTo>
                    <a:pt x="10854" y="89"/>
                  </a:lnTo>
                  <a:lnTo>
                    <a:pt x="11098" y="223"/>
                  </a:lnTo>
                  <a:lnTo>
                    <a:pt x="11341" y="356"/>
                  </a:lnTo>
                  <a:lnTo>
                    <a:pt x="11585" y="535"/>
                  </a:lnTo>
                  <a:lnTo>
                    <a:pt x="11829" y="757"/>
                  </a:lnTo>
                  <a:lnTo>
                    <a:pt x="12073" y="980"/>
                  </a:lnTo>
                  <a:lnTo>
                    <a:pt x="12195" y="1247"/>
                  </a:lnTo>
                  <a:lnTo>
                    <a:pt x="12439" y="1604"/>
                  </a:lnTo>
                  <a:lnTo>
                    <a:pt x="12683" y="1915"/>
                  </a:lnTo>
                  <a:lnTo>
                    <a:pt x="12927" y="2272"/>
                  </a:lnTo>
                  <a:lnTo>
                    <a:pt x="13049" y="2717"/>
                  </a:lnTo>
                  <a:lnTo>
                    <a:pt x="13415" y="3118"/>
                  </a:lnTo>
                  <a:lnTo>
                    <a:pt x="13537" y="3519"/>
                  </a:lnTo>
                  <a:lnTo>
                    <a:pt x="13780" y="3964"/>
                  </a:lnTo>
                  <a:lnTo>
                    <a:pt x="14146" y="4454"/>
                  </a:lnTo>
                  <a:lnTo>
                    <a:pt x="14268" y="4944"/>
                  </a:lnTo>
                  <a:lnTo>
                    <a:pt x="14512" y="5479"/>
                  </a:lnTo>
                  <a:lnTo>
                    <a:pt x="14756" y="5969"/>
                  </a:lnTo>
                  <a:lnTo>
                    <a:pt x="15000" y="6503"/>
                  </a:lnTo>
                  <a:lnTo>
                    <a:pt x="15122" y="7038"/>
                  </a:lnTo>
                  <a:lnTo>
                    <a:pt x="15366" y="7617"/>
                  </a:lnTo>
                  <a:lnTo>
                    <a:pt x="15610" y="8151"/>
                  </a:lnTo>
                  <a:lnTo>
                    <a:pt x="15854" y="8775"/>
                  </a:lnTo>
                  <a:lnTo>
                    <a:pt x="16098" y="9310"/>
                  </a:lnTo>
                  <a:lnTo>
                    <a:pt x="16220" y="9889"/>
                  </a:lnTo>
                  <a:lnTo>
                    <a:pt x="16585" y="10468"/>
                  </a:lnTo>
                  <a:lnTo>
                    <a:pt x="16707" y="11047"/>
                  </a:lnTo>
                  <a:lnTo>
                    <a:pt x="16951" y="11626"/>
                  </a:lnTo>
                  <a:lnTo>
                    <a:pt x="17195" y="12205"/>
                  </a:lnTo>
                  <a:lnTo>
                    <a:pt x="17317" y="12739"/>
                  </a:lnTo>
                  <a:lnTo>
                    <a:pt x="17561" y="13318"/>
                  </a:lnTo>
                  <a:lnTo>
                    <a:pt x="17683" y="13853"/>
                  </a:lnTo>
                  <a:lnTo>
                    <a:pt x="17927" y="14388"/>
                  </a:lnTo>
                  <a:lnTo>
                    <a:pt x="18049" y="14922"/>
                  </a:lnTo>
                  <a:lnTo>
                    <a:pt x="18293" y="15412"/>
                  </a:lnTo>
                  <a:lnTo>
                    <a:pt x="18415" y="15902"/>
                  </a:lnTo>
                  <a:lnTo>
                    <a:pt x="18659" y="16437"/>
                  </a:lnTo>
                  <a:lnTo>
                    <a:pt x="18780" y="16882"/>
                  </a:lnTo>
                  <a:lnTo>
                    <a:pt x="19024" y="17283"/>
                  </a:lnTo>
                  <a:lnTo>
                    <a:pt x="19146" y="17728"/>
                  </a:lnTo>
                  <a:lnTo>
                    <a:pt x="19268" y="18174"/>
                  </a:lnTo>
                  <a:lnTo>
                    <a:pt x="19390" y="18530"/>
                  </a:lnTo>
                  <a:lnTo>
                    <a:pt x="19512" y="18886"/>
                  </a:lnTo>
                  <a:lnTo>
                    <a:pt x="19634" y="19198"/>
                  </a:lnTo>
                  <a:lnTo>
                    <a:pt x="19756" y="19510"/>
                  </a:lnTo>
                  <a:lnTo>
                    <a:pt x="19878" y="19733"/>
                  </a:lnTo>
                  <a:lnTo>
                    <a:pt x="19878" y="1995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3"/>
            <p:cNvSpPr>
              <a:spLocks/>
            </p:cNvSpPr>
            <p:nvPr/>
          </p:nvSpPr>
          <p:spPr bwMode="auto">
            <a:xfrm>
              <a:off x="3510" y="2213"/>
              <a:ext cx="70" cy="17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00"/>
                  </a:lnTo>
                  <a:lnTo>
                    <a:pt x="343" y="1293"/>
                  </a:lnTo>
                  <a:lnTo>
                    <a:pt x="571" y="1894"/>
                  </a:lnTo>
                  <a:lnTo>
                    <a:pt x="800" y="2540"/>
                  </a:lnTo>
                  <a:lnTo>
                    <a:pt x="914" y="3141"/>
                  </a:lnTo>
                  <a:lnTo>
                    <a:pt x="1257" y="3741"/>
                  </a:lnTo>
                  <a:lnTo>
                    <a:pt x="1371" y="4342"/>
                  </a:lnTo>
                  <a:lnTo>
                    <a:pt x="1600" y="4942"/>
                  </a:lnTo>
                  <a:lnTo>
                    <a:pt x="1714" y="5543"/>
                  </a:lnTo>
                  <a:lnTo>
                    <a:pt x="2057" y="6189"/>
                  </a:lnTo>
                  <a:lnTo>
                    <a:pt x="2171" y="6744"/>
                  </a:lnTo>
                  <a:lnTo>
                    <a:pt x="2400" y="7298"/>
                  </a:lnTo>
                  <a:lnTo>
                    <a:pt x="2629" y="7898"/>
                  </a:lnTo>
                  <a:lnTo>
                    <a:pt x="2743" y="8453"/>
                  </a:lnTo>
                  <a:lnTo>
                    <a:pt x="2971" y="9007"/>
                  </a:lnTo>
                  <a:lnTo>
                    <a:pt x="3200" y="9607"/>
                  </a:lnTo>
                  <a:lnTo>
                    <a:pt x="3314" y="10162"/>
                  </a:lnTo>
                  <a:lnTo>
                    <a:pt x="3543" y="10670"/>
                  </a:lnTo>
                  <a:lnTo>
                    <a:pt x="3771" y="11224"/>
                  </a:lnTo>
                  <a:lnTo>
                    <a:pt x="4000" y="11732"/>
                  </a:lnTo>
                  <a:lnTo>
                    <a:pt x="4114" y="12194"/>
                  </a:lnTo>
                  <a:lnTo>
                    <a:pt x="4343" y="12702"/>
                  </a:lnTo>
                  <a:lnTo>
                    <a:pt x="4571" y="13210"/>
                  </a:lnTo>
                  <a:lnTo>
                    <a:pt x="4686" y="13672"/>
                  </a:lnTo>
                  <a:lnTo>
                    <a:pt x="5029" y="14134"/>
                  </a:lnTo>
                  <a:lnTo>
                    <a:pt x="5143" y="14550"/>
                  </a:lnTo>
                  <a:lnTo>
                    <a:pt x="5371" y="15058"/>
                  </a:lnTo>
                  <a:lnTo>
                    <a:pt x="5600" y="15427"/>
                  </a:lnTo>
                  <a:lnTo>
                    <a:pt x="5714" y="15843"/>
                  </a:lnTo>
                  <a:lnTo>
                    <a:pt x="6057" y="16212"/>
                  </a:lnTo>
                  <a:lnTo>
                    <a:pt x="6171" y="16628"/>
                  </a:lnTo>
                  <a:lnTo>
                    <a:pt x="6400" y="16952"/>
                  </a:lnTo>
                  <a:lnTo>
                    <a:pt x="6629" y="17321"/>
                  </a:lnTo>
                  <a:lnTo>
                    <a:pt x="6743" y="17598"/>
                  </a:lnTo>
                  <a:lnTo>
                    <a:pt x="6971" y="17921"/>
                  </a:lnTo>
                  <a:lnTo>
                    <a:pt x="7200" y="18152"/>
                  </a:lnTo>
                  <a:lnTo>
                    <a:pt x="7429" y="18476"/>
                  </a:lnTo>
                  <a:lnTo>
                    <a:pt x="7543" y="18707"/>
                  </a:lnTo>
                  <a:lnTo>
                    <a:pt x="7886" y="18938"/>
                  </a:lnTo>
                  <a:lnTo>
                    <a:pt x="8000" y="19169"/>
                  </a:lnTo>
                  <a:lnTo>
                    <a:pt x="8229" y="19353"/>
                  </a:lnTo>
                  <a:lnTo>
                    <a:pt x="8457" y="19492"/>
                  </a:lnTo>
                  <a:lnTo>
                    <a:pt x="8571" y="19630"/>
                  </a:lnTo>
                  <a:lnTo>
                    <a:pt x="8914" y="19723"/>
                  </a:lnTo>
                  <a:lnTo>
                    <a:pt x="9029" y="19861"/>
                  </a:lnTo>
                  <a:lnTo>
                    <a:pt x="9257" y="19908"/>
                  </a:lnTo>
                  <a:lnTo>
                    <a:pt x="9486" y="19954"/>
                  </a:lnTo>
                  <a:lnTo>
                    <a:pt x="9714" y="19954"/>
                  </a:lnTo>
                  <a:lnTo>
                    <a:pt x="9943" y="19954"/>
                  </a:lnTo>
                  <a:lnTo>
                    <a:pt x="10057" y="19908"/>
                  </a:lnTo>
                  <a:lnTo>
                    <a:pt x="10286" y="19861"/>
                  </a:lnTo>
                  <a:lnTo>
                    <a:pt x="10514" y="19723"/>
                  </a:lnTo>
                  <a:lnTo>
                    <a:pt x="10743" y="19538"/>
                  </a:lnTo>
                  <a:lnTo>
                    <a:pt x="10971" y="19353"/>
                  </a:lnTo>
                  <a:lnTo>
                    <a:pt x="11314" y="19122"/>
                  </a:lnTo>
                  <a:lnTo>
                    <a:pt x="11429" y="18845"/>
                  </a:lnTo>
                  <a:lnTo>
                    <a:pt x="11771" y="18522"/>
                  </a:lnTo>
                  <a:lnTo>
                    <a:pt x="12000" y="18245"/>
                  </a:lnTo>
                  <a:lnTo>
                    <a:pt x="12114" y="17921"/>
                  </a:lnTo>
                  <a:lnTo>
                    <a:pt x="12457" y="17506"/>
                  </a:lnTo>
                  <a:lnTo>
                    <a:pt x="12686" y="17136"/>
                  </a:lnTo>
                  <a:lnTo>
                    <a:pt x="12914" y="16721"/>
                  </a:lnTo>
                  <a:lnTo>
                    <a:pt x="13257" y="16259"/>
                  </a:lnTo>
                  <a:lnTo>
                    <a:pt x="13371" y="15797"/>
                  </a:lnTo>
                  <a:lnTo>
                    <a:pt x="13714" y="15381"/>
                  </a:lnTo>
                  <a:lnTo>
                    <a:pt x="13943" y="14873"/>
                  </a:lnTo>
                  <a:lnTo>
                    <a:pt x="14171" y="14365"/>
                  </a:lnTo>
                  <a:lnTo>
                    <a:pt x="14400" y="13811"/>
                  </a:lnTo>
                  <a:lnTo>
                    <a:pt x="14743" y="13303"/>
                  </a:lnTo>
                  <a:lnTo>
                    <a:pt x="14857" y="12794"/>
                  </a:lnTo>
                  <a:lnTo>
                    <a:pt x="15200" y="12194"/>
                  </a:lnTo>
                  <a:lnTo>
                    <a:pt x="15429" y="11640"/>
                  </a:lnTo>
                  <a:lnTo>
                    <a:pt x="15657" y="11085"/>
                  </a:lnTo>
                  <a:lnTo>
                    <a:pt x="15886" y="10531"/>
                  </a:lnTo>
                  <a:lnTo>
                    <a:pt x="16114" y="10023"/>
                  </a:lnTo>
                  <a:lnTo>
                    <a:pt x="16343" y="9469"/>
                  </a:lnTo>
                  <a:lnTo>
                    <a:pt x="16571" y="8961"/>
                  </a:lnTo>
                  <a:lnTo>
                    <a:pt x="16800" y="8406"/>
                  </a:lnTo>
                  <a:lnTo>
                    <a:pt x="17029" y="7806"/>
                  </a:lnTo>
                  <a:lnTo>
                    <a:pt x="17257" y="7298"/>
                  </a:lnTo>
                  <a:lnTo>
                    <a:pt x="17371" y="6744"/>
                  </a:lnTo>
                  <a:lnTo>
                    <a:pt x="17714" y="6236"/>
                  </a:lnTo>
                  <a:lnTo>
                    <a:pt x="17829" y="5727"/>
                  </a:lnTo>
                  <a:lnTo>
                    <a:pt x="18171" y="5219"/>
                  </a:lnTo>
                  <a:lnTo>
                    <a:pt x="18286" y="4758"/>
                  </a:lnTo>
                  <a:lnTo>
                    <a:pt x="18400" y="4249"/>
                  </a:lnTo>
                  <a:lnTo>
                    <a:pt x="18743" y="3880"/>
                  </a:lnTo>
                  <a:lnTo>
                    <a:pt x="18857" y="3372"/>
                  </a:lnTo>
                  <a:lnTo>
                    <a:pt x="19086" y="3002"/>
                  </a:lnTo>
                  <a:lnTo>
                    <a:pt x="19200" y="2587"/>
                  </a:lnTo>
                  <a:lnTo>
                    <a:pt x="19314" y="2263"/>
                  </a:lnTo>
                  <a:lnTo>
                    <a:pt x="19429" y="1894"/>
                  </a:lnTo>
                  <a:lnTo>
                    <a:pt x="19543" y="1617"/>
                  </a:lnTo>
                  <a:lnTo>
                    <a:pt x="19771" y="1339"/>
                  </a:lnTo>
                  <a:lnTo>
                    <a:pt x="19771" y="1062"/>
                  </a:lnTo>
                  <a:lnTo>
                    <a:pt x="19886" y="83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14"/>
            <p:cNvSpPr>
              <a:spLocks/>
            </p:cNvSpPr>
            <p:nvPr/>
          </p:nvSpPr>
          <p:spPr bwMode="auto">
            <a:xfrm>
              <a:off x="3580" y="2041"/>
              <a:ext cx="66" cy="185"/>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89"/>
                  </a:moveTo>
                  <a:lnTo>
                    <a:pt x="244" y="18482"/>
                  </a:lnTo>
                  <a:lnTo>
                    <a:pt x="488" y="17874"/>
                  </a:lnTo>
                  <a:lnTo>
                    <a:pt x="732" y="17310"/>
                  </a:lnTo>
                  <a:lnTo>
                    <a:pt x="854" y="16659"/>
                  </a:lnTo>
                  <a:lnTo>
                    <a:pt x="1098" y="16052"/>
                  </a:lnTo>
                  <a:lnTo>
                    <a:pt x="1341" y="15488"/>
                  </a:lnTo>
                  <a:lnTo>
                    <a:pt x="1585" y="14881"/>
                  </a:lnTo>
                  <a:lnTo>
                    <a:pt x="1829" y="14273"/>
                  </a:lnTo>
                  <a:lnTo>
                    <a:pt x="1951" y="13709"/>
                  </a:lnTo>
                  <a:lnTo>
                    <a:pt x="2195" y="13145"/>
                  </a:lnTo>
                  <a:lnTo>
                    <a:pt x="2439" y="12581"/>
                  </a:lnTo>
                  <a:lnTo>
                    <a:pt x="2683" y="12017"/>
                  </a:lnTo>
                  <a:lnTo>
                    <a:pt x="2927" y="11453"/>
                  </a:lnTo>
                  <a:lnTo>
                    <a:pt x="3049" y="10889"/>
                  </a:lnTo>
                  <a:lnTo>
                    <a:pt x="3293" y="10325"/>
                  </a:lnTo>
                  <a:lnTo>
                    <a:pt x="3537" y="9805"/>
                  </a:lnTo>
                  <a:lnTo>
                    <a:pt x="3780" y="9284"/>
                  </a:lnTo>
                  <a:lnTo>
                    <a:pt x="4024" y="8720"/>
                  </a:lnTo>
                  <a:lnTo>
                    <a:pt x="4268" y="8200"/>
                  </a:lnTo>
                  <a:lnTo>
                    <a:pt x="4390" y="7722"/>
                  </a:lnTo>
                  <a:lnTo>
                    <a:pt x="4756" y="7245"/>
                  </a:lnTo>
                  <a:lnTo>
                    <a:pt x="4878" y="6768"/>
                  </a:lnTo>
                  <a:lnTo>
                    <a:pt x="5122" y="6334"/>
                  </a:lnTo>
                  <a:lnTo>
                    <a:pt x="5366" y="5900"/>
                  </a:lnTo>
                  <a:lnTo>
                    <a:pt x="5488" y="5466"/>
                  </a:lnTo>
                  <a:lnTo>
                    <a:pt x="5854" y="4989"/>
                  </a:lnTo>
                  <a:lnTo>
                    <a:pt x="5854" y="4555"/>
                  </a:lnTo>
                  <a:lnTo>
                    <a:pt x="6220" y="4165"/>
                  </a:lnTo>
                  <a:lnTo>
                    <a:pt x="6463" y="3774"/>
                  </a:lnTo>
                  <a:lnTo>
                    <a:pt x="6585" y="3427"/>
                  </a:lnTo>
                  <a:lnTo>
                    <a:pt x="6951" y="3037"/>
                  </a:lnTo>
                  <a:lnTo>
                    <a:pt x="7073" y="2690"/>
                  </a:lnTo>
                  <a:lnTo>
                    <a:pt x="7317" y="2430"/>
                  </a:lnTo>
                  <a:lnTo>
                    <a:pt x="7439" y="2082"/>
                  </a:lnTo>
                  <a:lnTo>
                    <a:pt x="7683" y="1822"/>
                  </a:lnTo>
                  <a:lnTo>
                    <a:pt x="7927" y="1562"/>
                  </a:lnTo>
                  <a:lnTo>
                    <a:pt x="8171" y="1302"/>
                  </a:lnTo>
                  <a:lnTo>
                    <a:pt x="8415" y="1041"/>
                  </a:lnTo>
                  <a:lnTo>
                    <a:pt x="8537" y="868"/>
                  </a:lnTo>
                  <a:lnTo>
                    <a:pt x="8780" y="694"/>
                  </a:lnTo>
                  <a:lnTo>
                    <a:pt x="9024" y="521"/>
                  </a:lnTo>
                  <a:lnTo>
                    <a:pt x="9146" y="390"/>
                  </a:lnTo>
                  <a:lnTo>
                    <a:pt x="9512" y="260"/>
                  </a:lnTo>
                  <a:lnTo>
                    <a:pt x="9512" y="130"/>
                  </a:lnTo>
                  <a:lnTo>
                    <a:pt x="9878" y="87"/>
                  </a:lnTo>
                  <a:lnTo>
                    <a:pt x="10000" y="43"/>
                  </a:lnTo>
                  <a:lnTo>
                    <a:pt x="10244" y="0"/>
                  </a:lnTo>
                  <a:lnTo>
                    <a:pt x="10488" y="43"/>
                  </a:lnTo>
                  <a:lnTo>
                    <a:pt x="10732" y="43"/>
                  </a:lnTo>
                  <a:lnTo>
                    <a:pt x="10854" y="87"/>
                  </a:lnTo>
                  <a:lnTo>
                    <a:pt x="11098" y="217"/>
                  </a:lnTo>
                  <a:lnTo>
                    <a:pt x="11341" y="347"/>
                  </a:lnTo>
                  <a:lnTo>
                    <a:pt x="11585" y="521"/>
                  </a:lnTo>
                  <a:lnTo>
                    <a:pt x="11829" y="738"/>
                  </a:lnTo>
                  <a:lnTo>
                    <a:pt x="12073" y="998"/>
                  </a:lnTo>
                  <a:lnTo>
                    <a:pt x="12195" y="1258"/>
                  </a:lnTo>
                  <a:lnTo>
                    <a:pt x="12439" y="1562"/>
                  </a:lnTo>
                  <a:lnTo>
                    <a:pt x="12683" y="1866"/>
                  </a:lnTo>
                  <a:lnTo>
                    <a:pt x="12927" y="2256"/>
                  </a:lnTo>
                  <a:lnTo>
                    <a:pt x="13049" y="2690"/>
                  </a:lnTo>
                  <a:lnTo>
                    <a:pt x="13415" y="3124"/>
                  </a:lnTo>
                  <a:lnTo>
                    <a:pt x="13537" y="3514"/>
                  </a:lnTo>
                  <a:lnTo>
                    <a:pt x="13780" y="3991"/>
                  </a:lnTo>
                  <a:lnTo>
                    <a:pt x="14146" y="4425"/>
                  </a:lnTo>
                  <a:lnTo>
                    <a:pt x="14268" y="4946"/>
                  </a:lnTo>
                  <a:lnTo>
                    <a:pt x="14512" y="5466"/>
                  </a:lnTo>
                  <a:lnTo>
                    <a:pt x="14756" y="5987"/>
                  </a:lnTo>
                  <a:lnTo>
                    <a:pt x="15000" y="6508"/>
                  </a:lnTo>
                  <a:lnTo>
                    <a:pt x="15122" y="7072"/>
                  </a:lnTo>
                  <a:lnTo>
                    <a:pt x="15366" y="7636"/>
                  </a:lnTo>
                  <a:lnTo>
                    <a:pt x="15610" y="8200"/>
                  </a:lnTo>
                  <a:lnTo>
                    <a:pt x="15854" y="8764"/>
                  </a:lnTo>
                  <a:lnTo>
                    <a:pt x="16098" y="9371"/>
                  </a:lnTo>
                  <a:lnTo>
                    <a:pt x="16220" y="9892"/>
                  </a:lnTo>
                  <a:lnTo>
                    <a:pt x="16585" y="10456"/>
                  </a:lnTo>
                  <a:lnTo>
                    <a:pt x="16707" y="11020"/>
                  </a:lnTo>
                  <a:lnTo>
                    <a:pt x="16951" y="11627"/>
                  </a:lnTo>
                  <a:lnTo>
                    <a:pt x="17195" y="12148"/>
                  </a:lnTo>
                  <a:lnTo>
                    <a:pt x="17317" y="12755"/>
                  </a:lnTo>
                  <a:lnTo>
                    <a:pt x="17561" y="13275"/>
                  </a:lnTo>
                  <a:lnTo>
                    <a:pt x="17683" y="13883"/>
                  </a:lnTo>
                  <a:lnTo>
                    <a:pt x="17927" y="14403"/>
                  </a:lnTo>
                  <a:lnTo>
                    <a:pt x="18049" y="14967"/>
                  </a:lnTo>
                  <a:lnTo>
                    <a:pt x="18293" y="15445"/>
                  </a:lnTo>
                  <a:lnTo>
                    <a:pt x="18415" y="15922"/>
                  </a:lnTo>
                  <a:lnTo>
                    <a:pt x="18659" y="16443"/>
                  </a:lnTo>
                  <a:lnTo>
                    <a:pt x="18780" y="16876"/>
                  </a:lnTo>
                  <a:lnTo>
                    <a:pt x="19024" y="17310"/>
                  </a:lnTo>
                  <a:lnTo>
                    <a:pt x="19146" y="17744"/>
                  </a:lnTo>
                  <a:lnTo>
                    <a:pt x="19268" y="18134"/>
                  </a:lnTo>
                  <a:lnTo>
                    <a:pt x="19390" y="18525"/>
                  </a:lnTo>
                  <a:lnTo>
                    <a:pt x="19512" y="18915"/>
                  </a:lnTo>
                  <a:lnTo>
                    <a:pt x="19634" y="19176"/>
                  </a:lnTo>
                  <a:lnTo>
                    <a:pt x="19756" y="19479"/>
                  </a:lnTo>
                  <a:lnTo>
                    <a:pt x="19878" y="19740"/>
                  </a:lnTo>
                  <a:lnTo>
                    <a:pt x="19878" y="19957"/>
                  </a:lnTo>
                </a:path>
              </a:pathLst>
            </a:custGeom>
            <a:blipFill dpi="0" rotWithShape="0">
              <a:blip r:embed="rId3"/>
              <a:srcRect/>
              <a:tile tx="0" ty="0" sx="100000" sy="100000" flip="none" algn="tl"/>
            </a:blipFill>
            <a:ln w="28575">
              <a:solidFill>
                <a:srgbClr val="FF0000"/>
              </a:solidFill>
              <a:round/>
              <a:headEnd/>
              <a:tailEnd/>
            </a:ln>
          </p:spPr>
          <p:txBody>
            <a:bodyPr/>
            <a:lstStyle/>
            <a:p>
              <a:endParaRPr lang="zh-CN" altLang="en-US"/>
            </a:p>
          </p:txBody>
        </p:sp>
        <p:sp>
          <p:nvSpPr>
            <p:cNvPr id="16" name="Freeform 15"/>
            <p:cNvSpPr>
              <a:spLocks/>
            </p:cNvSpPr>
            <p:nvPr/>
          </p:nvSpPr>
          <p:spPr bwMode="auto">
            <a:xfrm>
              <a:off x="3645" y="2213"/>
              <a:ext cx="70" cy="17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29"/>
                  </a:lnTo>
                  <a:lnTo>
                    <a:pt x="343" y="1258"/>
                  </a:lnTo>
                  <a:lnTo>
                    <a:pt x="571" y="1888"/>
                  </a:lnTo>
                  <a:lnTo>
                    <a:pt x="800" y="2517"/>
                  </a:lnTo>
                  <a:lnTo>
                    <a:pt x="914" y="3101"/>
                  </a:lnTo>
                  <a:lnTo>
                    <a:pt x="1257" y="3730"/>
                  </a:lnTo>
                  <a:lnTo>
                    <a:pt x="1371" y="4315"/>
                  </a:lnTo>
                  <a:lnTo>
                    <a:pt x="1600" y="4944"/>
                  </a:lnTo>
                  <a:lnTo>
                    <a:pt x="1714" y="5573"/>
                  </a:lnTo>
                  <a:lnTo>
                    <a:pt x="2057" y="6112"/>
                  </a:lnTo>
                  <a:lnTo>
                    <a:pt x="2171" y="6742"/>
                  </a:lnTo>
                  <a:lnTo>
                    <a:pt x="2400" y="7326"/>
                  </a:lnTo>
                  <a:lnTo>
                    <a:pt x="2629" y="7910"/>
                  </a:lnTo>
                  <a:lnTo>
                    <a:pt x="2743" y="8494"/>
                  </a:lnTo>
                  <a:lnTo>
                    <a:pt x="2971" y="8989"/>
                  </a:lnTo>
                  <a:lnTo>
                    <a:pt x="3200" y="9618"/>
                  </a:lnTo>
                  <a:lnTo>
                    <a:pt x="3314" y="10157"/>
                  </a:lnTo>
                  <a:lnTo>
                    <a:pt x="3543" y="10652"/>
                  </a:lnTo>
                  <a:lnTo>
                    <a:pt x="3771" y="11191"/>
                  </a:lnTo>
                  <a:lnTo>
                    <a:pt x="4000" y="11685"/>
                  </a:lnTo>
                  <a:lnTo>
                    <a:pt x="4114" y="12180"/>
                  </a:lnTo>
                  <a:lnTo>
                    <a:pt x="4343" y="12719"/>
                  </a:lnTo>
                  <a:lnTo>
                    <a:pt x="4571" y="13213"/>
                  </a:lnTo>
                  <a:lnTo>
                    <a:pt x="4686" y="13708"/>
                  </a:lnTo>
                  <a:lnTo>
                    <a:pt x="5029" y="14112"/>
                  </a:lnTo>
                  <a:lnTo>
                    <a:pt x="5143" y="14562"/>
                  </a:lnTo>
                  <a:lnTo>
                    <a:pt x="5371" y="15011"/>
                  </a:lnTo>
                  <a:lnTo>
                    <a:pt x="5600" y="15461"/>
                  </a:lnTo>
                  <a:lnTo>
                    <a:pt x="5714" y="15865"/>
                  </a:lnTo>
                  <a:lnTo>
                    <a:pt x="6057" y="16225"/>
                  </a:lnTo>
                  <a:lnTo>
                    <a:pt x="6171" y="16584"/>
                  </a:lnTo>
                  <a:lnTo>
                    <a:pt x="6400" y="16944"/>
                  </a:lnTo>
                  <a:lnTo>
                    <a:pt x="6629" y="17258"/>
                  </a:lnTo>
                  <a:lnTo>
                    <a:pt x="6743" y="17618"/>
                  </a:lnTo>
                  <a:lnTo>
                    <a:pt x="6971" y="17888"/>
                  </a:lnTo>
                  <a:lnTo>
                    <a:pt x="7200" y="18157"/>
                  </a:lnTo>
                  <a:lnTo>
                    <a:pt x="7429" y="18472"/>
                  </a:lnTo>
                  <a:lnTo>
                    <a:pt x="7543" y="18742"/>
                  </a:lnTo>
                  <a:lnTo>
                    <a:pt x="7886" y="18966"/>
                  </a:lnTo>
                  <a:lnTo>
                    <a:pt x="8000" y="19146"/>
                  </a:lnTo>
                  <a:lnTo>
                    <a:pt x="8229" y="19326"/>
                  </a:lnTo>
                  <a:lnTo>
                    <a:pt x="8457" y="19461"/>
                  </a:lnTo>
                  <a:lnTo>
                    <a:pt x="8571" y="19640"/>
                  </a:lnTo>
                  <a:lnTo>
                    <a:pt x="8914" y="19730"/>
                  </a:lnTo>
                  <a:lnTo>
                    <a:pt x="9029" y="19865"/>
                  </a:lnTo>
                  <a:lnTo>
                    <a:pt x="9257" y="19910"/>
                  </a:lnTo>
                  <a:lnTo>
                    <a:pt x="9486" y="19955"/>
                  </a:lnTo>
                  <a:lnTo>
                    <a:pt x="9714" y="19955"/>
                  </a:lnTo>
                  <a:lnTo>
                    <a:pt x="9943" y="19955"/>
                  </a:lnTo>
                  <a:lnTo>
                    <a:pt x="10057" y="19910"/>
                  </a:lnTo>
                  <a:lnTo>
                    <a:pt x="10286" y="19865"/>
                  </a:lnTo>
                  <a:lnTo>
                    <a:pt x="10514" y="19730"/>
                  </a:lnTo>
                  <a:lnTo>
                    <a:pt x="10743" y="19551"/>
                  </a:lnTo>
                  <a:lnTo>
                    <a:pt x="10971" y="19326"/>
                  </a:lnTo>
                  <a:lnTo>
                    <a:pt x="11314" y="19101"/>
                  </a:lnTo>
                  <a:lnTo>
                    <a:pt x="11429" y="18876"/>
                  </a:lnTo>
                  <a:lnTo>
                    <a:pt x="11771" y="18562"/>
                  </a:lnTo>
                  <a:lnTo>
                    <a:pt x="12000" y="18247"/>
                  </a:lnTo>
                  <a:lnTo>
                    <a:pt x="12114" y="17888"/>
                  </a:lnTo>
                  <a:lnTo>
                    <a:pt x="12457" y="17483"/>
                  </a:lnTo>
                  <a:lnTo>
                    <a:pt x="12686" y="17169"/>
                  </a:lnTo>
                  <a:lnTo>
                    <a:pt x="12914" y="16719"/>
                  </a:lnTo>
                  <a:lnTo>
                    <a:pt x="13257" y="16270"/>
                  </a:lnTo>
                  <a:lnTo>
                    <a:pt x="13371" y="15820"/>
                  </a:lnTo>
                  <a:lnTo>
                    <a:pt x="13714" y="15371"/>
                  </a:lnTo>
                  <a:lnTo>
                    <a:pt x="13943" y="14876"/>
                  </a:lnTo>
                  <a:lnTo>
                    <a:pt x="14171" y="14337"/>
                  </a:lnTo>
                  <a:lnTo>
                    <a:pt x="14400" y="13843"/>
                  </a:lnTo>
                  <a:lnTo>
                    <a:pt x="14743" y="13303"/>
                  </a:lnTo>
                  <a:lnTo>
                    <a:pt x="14857" y="12809"/>
                  </a:lnTo>
                  <a:lnTo>
                    <a:pt x="15200" y="12180"/>
                  </a:lnTo>
                  <a:lnTo>
                    <a:pt x="15429" y="11685"/>
                  </a:lnTo>
                  <a:lnTo>
                    <a:pt x="15657" y="11101"/>
                  </a:lnTo>
                  <a:lnTo>
                    <a:pt x="15886" y="10562"/>
                  </a:lnTo>
                  <a:lnTo>
                    <a:pt x="16114" y="10022"/>
                  </a:lnTo>
                  <a:lnTo>
                    <a:pt x="16343" y="9483"/>
                  </a:lnTo>
                  <a:lnTo>
                    <a:pt x="16571" y="8899"/>
                  </a:lnTo>
                  <a:lnTo>
                    <a:pt x="16800" y="8360"/>
                  </a:lnTo>
                  <a:lnTo>
                    <a:pt x="17029" y="7820"/>
                  </a:lnTo>
                  <a:lnTo>
                    <a:pt x="17257" y="7281"/>
                  </a:lnTo>
                  <a:lnTo>
                    <a:pt x="17371" y="6787"/>
                  </a:lnTo>
                  <a:lnTo>
                    <a:pt x="17714" y="6247"/>
                  </a:lnTo>
                  <a:lnTo>
                    <a:pt x="17829" y="5708"/>
                  </a:lnTo>
                  <a:lnTo>
                    <a:pt x="18171" y="5213"/>
                  </a:lnTo>
                  <a:lnTo>
                    <a:pt x="18286" y="4764"/>
                  </a:lnTo>
                  <a:lnTo>
                    <a:pt x="18400" y="4270"/>
                  </a:lnTo>
                  <a:lnTo>
                    <a:pt x="18743" y="3865"/>
                  </a:lnTo>
                  <a:lnTo>
                    <a:pt x="18857" y="3416"/>
                  </a:lnTo>
                  <a:lnTo>
                    <a:pt x="19086" y="3011"/>
                  </a:lnTo>
                  <a:lnTo>
                    <a:pt x="19200" y="2607"/>
                  </a:lnTo>
                  <a:lnTo>
                    <a:pt x="19314" y="2247"/>
                  </a:lnTo>
                  <a:lnTo>
                    <a:pt x="19429" y="1933"/>
                  </a:lnTo>
                  <a:lnTo>
                    <a:pt x="19543" y="1618"/>
                  </a:lnTo>
                  <a:lnTo>
                    <a:pt x="19771" y="1348"/>
                  </a:lnTo>
                  <a:lnTo>
                    <a:pt x="19771" y="1034"/>
                  </a:lnTo>
                  <a:lnTo>
                    <a:pt x="19886" y="854"/>
                  </a:lnTo>
                </a:path>
              </a:pathLst>
            </a:custGeom>
            <a:blipFill dpi="0" rotWithShape="0">
              <a:blip r:embed="rId3"/>
              <a:srcRect/>
              <a:tile tx="0" ty="0" sx="100000" sy="100000" flip="none" algn="tl"/>
            </a:blipFill>
            <a:ln w="28575">
              <a:solidFill>
                <a:srgbClr val="FF0000"/>
              </a:solidFill>
              <a:round/>
              <a:headEnd/>
              <a:tailEnd/>
            </a:ln>
          </p:spPr>
          <p:txBody>
            <a:bodyPr/>
            <a:lstStyle/>
            <a:p>
              <a:endParaRPr lang="zh-CN" altLang="en-US"/>
            </a:p>
          </p:txBody>
        </p:sp>
        <p:sp>
          <p:nvSpPr>
            <p:cNvPr id="17" name="Freeform 16"/>
            <p:cNvSpPr>
              <a:spLocks/>
            </p:cNvSpPr>
            <p:nvPr/>
          </p:nvSpPr>
          <p:spPr bwMode="auto">
            <a:xfrm>
              <a:off x="3718" y="2045"/>
              <a:ext cx="65" cy="18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65"/>
                  </a:moveTo>
                  <a:lnTo>
                    <a:pt x="244" y="18486"/>
                  </a:lnTo>
                  <a:lnTo>
                    <a:pt x="488" y="17906"/>
                  </a:lnTo>
                  <a:lnTo>
                    <a:pt x="732" y="17283"/>
                  </a:lnTo>
                  <a:lnTo>
                    <a:pt x="854" y="16704"/>
                  </a:lnTo>
                  <a:lnTo>
                    <a:pt x="1098" y="16080"/>
                  </a:lnTo>
                  <a:lnTo>
                    <a:pt x="1341" y="15501"/>
                  </a:lnTo>
                  <a:lnTo>
                    <a:pt x="1585" y="14878"/>
                  </a:lnTo>
                  <a:lnTo>
                    <a:pt x="1829" y="14298"/>
                  </a:lnTo>
                  <a:lnTo>
                    <a:pt x="1951" y="13719"/>
                  </a:lnTo>
                  <a:lnTo>
                    <a:pt x="2195" y="13140"/>
                  </a:lnTo>
                  <a:lnTo>
                    <a:pt x="2439" y="12606"/>
                  </a:lnTo>
                  <a:lnTo>
                    <a:pt x="2683" y="12027"/>
                  </a:lnTo>
                  <a:lnTo>
                    <a:pt x="2927" y="11448"/>
                  </a:lnTo>
                  <a:lnTo>
                    <a:pt x="3049" y="10869"/>
                  </a:lnTo>
                  <a:lnTo>
                    <a:pt x="3293" y="10334"/>
                  </a:lnTo>
                  <a:lnTo>
                    <a:pt x="3537" y="9844"/>
                  </a:lnTo>
                  <a:lnTo>
                    <a:pt x="3780" y="9310"/>
                  </a:lnTo>
                  <a:lnTo>
                    <a:pt x="4024" y="8775"/>
                  </a:lnTo>
                  <a:lnTo>
                    <a:pt x="4268" y="8241"/>
                  </a:lnTo>
                  <a:lnTo>
                    <a:pt x="4390" y="7751"/>
                  </a:lnTo>
                  <a:lnTo>
                    <a:pt x="4756" y="7261"/>
                  </a:lnTo>
                  <a:lnTo>
                    <a:pt x="4878" y="6815"/>
                  </a:lnTo>
                  <a:lnTo>
                    <a:pt x="5122" y="6325"/>
                  </a:lnTo>
                  <a:lnTo>
                    <a:pt x="5366" y="5880"/>
                  </a:lnTo>
                  <a:lnTo>
                    <a:pt x="5488" y="5434"/>
                  </a:lnTo>
                  <a:lnTo>
                    <a:pt x="5854" y="4989"/>
                  </a:lnTo>
                  <a:lnTo>
                    <a:pt x="5854" y="4588"/>
                  </a:lnTo>
                  <a:lnTo>
                    <a:pt x="6220" y="4143"/>
                  </a:lnTo>
                  <a:lnTo>
                    <a:pt x="6463" y="3786"/>
                  </a:lnTo>
                  <a:lnTo>
                    <a:pt x="6585" y="3430"/>
                  </a:lnTo>
                  <a:lnTo>
                    <a:pt x="6951" y="3029"/>
                  </a:lnTo>
                  <a:lnTo>
                    <a:pt x="7073" y="2717"/>
                  </a:lnTo>
                  <a:lnTo>
                    <a:pt x="7317" y="2450"/>
                  </a:lnTo>
                  <a:lnTo>
                    <a:pt x="7439" y="2094"/>
                  </a:lnTo>
                  <a:lnTo>
                    <a:pt x="7683" y="1826"/>
                  </a:lnTo>
                  <a:lnTo>
                    <a:pt x="7927" y="1604"/>
                  </a:lnTo>
                  <a:lnTo>
                    <a:pt x="8171" y="1292"/>
                  </a:lnTo>
                  <a:lnTo>
                    <a:pt x="8415" y="1069"/>
                  </a:lnTo>
                  <a:lnTo>
                    <a:pt x="8537" y="846"/>
                  </a:lnTo>
                  <a:lnTo>
                    <a:pt x="8780" y="668"/>
                  </a:lnTo>
                  <a:lnTo>
                    <a:pt x="9024" y="490"/>
                  </a:lnTo>
                  <a:lnTo>
                    <a:pt x="9146" y="401"/>
                  </a:lnTo>
                  <a:lnTo>
                    <a:pt x="9512" y="267"/>
                  </a:lnTo>
                  <a:lnTo>
                    <a:pt x="9512" y="134"/>
                  </a:lnTo>
                  <a:lnTo>
                    <a:pt x="9878" y="89"/>
                  </a:lnTo>
                  <a:lnTo>
                    <a:pt x="10000" y="45"/>
                  </a:lnTo>
                  <a:lnTo>
                    <a:pt x="10244" y="0"/>
                  </a:lnTo>
                  <a:lnTo>
                    <a:pt x="10488" y="45"/>
                  </a:lnTo>
                  <a:lnTo>
                    <a:pt x="10732" y="45"/>
                  </a:lnTo>
                  <a:lnTo>
                    <a:pt x="10854" y="89"/>
                  </a:lnTo>
                  <a:lnTo>
                    <a:pt x="11098" y="223"/>
                  </a:lnTo>
                  <a:lnTo>
                    <a:pt x="11341" y="356"/>
                  </a:lnTo>
                  <a:lnTo>
                    <a:pt x="11585" y="535"/>
                  </a:lnTo>
                  <a:lnTo>
                    <a:pt x="11829" y="757"/>
                  </a:lnTo>
                  <a:lnTo>
                    <a:pt x="12073" y="980"/>
                  </a:lnTo>
                  <a:lnTo>
                    <a:pt x="12195" y="1247"/>
                  </a:lnTo>
                  <a:lnTo>
                    <a:pt x="12439" y="1604"/>
                  </a:lnTo>
                  <a:lnTo>
                    <a:pt x="12683" y="1915"/>
                  </a:lnTo>
                  <a:lnTo>
                    <a:pt x="12927" y="2272"/>
                  </a:lnTo>
                  <a:lnTo>
                    <a:pt x="13049" y="2717"/>
                  </a:lnTo>
                  <a:lnTo>
                    <a:pt x="13415" y="3118"/>
                  </a:lnTo>
                  <a:lnTo>
                    <a:pt x="13537" y="3519"/>
                  </a:lnTo>
                  <a:lnTo>
                    <a:pt x="13780" y="3964"/>
                  </a:lnTo>
                  <a:lnTo>
                    <a:pt x="14146" y="4454"/>
                  </a:lnTo>
                  <a:lnTo>
                    <a:pt x="14268" y="4944"/>
                  </a:lnTo>
                  <a:lnTo>
                    <a:pt x="14512" y="5479"/>
                  </a:lnTo>
                  <a:lnTo>
                    <a:pt x="14756" y="5969"/>
                  </a:lnTo>
                  <a:lnTo>
                    <a:pt x="15000" y="6503"/>
                  </a:lnTo>
                  <a:lnTo>
                    <a:pt x="15122" y="7038"/>
                  </a:lnTo>
                  <a:lnTo>
                    <a:pt x="15366" y="7617"/>
                  </a:lnTo>
                  <a:lnTo>
                    <a:pt x="15610" y="8151"/>
                  </a:lnTo>
                  <a:lnTo>
                    <a:pt x="15854" y="8775"/>
                  </a:lnTo>
                  <a:lnTo>
                    <a:pt x="16098" y="9310"/>
                  </a:lnTo>
                  <a:lnTo>
                    <a:pt x="16220" y="9889"/>
                  </a:lnTo>
                  <a:lnTo>
                    <a:pt x="16585" y="10468"/>
                  </a:lnTo>
                  <a:lnTo>
                    <a:pt x="16707" y="11047"/>
                  </a:lnTo>
                  <a:lnTo>
                    <a:pt x="16951" y="11626"/>
                  </a:lnTo>
                  <a:lnTo>
                    <a:pt x="17195" y="12205"/>
                  </a:lnTo>
                  <a:lnTo>
                    <a:pt x="17317" y="12739"/>
                  </a:lnTo>
                  <a:lnTo>
                    <a:pt x="17561" y="13318"/>
                  </a:lnTo>
                  <a:lnTo>
                    <a:pt x="17683" y="13853"/>
                  </a:lnTo>
                  <a:lnTo>
                    <a:pt x="17927" y="14388"/>
                  </a:lnTo>
                  <a:lnTo>
                    <a:pt x="18049" y="14922"/>
                  </a:lnTo>
                  <a:lnTo>
                    <a:pt x="18293" y="15412"/>
                  </a:lnTo>
                  <a:lnTo>
                    <a:pt x="18415" y="15902"/>
                  </a:lnTo>
                  <a:lnTo>
                    <a:pt x="18659" y="16437"/>
                  </a:lnTo>
                  <a:lnTo>
                    <a:pt x="18780" y="16882"/>
                  </a:lnTo>
                  <a:lnTo>
                    <a:pt x="19024" y="17283"/>
                  </a:lnTo>
                  <a:lnTo>
                    <a:pt x="19146" y="17728"/>
                  </a:lnTo>
                  <a:lnTo>
                    <a:pt x="19268" y="18174"/>
                  </a:lnTo>
                  <a:lnTo>
                    <a:pt x="19390" y="18530"/>
                  </a:lnTo>
                  <a:lnTo>
                    <a:pt x="19512" y="18886"/>
                  </a:lnTo>
                  <a:lnTo>
                    <a:pt x="19634" y="19198"/>
                  </a:lnTo>
                  <a:lnTo>
                    <a:pt x="19756" y="19510"/>
                  </a:lnTo>
                  <a:lnTo>
                    <a:pt x="19878" y="19733"/>
                  </a:lnTo>
                  <a:lnTo>
                    <a:pt x="19878" y="1995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Freeform 17"/>
            <p:cNvSpPr>
              <a:spLocks/>
            </p:cNvSpPr>
            <p:nvPr/>
          </p:nvSpPr>
          <p:spPr bwMode="auto">
            <a:xfrm>
              <a:off x="3783" y="2205"/>
              <a:ext cx="70" cy="17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00"/>
                  </a:lnTo>
                  <a:lnTo>
                    <a:pt x="343" y="1293"/>
                  </a:lnTo>
                  <a:lnTo>
                    <a:pt x="571" y="1894"/>
                  </a:lnTo>
                  <a:lnTo>
                    <a:pt x="800" y="2540"/>
                  </a:lnTo>
                  <a:lnTo>
                    <a:pt x="914" y="3141"/>
                  </a:lnTo>
                  <a:lnTo>
                    <a:pt x="1257" y="3741"/>
                  </a:lnTo>
                  <a:lnTo>
                    <a:pt x="1371" y="4342"/>
                  </a:lnTo>
                  <a:lnTo>
                    <a:pt x="1600" y="4942"/>
                  </a:lnTo>
                  <a:lnTo>
                    <a:pt x="1714" y="5543"/>
                  </a:lnTo>
                  <a:lnTo>
                    <a:pt x="2057" y="6189"/>
                  </a:lnTo>
                  <a:lnTo>
                    <a:pt x="2171" y="6744"/>
                  </a:lnTo>
                  <a:lnTo>
                    <a:pt x="2400" y="7298"/>
                  </a:lnTo>
                  <a:lnTo>
                    <a:pt x="2629" y="7898"/>
                  </a:lnTo>
                  <a:lnTo>
                    <a:pt x="2743" y="8453"/>
                  </a:lnTo>
                  <a:lnTo>
                    <a:pt x="2971" y="9007"/>
                  </a:lnTo>
                  <a:lnTo>
                    <a:pt x="3200" y="9607"/>
                  </a:lnTo>
                  <a:lnTo>
                    <a:pt x="3314" y="10162"/>
                  </a:lnTo>
                  <a:lnTo>
                    <a:pt x="3543" y="10670"/>
                  </a:lnTo>
                  <a:lnTo>
                    <a:pt x="3771" y="11224"/>
                  </a:lnTo>
                  <a:lnTo>
                    <a:pt x="4000" y="11732"/>
                  </a:lnTo>
                  <a:lnTo>
                    <a:pt x="4114" y="12194"/>
                  </a:lnTo>
                  <a:lnTo>
                    <a:pt x="4343" y="12702"/>
                  </a:lnTo>
                  <a:lnTo>
                    <a:pt x="4571" y="13210"/>
                  </a:lnTo>
                  <a:lnTo>
                    <a:pt x="4686" y="13672"/>
                  </a:lnTo>
                  <a:lnTo>
                    <a:pt x="5029" y="14134"/>
                  </a:lnTo>
                  <a:lnTo>
                    <a:pt x="5143" y="14550"/>
                  </a:lnTo>
                  <a:lnTo>
                    <a:pt x="5371" y="15058"/>
                  </a:lnTo>
                  <a:lnTo>
                    <a:pt x="5600" y="15427"/>
                  </a:lnTo>
                  <a:lnTo>
                    <a:pt x="5714" y="15843"/>
                  </a:lnTo>
                  <a:lnTo>
                    <a:pt x="6057" y="16212"/>
                  </a:lnTo>
                  <a:lnTo>
                    <a:pt x="6171" y="16628"/>
                  </a:lnTo>
                  <a:lnTo>
                    <a:pt x="6400" y="16952"/>
                  </a:lnTo>
                  <a:lnTo>
                    <a:pt x="6629" y="17321"/>
                  </a:lnTo>
                  <a:lnTo>
                    <a:pt x="6743" y="17598"/>
                  </a:lnTo>
                  <a:lnTo>
                    <a:pt x="6971" y="17921"/>
                  </a:lnTo>
                  <a:lnTo>
                    <a:pt x="7200" y="18152"/>
                  </a:lnTo>
                  <a:lnTo>
                    <a:pt x="7429" y="18476"/>
                  </a:lnTo>
                  <a:lnTo>
                    <a:pt x="7543" y="18707"/>
                  </a:lnTo>
                  <a:lnTo>
                    <a:pt x="7886" y="18938"/>
                  </a:lnTo>
                  <a:lnTo>
                    <a:pt x="8000" y="19169"/>
                  </a:lnTo>
                  <a:lnTo>
                    <a:pt x="8229" y="19353"/>
                  </a:lnTo>
                  <a:lnTo>
                    <a:pt x="8457" y="19492"/>
                  </a:lnTo>
                  <a:lnTo>
                    <a:pt x="8571" y="19630"/>
                  </a:lnTo>
                  <a:lnTo>
                    <a:pt x="8914" y="19723"/>
                  </a:lnTo>
                  <a:lnTo>
                    <a:pt x="9029" y="19861"/>
                  </a:lnTo>
                  <a:lnTo>
                    <a:pt x="9257" y="19908"/>
                  </a:lnTo>
                  <a:lnTo>
                    <a:pt x="9486" y="19954"/>
                  </a:lnTo>
                  <a:lnTo>
                    <a:pt x="9714" y="19954"/>
                  </a:lnTo>
                  <a:lnTo>
                    <a:pt x="9943" y="19954"/>
                  </a:lnTo>
                  <a:lnTo>
                    <a:pt x="10057" y="19908"/>
                  </a:lnTo>
                  <a:lnTo>
                    <a:pt x="10286" y="19861"/>
                  </a:lnTo>
                  <a:lnTo>
                    <a:pt x="10514" y="19723"/>
                  </a:lnTo>
                  <a:lnTo>
                    <a:pt x="10743" y="19538"/>
                  </a:lnTo>
                  <a:lnTo>
                    <a:pt x="10971" y="19353"/>
                  </a:lnTo>
                  <a:lnTo>
                    <a:pt x="11314" y="19122"/>
                  </a:lnTo>
                  <a:lnTo>
                    <a:pt x="11429" y="18845"/>
                  </a:lnTo>
                  <a:lnTo>
                    <a:pt x="11771" y="18522"/>
                  </a:lnTo>
                  <a:lnTo>
                    <a:pt x="12000" y="18245"/>
                  </a:lnTo>
                  <a:lnTo>
                    <a:pt x="12114" y="17921"/>
                  </a:lnTo>
                  <a:lnTo>
                    <a:pt x="12457" y="17506"/>
                  </a:lnTo>
                  <a:lnTo>
                    <a:pt x="12686" y="17136"/>
                  </a:lnTo>
                  <a:lnTo>
                    <a:pt x="12914" y="16721"/>
                  </a:lnTo>
                  <a:lnTo>
                    <a:pt x="13257" y="16259"/>
                  </a:lnTo>
                  <a:lnTo>
                    <a:pt x="13371" y="15797"/>
                  </a:lnTo>
                  <a:lnTo>
                    <a:pt x="13714" y="15381"/>
                  </a:lnTo>
                  <a:lnTo>
                    <a:pt x="13943" y="14873"/>
                  </a:lnTo>
                  <a:lnTo>
                    <a:pt x="14171" y="14365"/>
                  </a:lnTo>
                  <a:lnTo>
                    <a:pt x="14400" y="13811"/>
                  </a:lnTo>
                  <a:lnTo>
                    <a:pt x="14743" y="13303"/>
                  </a:lnTo>
                  <a:lnTo>
                    <a:pt x="14857" y="12794"/>
                  </a:lnTo>
                  <a:lnTo>
                    <a:pt x="15200" y="12194"/>
                  </a:lnTo>
                  <a:lnTo>
                    <a:pt x="15429" y="11640"/>
                  </a:lnTo>
                  <a:lnTo>
                    <a:pt x="15657" y="11085"/>
                  </a:lnTo>
                  <a:lnTo>
                    <a:pt x="15886" y="10531"/>
                  </a:lnTo>
                  <a:lnTo>
                    <a:pt x="16114" y="10023"/>
                  </a:lnTo>
                  <a:lnTo>
                    <a:pt x="16343" y="9469"/>
                  </a:lnTo>
                  <a:lnTo>
                    <a:pt x="16571" y="8961"/>
                  </a:lnTo>
                  <a:lnTo>
                    <a:pt x="16800" y="8406"/>
                  </a:lnTo>
                  <a:lnTo>
                    <a:pt x="17029" y="7806"/>
                  </a:lnTo>
                  <a:lnTo>
                    <a:pt x="17257" y="7298"/>
                  </a:lnTo>
                  <a:lnTo>
                    <a:pt x="17371" y="6744"/>
                  </a:lnTo>
                  <a:lnTo>
                    <a:pt x="17714" y="6236"/>
                  </a:lnTo>
                  <a:lnTo>
                    <a:pt x="17829" y="5727"/>
                  </a:lnTo>
                  <a:lnTo>
                    <a:pt x="18171" y="5219"/>
                  </a:lnTo>
                  <a:lnTo>
                    <a:pt x="18286" y="4758"/>
                  </a:lnTo>
                  <a:lnTo>
                    <a:pt x="18400" y="4249"/>
                  </a:lnTo>
                  <a:lnTo>
                    <a:pt x="18743" y="3880"/>
                  </a:lnTo>
                  <a:lnTo>
                    <a:pt x="18857" y="3372"/>
                  </a:lnTo>
                  <a:lnTo>
                    <a:pt x="19086" y="3002"/>
                  </a:lnTo>
                  <a:lnTo>
                    <a:pt x="19200" y="2587"/>
                  </a:lnTo>
                  <a:lnTo>
                    <a:pt x="19314" y="2263"/>
                  </a:lnTo>
                  <a:lnTo>
                    <a:pt x="19429" y="1894"/>
                  </a:lnTo>
                  <a:lnTo>
                    <a:pt x="19543" y="1617"/>
                  </a:lnTo>
                  <a:lnTo>
                    <a:pt x="19771" y="1339"/>
                  </a:lnTo>
                  <a:lnTo>
                    <a:pt x="19771" y="1062"/>
                  </a:lnTo>
                  <a:lnTo>
                    <a:pt x="19886" y="83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18"/>
            <p:cNvSpPr>
              <a:spLocks/>
            </p:cNvSpPr>
            <p:nvPr/>
          </p:nvSpPr>
          <p:spPr bwMode="auto">
            <a:xfrm>
              <a:off x="3852" y="2037"/>
              <a:ext cx="66" cy="18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89"/>
                  </a:moveTo>
                  <a:lnTo>
                    <a:pt x="244" y="18482"/>
                  </a:lnTo>
                  <a:lnTo>
                    <a:pt x="488" y="17874"/>
                  </a:lnTo>
                  <a:lnTo>
                    <a:pt x="732" y="17310"/>
                  </a:lnTo>
                  <a:lnTo>
                    <a:pt x="854" y="16659"/>
                  </a:lnTo>
                  <a:lnTo>
                    <a:pt x="1098" y="16052"/>
                  </a:lnTo>
                  <a:lnTo>
                    <a:pt x="1341" y="15488"/>
                  </a:lnTo>
                  <a:lnTo>
                    <a:pt x="1585" y="14881"/>
                  </a:lnTo>
                  <a:lnTo>
                    <a:pt x="1829" y="14273"/>
                  </a:lnTo>
                  <a:lnTo>
                    <a:pt x="1951" y="13709"/>
                  </a:lnTo>
                  <a:lnTo>
                    <a:pt x="2195" y="13145"/>
                  </a:lnTo>
                  <a:lnTo>
                    <a:pt x="2439" y="12581"/>
                  </a:lnTo>
                  <a:lnTo>
                    <a:pt x="2683" y="12017"/>
                  </a:lnTo>
                  <a:lnTo>
                    <a:pt x="2927" y="11453"/>
                  </a:lnTo>
                  <a:lnTo>
                    <a:pt x="3049" y="10889"/>
                  </a:lnTo>
                  <a:lnTo>
                    <a:pt x="3293" y="10325"/>
                  </a:lnTo>
                  <a:lnTo>
                    <a:pt x="3537" y="9805"/>
                  </a:lnTo>
                  <a:lnTo>
                    <a:pt x="3780" y="9284"/>
                  </a:lnTo>
                  <a:lnTo>
                    <a:pt x="4024" y="8720"/>
                  </a:lnTo>
                  <a:lnTo>
                    <a:pt x="4268" y="8200"/>
                  </a:lnTo>
                  <a:lnTo>
                    <a:pt x="4390" y="7722"/>
                  </a:lnTo>
                  <a:lnTo>
                    <a:pt x="4756" y="7245"/>
                  </a:lnTo>
                  <a:lnTo>
                    <a:pt x="4878" y="6768"/>
                  </a:lnTo>
                  <a:lnTo>
                    <a:pt x="5122" y="6334"/>
                  </a:lnTo>
                  <a:lnTo>
                    <a:pt x="5366" y="5900"/>
                  </a:lnTo>
                  <a:lnTo>
                    <a:pt x="5488" y="5466"/>
                  </a:lnTo>
                  <a:lnTo>
                    <a:pt x="5854" y="4989"/>
                  </a:lnTo>
                  <a:lnTo>
                    <a:pt x="5854" y="4555"/>
                  </a:lnTo>
                  <a:lnTo>
                    <a:pt x="6220" y="4165"/>
                  </a:lnTo>
                  <a:lnTo>
                    <a:pt x="6463" y="3774"/>
                  </a:lnTo>
                  <a:lnTo>
                    <a:pt x="6585" y="3427"/>
                  </a:lnTo>
                  <a:lnTo>
                    <a:pt x="6951" y="3037"/>
                  </a:lnTo>
                  <a:lnTo>
                    <a:pt x="7073" y="2690"/>
                  </a:lnTo>
                  <a:lnTo>
                    <a:pt x="7317" y="2430"/>
                  </a:lnTo>
                  <a:lnTo>
                    <a:pt x="7439" y="2082"/>
                  </a:lnTo>
                  <a:lnTo>
                    <a:pt x="7683" y="1822"/>
                  </a:lnTo>
                  <a:lnTo>
                    <a:pt x="7927" y="1562"/>
                  </a:lnTo>
                  <a:lnTo>
                    <a:pt x="8171" y="1302"/>
                  </a:lnTo>
                  <a:lnTo>
                    <a:pt x="8415" y="1041"/>
                  </a:lnTo>
                  <a:lnTo>
                    <a:pt x="8537" y="868"/>
                  </a:lnTo>
                  <a:lnTo>
                    <a:pt x="8780" y="694"/>
                  </a:lnTo>
                  <a:lnTo>
                    <a:pt x="9024" y="521"/>
                  </a:lnTo>
                  <a:lnTo>
                    <a:pt x="9146" y="390"/>
                  </a:lnTo>
                  <a:lnTo>
                    <a:pt x="9512" y="260"/>
                  </a:lnTo>
                  <a:lnTo>
                    <a:pt x="9512" y="130"/>
                  </a:lnTo>
                  <a:lnTo>
                    <a:pt x="9878" y="87"/>
                  </a:lnTo>
                  <a:lnTo>
                    <a:pt x="10000" y="43"/>
                  </a:lnTo>
                  <a:lnTo>
                    <a:pt x="10244" y="0"/>
                  </a:lnTo>
                  <a:lnTo>
                    <a:pt x="10488" y="43"/>
                  </a:lnTo>
                  <a:lnTo>
                    <a:pt x="10732" y="43"/>
                  </a:lnTo>
                  <a:lnTo>
                    <a:pt x="10854" y="87"/>
                  </a:lnTo>
                  <a:lnTo>
                    <a:pt x="11098" y="217"/>
                  </a:lnTo>
                  <a:lnTo>
                    <a:pt x="11341" y="347"/>
                  </a:lnTo>
                  <a:lnTo>
                    <a:pt x="11585" y="521"/>
                  </a:lnTo>
                  <a:lnTo>
                    <a:pt x="11829" y="738"/>
                  </a:lnTo>
                  <a:lnTo>
                    <a:pt x="12073" y="998"/>
                  </a:lnTo>
                  <a:lnTo>
                    <a:pt x="12195" y="1258"/>
                  </a:lnTo>
                  <a:lnTo>
                    <a:pt x="12439" y="1562"/>
                  </a:lnTo>
                  <a:lnTo>
                    <a:pt x="12683" y="1866"/>
                  </a:lnTo>
                  <a:lnTo>
                    <a:pt x="12927" y="2256"/>
                  </a:lnTo>
                  <a:lnTo>
                    <a:pt x="13049" y="2690"/>
                  </a:lnTo>
                  <a:lnTo>
                    <a:pt x="13415" y="3124"/>
                  </a:lnTo>
                  <a:lnTo>
                    <a:pt x="13537" y="3514"/>
                  </a:lnTo>
                  <a:lnTo>
                    <a:pt x="13780" y="3991"/>
                  </a:lnTo>
                  <a:lnTo>
                    <a:pt x="14146" y="4425"/>
                  </a:lnTo>
                  <a:lnTo>
                    <a:pt x="14268" y="4946"/>
                  </a:lnTo>
                  <a:lnTo>
                    <a:pt x="14512" y="5466"/>
                  </a:lnTo>
                  <a:lnTo>
                    <a:pt x="14756" y="5987"/>
                  </a:lnTo>
                  <a:lnTo>
                    <a:pt x="15000" y="6508"/>
                  </a:lnTo>
                  <a:lnTo>
                    <a:pt x="15122" y="7072"/>
                  </a:lnTo>
                  <a:lnTo>
                    <a:pt x="15366" y="7636"/>
                  </a:lnTo>
                  <a:lnTo>
                    <a:pt x="15610" y="8200"/>
                  </a:lnTo>
                  <a:lnTo>
                    <a:pt x="15854" y="8764"/>
                  </a:lnTo>
                  <a:lnTo>
                    <a:pt x="16098" y="9371"/>
                  </a:lnTo>
                  <a:lnTo>
                    <a:pt x="16220" y="9892"/>
                  </a:lnTo>
                  <a:lnTo>
                    <a:pt x="16585" y="10456"/>
                  </a:lnTo>
                  <a:lnTo>
                    <a:pt x="16707" y="11020"/>
                  </a:lnTo>
                  <a:lnTo>
                    <a:pt x="16951" y="11627"/>
                  </a:lnTo>
                  <a:lnTo>
                    <a:pt x="17195" y="12148"/>
                  </a:lnTo>
                  <a:lnTo>
                    <a:pt x="17317" y="12755"/>
                  </a:lnTo>
                  <a:lnTo>
                    <a:pt x="17561" y="13275"/>
                  </a:lnTo>
                  <a:lnTo>
                    <a:pt x="17683" y="13883"/>
                  </a:lnTo>
                  <a:lnTo>
                    <a:pt x="17927" y="14403"/>
                  </a:lnTo>
                  <a:lnTo>
                    <a:pt x="18049" y="14967"/>
                  </a:lnTo>
                  <a:lnTo>
                    <a:pt x="18293" y="15445"/>
                  </a:lnTo>
                  <a:lnTo>
                    <a:pt x="18415" y="15922"/>
                  </a:lnTo>
                  <a:lnTo>
                    <a:pt x="18659" y="16443"/>
                  </a:lnTo>
                  <a:lnTo>
                    <a:pt x="18780" y="16876"/>
                  </a:lnTo>
                  <a:lnTo>
                    <a:pt x="19024" y="17310"/>
                  </a:lnTo>
                  <a:lnTo>
                    <a:pt x="19146" y="17744"/>
                  </a:lnTo>
                  <a:lnTo>
                    <a:pt x="19268" y="18134"/>
                  </a:lnTo>
                  <a:lnTo>
                    <a:pt x="19390" y="18525"/>
                  </a:lnTo>
                  <a:lnTo>
                    <a:pt x="19512" y="18915"/>
                  </a:lnTo>
                  <a:lnTo>
                    <a:pt x="19634" y="19176"/>
                  </a:lnTo>
                  <a:lnTo>
                    <a:pt x="19756" y="19479"/>
                  </a:lnTo>
                  <a:lnTo>
                    <a:pt x="19878" y="19740"/>
                  </a:lnTo>
                  <a:lnTo>
                    <a:pt x="19878" y="19957"/>
                  </a:lnTo>
                </a:path>
              </a:pathLst>
            </a:custGeom>
            <a:blipFill dpi="0" rotWithShape="0">
              <a:blip r:embed="rId3"/>
              <a:srcRect/>
              <a:tile tx="0" ty="0" sx="100000" sy="100000" flip="none" algn="tl"/>
            </a:blipFill>
            <a:ln w="28575">
              <a:solidFill>
                <a:srgbClr val="FF0000"/>
              </a:solidFill>
              <a:round/>
              <a:headEnd/>
              <a:tailEnd/>
            </a:ln>
          </p:spPr>
          <p:txBody>
            <a:bodyPr/>
            <a:lstStyle/>
            <a:p>
              <a:endParaRPr lang="zh-CN" altLang="en-US"/>
            </a:p>
          </p:txBody>
        </p:sp>
        <p:sp>
          <p:nvSpPr>
            <p:cNvPr id="20" name="Freeform 19"/>
            <p:cNvSpPr>
              <a:spLocks/>
            </p:cNvSpPr>
            <p:nvPr/>
          </p:nvSpPr>
          <p:spPr bwMode="auto">
            <a:xfrm>
              <a:off x="3918" y="2208"/>
              <a:ext cx="70" cy="17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29"/>
                  </a:lnTo>
                  <a:lnTo>
                    <a:pt x="343" y="1258"/>
                  </a:lnTo>
                  <a:lnTo>
                    <a:pt x="571" y="1888"/>
                  </a:lnTo>
                  <a:lnTo>
                    <a:pt x="800" y="2517"/>
                  </a:lnTo>
                  <a:lnTo>
                    <a:pt x="914" y="3101"/>
                  </a:lnTo>
                  <a:lnTo>
                    <a:pt x="1257" y="3730"/>
                  </a:lnTo>
                  <a:lnTo>
                    <a:pt x="1371" y="4315"/>
                  </a:lnTo>
                  <a:lnTo>
                    <a:pt x="1600" y="4944"/>
                  </a:lnTo>
                  <a:lnTo>
                    <a:pt x="1714" y="5573"/>
                  </a:lnTo>
                  <a:lnTo>
                    <a:pt x="2057" y="6112"/>
                  </a:lnTo>
                  <a:lnTo>
                    <a:pt x="2171" y="6742"/>
                  </a:lnTo>
                  <a:lnTo>
                    <a:pt x="2400" y="7326"/>
                  </a:lnTo>
                  <a:lnTo>
                    <a:pt x="2629" y="7910"/>
                  </a:lnTo>
                  <a:lnTo>
                    <a:pt x="2743" y="8494"/>
                  </a:lnTo>
                  <a:lnTo>
                    <a:pt x="2971" y="8989"/>
                  </a:lnTo>
                  <a:lnTo>
                    <a:pt x="3200" y="9618"/>
                  </a:lnTo>
                  <a:lnTo>
                    <a:pt x="3314" y="10157"/>
                  </a:lnTo>
                  <a:lnTo>
                    <a:pt x="3543" y="10652"/>
                  </a:lnTo>
                  <a:lnTo>
                    <a:pt x="3771" y="11191"/>
                  </a:lnTo>
                  <a:lnTo>
                    <a:pt x="4000" y="11685"/>
                  </a:lnTo>
                  <a:lnTo>
                    <a:pt x="4114" y="12180"/>
                  </a:lnTo>
                  <a:lnTo>
                    <a:pt x="4343" y="12719"/>
                  </a:lnTo>
                  <a:lnTo>
                    <a:pt x="4571" y="13213"/>
                  </a:lnTo>
                  <a:lnTo>
                    <a:pt x="4686" y="13708"/>
                  </a:lnTo>
                  <a:lnTo>
                    <a:pt x="5029" y="14112"/>
                  </a:lnTo>
                  <a:lnTo>
                    <a:pt x="5143" y="14562"/>
                  </a:lnTo>
                  <a:lnTo>
                    <a:pt x="5371" y="15011"/>
                  </a:lnTo>
                  <a:lnTo>
                    <a:pt x="5600" y="15461"/>
                  </a:lnTo>
                  <a:lnTo>
                    <a:pt x="5714" y="15865"/>
                  </a:lnTo>
                  <a:lnTo>
                    <a:pt x="6057" y="16225"/>
                  </a:lnTo>
                  <a:lnTo>
                    <a:pt x="6171" y="16584"/>
                  </a:lnTo>
                  <a:lnTo>
                    <a:pt x="6400" y="16944"/>
                  </a:lnTo>
                  <a:lnTo>
                    <a:pt x="6629" y="17258"/>
                  </a:lnTo>
                  <a:lnTo>
                    <a:pt x="6743" y="17618"/>
                  </a:lnTo>
                  <a:lnTo>
                    <a:pt x="6971" y="17888"/>
                  </a:lnTo>
                  <a:lnTo>
                    <a:pt x="7200" y="18157"/>
                  </a:lnTo>
                  <a:lnTo>
                    <a:pt x="7429" y="18472"/>
                  </a:lnTo>
                  <a:lnTo>
                    <a:pt x="7543" y="18742"/>
                  </a:lnTo>
                  <a:lnTo>
                    <a:pt x="7886" y="18966"/>
                  </a:lnTo>
                  <a:lnTo>
                    <a:pt x="8000" y="19146"/>
                  </a:lnTo>
                  <a:lnTo>
                    <a:pt x="8229" y="19326"/>
                  </a:lnTo>
                  <a:lnTo>
                    <a:pt x="8457" y="19461"/>
                  </a:lnTo>
                  <a:lnTo>
                    <a:pt x="8571" y="19640"/>
                  </a:lnTo>
                  <a:lnTo>
                    <a:pt x="8914" y="19730"/>
                  </a:lnTo>
                  <a:lnTo>
                    <a:pt x="9029" y="19865"/>
                  </a:lnTo>
                  <a:lnTo>
                    <a:pt x="9257" y="19910"/>
                  </a:lnTo>
                  <a:lnTo>
                    <a:pt x="9486" y="19955"/>
                  </a:lnTo>
                  <a:lnTo>
                    <a:pt x="9714" y="19955"/>
                  </a:lnTo>
                  <a:lnTo>
                    <a:pt x="9943" y="19955"/>
                  </a:lnTo>
                  <a:lnTo>
                    <a:pt x="10057" y="19910"/>
                  </a:lnTo>
                  <a:lnTo>
                    <a:pt x="10286" y="19865"/>
                  </a:lnTo>
                  <a:lnTo>
                    <a:pt x="10514" y="19730"/>
                  </a:lnTo>
                  <a:lnTo>
                    <a:pt x="10743" y="19551"/>
                  </a:lnTo>
                  <a:lnTo>
                    <a:pt x="10971" y="19326"/>
                  </a:lnTo>
                  <a:lnTo>
                    <a:pt x="11314" y="19101"/>
                  </a:lnTo>
                  <a:lnTo>
                    <a:pt x="11429" y="18876"/>
                  </a:lnTo>
                  <a:lnTo>
                    <a:pt x="11771" y="18562"/>
                  </a:lnTo>
                  <a:lnTo>
                    <a:pt x="12000" y="18247"/>
                  </a:lnTo>
                  <a:lnTo>
                    <a:pt x="12114" y="17888"/>
                  </a:lnTo>
                  <a:lnTo>
                    <a:pt x="12457" y="17483"/>
                  </a:lnTo>
                  <a:lnTo>
                    <a:pt x="12686" y="17169"/>
                  </a:lnTo>
                  <a:lnTo>
                    <a:pt x="12914" y="16719"/>
                  </a:lnTo>
                  <a:lnTo>
                    <a:pt x="13257" y="16270"/>
                  </a:lnTo>
                  <a:lnTo>
                    <a:pt x="13371" y="15820"/>
                  </a:lnTo>
                  <a:lnTo>
                    <a:pt x="13714" y="15371"/>
                  </a:lnTo>
                  <a:lnTo>
                    <a:pt x="13943" y="14876"/>
                  </a:lnTo>
                  <a:lnTo>
                    <a:pt x="14171" y="14337"/>
                  </a:lnTo>
                  <a:lnTo>
                    <a:pt x="14400" y="13843"/>
                  </a:lnTo>
                  <a:lnTo>
                    <a:pt x="14743" y="13303"/>
                  </a:lnTo>
                  <a:lnTo>
                    <a:pt x="14857" y="12809"/>
                  </a:lnTo>
                  <a:lnTo>
                    <a:pt x="15200" y="12180"/>
                  </a:lnTo>
                  <a:lnTo>
                    <a:pt x="15429" y="11685"/>
                  </a:lnTo>
                  <a:lnTo>
                    <a:pt x="15657" y="11101"/>
                  </a:lnTo>
                  <a:lnTo>
                    <a:pt x="15886" y="10562"/>
                  </a:lnTo>
                  <a:lnTo>
                    <a:pt x="16114" y="10022"/>
                  </a:lnTo>
                  <a:lnTo>
                    <a:pt x="16343" y="9483"/>
                  </a:lnTo>
                  <a:lnTo>
                    <a:pt x="16571" y="8899"/>
                  </a:lnTo>
                  <a:lnTo>
                    <a:pt x="16800" y="8360"/>
                  </a:lnTo>
                  <a:lnTo>
                    <a:pt x="17029" y="7820"/>
                  </a:lnTo>
                  <a:lnTo>
                    <a:pt x="17257" y="7281"/>
                  </a:lnTo>
                  <a:lnTo>
                    <a:pt x="17371" y="6787"/>
                  </a:lnTo>
                  <a:lnTo>
                    <a:pt x="17714" y="6247"/>
                  </a:lnTo>
                  <a:lnTo>
                    <a:pt x="17829" y="5708"/>
                  </a:lnTo>
                  <a:lnTo>
                    <a:pt x="18171" y="5213"/>
                  </a:lnTo>
                  <a:lnTo>
                    <a:pt x="18286" y="4764"/>
                  </a:lnTo>
                  <a:lnTo>
                    <a:pt x="18400" y="4270"/>
                  </a:lnTo>
                  <a:lnTo>
                    <a:pt x="18743" y="3865"/>
                  </a:lnTo>
                  <a:lnTo>
                    <a:pt x="18857" y="3416"/>
                  </a:lnTo>
                  <a:lnTo>
                    <a:pt x="19086" y="3011"/>
                  </a:lnTo>
                  <a:lnTo>
                    <a:pt x="19200" y="2607"/>
                  </a:lnTo>
                  <a:lnTo>
                    <a:pt x="19314" y="2247"/>
                  </a:lnTo>
                  <a:lnTo>
                    <a:pt x="19429" y="1933"/>
                  </a:lnTo>
                  <a:lnTo>
                    <a:pt x="19543" y="1618"/>
                  </a:lnTo>
                  <a:lnTo>
                    <a:pt x="19771" y="1348"/>
                  </a:lnTo>
                  <a:lnTo>
                    <a:pt x="19771" y="1034"/>
                  </a:lnTo>
                  <a:lnTo>
                    <a:pt x="19886" y="854"/>
                  </a:lnTo>
                </a:path>
              </a:pathLst>
            </a:custGeom>
            <a:blipFill dpi="0" rotWithShape="0">
              <a:blip r:embed="rId3"/>
              <a:srcRect/>
              <a:tile tx="0" ty="0" sx="100000" sy="100000" flip="none" algn="tl"/>
            </a:blipFill>
            <a:ln w="28575">
              <a:solidFill>
                <a:srgbClr val="FF0000"/>
              </a:solidFill>
              <a:round/>
              <a:headEnd/>
              <a:tailEnd/>
            </a:ln>
          </p:spPr>
          <p:txBody>
            <a:bodyPr/>
            <a:lstStyle/>
            <a:p>
              <a:endParaRPr lang="zh-CN" altLang="en-US"/>
            </a:p>
          </p:txBody>
        </p:sp>
        <p:sp>
          <p:nvSpPr>
            <p:cNvPr id="21" name="Freeform 20"/>
            <p:cNvSpPr>
              <a:spLocks/>
            </p:cNvSpPr>
            <p:nvPr/>
          </p:nvSpPr>
          <p:spPr bwMode="auto">
            <a:xfrm>
              <a:off x="3990" y="2040"/>
              <a:ext cx="65" cy="18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19065"/>
                  </a:moveTo>
                  <a:lnTo>
                    <a:pt x="244" y="18486"/>
                  </a:lnTo>
                  <a:lnTo>
                    <a:pt x="488" y="17906"/>
                  </a:lnTo>
                  <a:lnTo>
                    <a:pt x="732" y="17283"/>
                  </a:lnTo>
                  <a:lnTo>
                    <a:pt x="854" y="16704"/>
                  </a:lnTo>
                  <a:lnTo>
                    <a:pt x="1098" y="16080"/>
                  </a:lnTo>
                  <a:lnTo>
                    <a:pt x="1341" y="15501"/>
                  </a:lnTo>
                  <a:lnTo>
                    <a:pt x="1585" y="14878"/>
                  </a:lnTo>
                  <a:lnTo>
                    <a:pt x="1829" y="14298"/>
                  </a:lnTo>
                  <a:lnTo>
                    <a:pt x="1951" y="13719"/>
                  </a:lnTo>
                  <a:lnTo>
                    <a:pt x="2195" y="13140"/>
                  </a:lnTo>
                  <a:lnTo>
                    <a:pt x="2439" y="12606"/>
                  </a:lnTo>
                  <a:lnTo>
                    <a:pt x="2683" y="12027"/>
                  </a:lnTo>
                  <a:lnTo>
                    <a:pt x="2927" y="11448"/>
                  </a:lnTo>
                  <a:lnTo>
                    <a:pt x="3049" y="10869"/>
                  </a:lnTo>
                  <a:lnTo>
                    <a:pt x="3293" y="10334"/>
                  </a:lnTo>
                  <a:lnTo>
                    <a:pt x="3537" y="9844"/>
                  </a:lnTo>
                  <a:lnTo>
                    <a:pt x="3780" y="9310"/>
                  </a:lnTo>
                  <a:lnTo>
                    <a:pt x="4024" y="8775"/>
                  </a:lnTo>
                  <a:lnTo>
                    <a:pt x="4268" y="8241"/>
                  </a:lnTo>
                  <a:lnTo>
                    <a:pt x="4390" y="7751"/>
                  </a:lnTo>
                  <a:lnTo>
                    <a:pt x="4756" y="7261"/>
                  </a:lnTo>
                  <a:lnTo>
                    <a:pt x="4878" y="6815"/>
                  </a:lnTo>
                  <a:lnTo>
                    <a:pt x="5122" y="6325"/>
                  </a:lnTo>
                  <a:lnTo>
                    <a:pt x="5366" y="5880"/>
                  </a:lnTo>
                  <a:lnTo>
                    <a:pt x="5488" y="5434"/>
                  </a:lnTo>
                  <a:lnTo>
                    <a:pt x="5854" y="4989"/>
                  </a:lnTo>
                  <a:lnTo>
                    <a:pt x="5854" y="4588"/>
                  </a:lnTo>
                  <a:lnTo>
                    <a:pt x="6220" y="4143"/>
                  </a:lnTo>
                  <a:lnTo>
                    <a:pt x="6463" y="3786"/>
                  </a:lnTo>
                  <a:lnTo>
                    <a:pt x="6585" y="3430"/>
                  </a:lnTo>
                  <a:lnTo>
                    <a:pt x="6951" y="3029"/>
                  </a:lnTo>
                  <a:lnTo>
                    <a:pt x="7073" y="2717"/>
                  </a:lnTo>
                  <a:lnTo>
                    <a:pt x="7317" y="2450"/>
                  </a:lnTo>
                  <a:lnTo>
                    <a:pt x="7439" y="2094"/>
                  </a:lnTo>
                  <a:lnTo>
                    <a:pt x="7683" y="1826"/>
                  </a:lnTo>
                  <a:lnTo>
                    <a:pt x="7927" y="1604"/>
                  </a:lnTo>
                  <a:lnTo>
                    <a:pt x="8171" y="1292"/>
                  </a:lnTo>
                  <a:lnTo>
                    <a:pt x="8415" y="1069"/>
                  </a:lnTo>
                  <a:lnTo>
                    <a:pt x="8537" y="846"/>
                  </a:lnTo>
                  <a:lnTo>
                    <a:pt x="8780" y="668"/>
                  </a:lnTo>
                  <a:lnTo>
                    <a:pt x="9024" y="490"/>
                  </a:lnTo>
                  <a:lnTo>
                    <a:pt x="9146" y="401"/>
                  </a:lnTo>
                  <a:lnTo>
                    <a:pt x="9512" y="267"/>
                  </a:lnTo>
                  <a:lnTo>
                    <a:pt x="9512" y="134"/>
                  </a:lnTo>
                  <a:lnTo>
                    <a:pt x="9878" y="89"/>
                  </a:lnTo>
                  <a:lnTo>
                    <a:pt x="10000" y="45"/>
                  </a:lnTo>
                  <a:lnTo>
                    <a:pt x="10244" y="0"/>
                  </a:lnTo>
                  <a:lnTo>
                    <a:pt x="10488" y="45"/>
                  </a:lnTo>
                  <a:lnTo>
                    <a:pt x="10732" y="45"/>
                  </a:lnTo>
                  <a:lnTo>
                    <a:pt x="10854" y="89"/>
                  </a:lnTo>
                  <a:lnTo>
                    <a:pt x="11098" y="223"/>
                  </a:lnTo>
                  <a:lnTo>
                    <a:pt x="11341" y="356"/>
                  </a:lnTo>
                  <a:lnTo>
                    <a:pt x="11585" y="535"/>
                  </a:lnTo>
                  <a:lnTo>
                    <a:pt x="11829" y="757"/>
                  </a:lnTo>
                  <a:lnTo>
                    <a:pt x="12073" y="980"/>
                  </a:lnTo>
                  <a:lnTo>
                    <a:pt x="12195" y="1247"/>
                  </a:lnTo>
                  <a:lnTo>
                    <a:pt x="12439" y="1604"/>
                  </a:lnTo>
                  <a:lnTo>
                    <a:pt x="12683" y="1915"/>
                  </a:lnTo>
                  <a:lnTo>
                    <a:pt x="12927" y="2272"/>
                  </a:lnTo>
                  <a:lnTo>
                    <a:pt x="13049" y="2717"/>
                  </a:lnTo>
                  <a:lnTo>
                    <a:pt x="13415" y="3118"/>
                  </a:lnTo>
                  <a:lnTo>
                    <a:pt x="13537" y="3519"/>
                  </a:lnTo>
                  <a:lnTo>
                    <a:pt x="13780" y="3964"/>
                  </a:lnTo>
                  <a:lnTo>
                    <a:pt x="14146" y="4454"/>
                  </a:lnTo>
                  <a:lnTo>
                    <a:pt x="14268" y="4944"/>
                  </a:lnTo>
                  <a:lnTo>
                    <a:pt x="14512" y="5479"/>
                  </a:lnTo>
                  <a:lnTo>
                    <a:pt x="14756" y="5969"/>
                  </a:lnTo>
                  <a:lnTo>
                    <a:pt x="15000" y="6503"/>
                  </a:lnTo>
                  <a:lnTo>
                    <a:pt x="15122" y="7038"/>
                  </a:lnTo>
                  <a:lnTo>
                    <a:pt x="15366" y="7617"/>
                  </a:lnTo>
                  <a:lnTo>
                    <a:pt x="15610" y="8151"/>
                  </a:lnTo>
                  <a:lnTo>
                    <a:pt x="15854" y="8775"/>
                  </a:lnTo>
                  <a:lnTo>
                    <a:pt x="16098" y="9310"/>
                  </a:lnTo>
                  <a:lnTo>
                    <a:pt x="16220" y="9889"/>
                  </a:lnTo>
                  <a:lnTo>
                    <a:pt x="16585" y="10468"/>
                  </a:lnTo>
                  <a:lnTo>
                    <a:pt x="16707" y="11047"/>
                  </a:lnTo>
                  <a:lnTo>
                    <a:pt x="16951" y="11626"/>
                  </a:lnTo>
                  <a:lnTo>
                    <a:pt x="17195" y="12205"/>
                  </a:lnTo>
                  <a:lnTo>
                    <a:pt x="17317" y="12739"/>
                  </a:lnTo>
                  <a:lnTo>
                    <a:pt x="17561" y="13318"/>
                  </a:lnTo>
                  <a:lnTo>
                    <a:pt x="17683" y="13853"/>
                  </a:lnTo>
                  <a:lnTo>
                    <a:pt x="17927" y="14388"/>
                  </a:lnTo>
                  <a:lnTo>
                    <a:pt x="18049" y="14922"/>
                  </a:lnTo>
                  <a:lnTo>
                    <a:pt x="18293" y="15412"/>
                  </a:lnTo>
                  <a:lnTo>
                    <a:pt x="18415" y="15902"/>
                  </a:lnTo>
                  <a:lnTo>
                    <a:pt x="18659" y="16437"/>
                  </a:lnTo>
                  <a:lnTo>
                    <a:pt x="18780" y="16882"/>
                  </a:lnTo>
                  <a:lnTo>
                    <a:pt x="19024" y="17283"/>
                  </a:lnTo>
                  <a:lnTo>
                    <a:pt x="19146" y="17728"/>
                  </a:lnTo>
                  <a:lnTo>
                    <a:pt x="19268" y="18174"/>
                  </a:lnTo>
                  <a:lnTo>
                    <a:pt x="19390" y="18530"/>
                  </a:lnTo>
                  <a:lnTo>
                    <a:pt x="19512" y="18886"/>
                  </a:lnTo>
                  <a:lnTo>
                    <a:pt x="19634" y="19198"/>
                  </a:lnTo>
                  <a:lnTo>
                    <a:pt x="19756" y="19510"/>
                  </a:lnTo>
                  <a:lnTo>
                    <a:pt x="19878" y="19733"/>
                  </a:lnTo>
                  <a:lnTo>
                    <a:pt x="19878" y="1995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21"/>
            <p:cNvSpPr>
              <a:spLocks/>
            </p:cNvSpPr>
            <p:nvPr/>
          </p:nvSpPr>
          <p:spPr bwMode="auto">
            <a:xfrm>
              <a:off x="4055" y="2213"/>
              <a:ext cx="70" cy="17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229" y="600"/>
                  </a:lnTo>
                  <a:lnTo>
                    <a:pt x="343" y="1293"/>
                  </a:lnTo>
                  <a:lnTo>
                    <a:pt x="571" y="1894"/>
                  </a:lnTo>
                  <a:lnTo>
                    <a:pt x="800" y="2540"/>
                  </a:lnTo>
                  <a:lnTo>
                    <a:pt x="914" y="3141"/>
                  </a:lnTo>
                  <a:lnTo>
                    <a:pt x="1257" y="3741"/>
                  </a:lnTo>
                  <a:lnTo>
                    <a:pt x="1371" y="4342"/>
                  </a:lnTo>
                  <a:lnTo>
                    <a:pt x="1600" y="4942"/>
                  </a:lnTo>
                  <a:lnTo>
                    <a:pt x="1714" y="5543"/>
                  </a:lnTo>
                  <a:lnTo>
                    <a:pt x="2057" y="6189"/>
                  </a:lnTo>
                  <a:lnTo>
                    <a:pt x="2171" y="6744"/>
                  </a:lnTo>
                  <a:lnTo>
                    <a:pt x="2400" y="7298"/>
                  </a:lnTo>
                  <a:lnTo>
                    <a:pt x="2629" y="7898"/>
                  </a:lnTo>
                  <a:lnTo>
                    <a:pt x="2743" y="8453"/>
                  </a:lnTo>
                  <a:lnTo>
                    <a:pt x="2971" y="9007"/>
                  </a:lnTo>
                  <a:lnTo>
                    <a:pt x="3200" y="9607"/>
                  </a:lnTo>
                  <a:lnTo>
                    <a:pt x="3314" y="10162"/>
                  </a:lnTo>
                  <a:lnTo>
                    <a:pt x="3543" y="10670"/>
                  </a:lnTo>
                  <a:lnTo>
                    <a:pt x="3771" y="11224"/>
                  </a:lnTo>
                  <a:lnTo>
                    <a:pt x="4000" y="11732"/>
                  </a:lnTo>
                  <a:lnTo>
                    <a:pt x="4114" y="12194"/>
                  </a:lnTo>
                  <a:lnTo>
                    <a:pt x="4343" y="12702"/>
                  </a:lnTo>
                  <a:lnTo>
                    <a:pt x="4571" y="13210"/>
                  </a:lnTo>
                  <a:lnTo>
                    <a:pt x="4686" y="13672"/>
                  </a:lnTo>
                  <a:lnTo>
                    <a:pt x="5029" y="14134"/>
                  </a:lnTo>
                  <a:lnTo>
                    <a:pt x="5143" y="14550"/>
                  </a:lnTo>
                  <a:lnTo>
                    <a:pt x="5371" y="15058"/>
                  </a:lnTo>
                  <a:lnTo>
                    <a:pt x="5600" y="15427"/>
                  </a:lnTo>
                  <a:lnTo>
                    <a:pt x="5714" y="15843"/>
                  </a:lnTo>
                  <a:lnTo>
                    <a:pt x="6057" y="16212"/>
                  </a:lnTo>
                  <a:lnTo>
                    <a:pt x="6171" y="16628"/>
                  </a:lnTo>
                  <a:lnTo>
                    <a:pt x="6400" y="16952"/>
                  </a:lnTo>
                  <a:lnTo>
                    <a:pt x="6629" y="17321"/>
                  </a:lnTo>
                  <a:lnTo>
                    <a:pt x="6743" y="17598"/>
                  </a:lnTo>
                  <a:lnTo>
                    <a:pt x="6971" y="17921"/>
                  </a:lnTo>
                  <a:lnTo>
                    <a:pt x="7200" y="18152"/>
                  </a:lnTo>
                  <a:lnTo>
                    <a:pt x="7429" y="18476"/>
                  </a:lnTo>
                  <a:lnTo>
                    <a:pt x="7543" y="18707"/>
                  </a:lnTo>
                  <a:lnTo>
                    <a:pt x="7886" y="18938"/>
                  </a:lnTo>
                  <a:lnTo>
                    <a:pt x="8000" y="19169"/>
                  </a:lnTo>
                  <a:lnTo>
                    <a:pt x="8229" y="19353"/>
                  </a:lnTo>
                  <a:lnTo>
                    <a:pt x="8457" y="19492"/>
                  </a:lnTo>
                  <a:lnTo>
                    <a:pt x="8571" y="19630"/>
                  </a:lnTo>
                  <a:lnTo>
                    <a:pt x="8914" y="19723"/>
                  </a:lnTo>
                  <a:lnTo>
                    <a:pt x="9029" y="19861"/>
                  </a:lnTo>
                  <a:lnTo>
                    <a:pt x="9257" y="19908"/>
                  </a:lnTo>
                  <a:lnTo>
                    <a:pt x="9486" y="19954"/>
                  </a:lnTo>
                  <a:lnTo>
                    <a:pt x="9714" y="19954"/>
                  </a:lnTo>
                  <a:lnTo>
                    <a:pt x="9943" y="19954"/>
                  </a:lnTo>
                  <a:lnTo>
                    <a:pt x="10057" y="19908"/>
                  </a:lnTo>
                  <a:lnTo>
                    <a:pt x="10286" y="19861"/>
                  </a:lnTo>
                  <a:lnTo>
                    <a:pt x="10514" y="19723"/>
                  </a:lnTo>
                  <a:lnTo>
                    <a:pt x="10743" y="19538"/>
                  </a:lnTo>
                  <a:lnTo>
                    <a:pt x="10971" y="19353"/>
                  </a:lnTo>
                  <a:lnTo>
                    <a:pt x="11314" y="19122"/>
                  </a:lnTo>
                  <a:lnTo>
                    <a:pt x="11429" y="18845"/>
                  </a:lnTo>
                  <a:lnTo>
                    <a:pt x="11771" y="18522"/>
                  </a:lnTo>
                  <a:lnTo>
                    <a:pt x="12000" y="18245"/>
                  </a:lnTo>
                  <a:lnTo>
                    <a:pt x="12114" y="17921"/>
                  </a:lnTo>
                  <a:lnTo>
                    <a:pt x="12457" y="17506"/>
                  </a:lnTo>
                  <a:lnTo>
                    <a:pt x="12686" y="17136"/>
                  </a:lnTo>
                  <a:lnTo>
                    <a:pt x="12914" y="16721"/>
                  </a:lnTo>
                  <a:lnTo>
                    <a:pt x="13257" y="16259"/>
                  </a:lnTo>
                  <a:lnTo>
                    <a:pt x="13371" y="15797"/>
                  </a:lnTo>
                  <a:lnTo>
                    <a:pt x="13714" y="15381"/>
                  </a:lnTo>
                  <a:lnTo>
                    <a:pt x="13943" y="14873"/>
                  </a:lnTo>
                  <a:lnTo>
                    <a:pt x="14171" y="14365"/>
                  </a:lnTo>
                  <a:lnTo>
                    <a:pt x="14400" y="13811"/>
                  </a:lnTo>
                  <a:lnTo>
                    <a:pt x="14743" y="13303"/>
                  </a:lnTo>
                  <a:lnTo>
                    <a:pt x="14857" y="12794"/>
                  </a:lnTo>
                  <a:lnTo>
                    <a:pt x="15200" y="12194"/>
                  </a:lnTo>
                  <a:lnTo>
                    <a:pt x="15429" y="11640"/>
                  </a:lnTo>
                  <a:lnTo>
                    <a:pt x="15657" y="11085"/>
                  </a:lnTo>
                  <a:lnTo>
                    <a:pt x="15886" y="10531"/>
                  </a:lnTo>
                  <a:lnTo>
                    <a:pt x="16114" y="10023"/>
                  </a:lnTo>
                  <a:lnTo>
                    <a:pt x="16343" y="9469"/>
                  </a:lnTo>
                  <a:lnTo>
                    <a:pt x="16571" y="8961"/>
                  </a:lnTo>
                  <a:lnTo>
                    <a:pt x="16800" y="8406"/>
                  </a:lnTo>
                  <a:lnTo>
                    <a:pt x="17029" y="7806"/>
                  </a:lnTo>
                  <a:lnTo>
                    <a:pt x="17257" y="7298"/>
                  </a:lnTo>
                  <a:lnTo>
                    <a:pt x="17371" y="6744"/>
                  </a:lnTo>
                  <a:lnTo>
                    <a:pt x="17714" y="6236"/>
                  </a:lnTo>
                  <a:lnTo>
                    <a:pt x="17829" y="5727"/>
                  </a:lnTo>
                  <a:lnTo>
                    <a:pt x="18171" y="5219"/>
                  </a:lnTo>
                  <a:lnTo>
                    <a:pt x="18286" y="4758"/>
                  </a:lnTo>
                  <a:lnTo>
                    <a:pt x="18400" y="4249"/>
                  </a:lnTo>
                  <a:lnTo>
                    <a:pt x="18743" y="3880"/>
                  </a:lnTo>
                  <a:lnTo>
                    <a:pt x="18857" y="3372"/>
                  </a:lnTo>
                  <a:lnTo>
                    <a:pt x="19086" y="3002"/>
                  </a:lnTo>
                  <a:lnTo>
                    <a:pt x="19200" y="2587"/>
                  </a:lnTo>
                  <a:lnTo>
                    <a:pt x="19314" y="2263"/>
                  </a:lnTo>
                  <a:lnTo>
                    <a:pt x="19429" y="1894"/>
                  </a:lnTo>
                  <a:lnTo>
                    <a:pt x="19543" y="1617"/>
                  </a:lnTo>
                  <a:lnTo>
                    <a:pt x="19771" y="1339"/>
                  </a:lnTo>
                  <a:lnTo>
                    <a:pt x="19771" y="1062"/>
                  </a:lnTo>
                  <a:lnTo>
                    <a:pt x="19886" y="83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 name="Group 22"/>
          <p:cNvGrpSpPr>
            <a:grpSpLocks/>
          </p:cNvGrpSpPr>
          <p:nvPr/>
        </p:nvGrpSpPr>
        <p:grpSpPr bwMode="auto">
          <a:xfrm>
            <a:off x="8229601" y="3014661"/>
            <a:ext cx="2133600" cy="749300"/>
            <a:chOff x="3024" y="2160"/>
            <a:chExt cx="1104" cy="472"/>
          </a:xfrm>
        </p:grpSpPr>
        <p:sp>
          <p:nvSpPr>
            <p:cNvPr id="24" name="Line 23"/>
            <p:cNvSpPr>
              <a:spLocks noChangeShapeType="1"/>
            </p:cNvSpPr>
            <p:nvPr/>
          </p:nvSpPr>
          <p:spPr bwMode="auto">
            <a:xfrm>
              <a:off x="3024" y="2160"/>
              <a:ext cx="0" cy="424"/>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a:off x="4128" y="2208"/>
              <a:ext cx="0" cy="424"/>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6" name="Line 25"/>
            <p:cNvSpPr>
              <a:spLocks noChangeShapeType="1"/>
            </p:cNvSpPr>
            <p:nvPr/>
          </p:nvSpPr>
          <p:spPr bwMode="auto">
            <a:xfrm flipV="1">
              <a:off x="3024" y="2496"/>
              <a:ext cx="1104" cy="4"/>
            </a:xfrm>
            <a:prstGeom prst="line">
              <a:avLst/>
            </a:prstGeom>
            <a:noFill/>
            <a:ln w="9525">
              <a:solidFill>
                <a:srgbClr val="00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sp>
        <p:nvSpPr>
          <p:cNvPr id="27" name="Rectangle 26"/>
          <p:cNvSpPr>
            <a:spLocks noChangeArrowheads="1"/>
          </p:cNvSpPr>
          <p:nvPr/>
        </p:nvSpPr>
        <p:spPr bwMode="auto">
          <a:xfrm>
            <a:off x="8300373" y="3763961"/>
            <a:ext cx="2438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r>
              <a:rPr kumimoji="0" lang="zh-CN" altLang="en-US" sz="2400" i="0" dirty="0">
                <a:solidFill>
                  <a:srgbClr val="000000"/>
                </a:solidFill>
              </a:rPr>
              <a:t>波列长 </a:t>
            </a:r>
            <a:r>
              <a:rPr kumimoji="0" lang="en-US" altLang="zh-CN" sz="2400" i="0" dirty="0">
                <a:solidFill>
                  <a:srgbClr val="FF33CC"/>
                </a:solidFill>
              </a:rPr>
              <a:t>L =</a:t>
            </a:r>
            <a:r>
              <a:rPr kumimoji="0" lang="en-US" altLang="zh-CN" sz="2400" i="0" dirty="0">
                <a:solidFill>
                  <a:srgbClr val="FF33CC"/>
                </a:solidFill>
                <a:latin typeface="Symbol" panose="05050102010706020507" pitchFamily="18" charset="2"/>
              </a:rPr>
              <a:t> </a:t>
            </a:r>
            <a:r>
              <a:rPr kumimoji="0" lang="en-US" altLang="zh-CN" sz="2400" i="0" dirty="0">
                <a:solidFill>
                  <a:srgbClr val="FF33CC"/>
                </a:solidFill>
              </a:rPr>
              <a:t>c</a:t>
            </a:r>
            <a:r>
              <a:rPr kumimoji="0" lang="el-GR" altLang="zh-CN" sz="2400" b="0" i="0" dirty="0">
                <a:solidFill>
                  <a:srgbClr val="FF33CC"/>
                </a:solidFill>
              </a:rPr>
              <a:t>Δ</a:t>
            </a:r>
            <a:r>
              <a:rPr kumimoji="0" lang="en-US" altLang="zh-CN" sz="2400" b="0" i="0" dirty="0">
                <a:solidFill>
                  <a:srgbClr val="FF33CC"/>
                </a:solidFill>
              </a:rPr>
              <a:t>t</a:t>
            </a:r>
          </a:p>
        </p:txBody>
      </p:sp>
      <p:sp>
        <p:nvSpPr>
          <p:cNvPr id="28" name="Oval 40"/>
          <p:cNvSpPr>
            <a:spLocks noChangeArrowheads="1"/>
          </p:cNvSpPr>
          <p:nvPr/>
        </p:nvSpPr>
        <p:spPr bwMode="auto">
          <a:xfrm>
            <a:off x="9647602" y="3070187"/>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40"/>
          <p:cNvSpPr>
            <a:spLocks noChangeArrowheads="1"/>
          </p:cNvSpPr>
          <p:nvPr/>
        </p:nvSpPr>
        <p:spPr bwMode="auto">
          <a:xfrm>
            <a:off x="8571982" y="3043634"/>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40"/>
          <p:cNvSpPr>
            <a:spLocks noChangeArrowheads="1"/>
          </p:cNvSpPr>
          <p:nvPr/>
        </p:nvSpPr>
        <p:spPr bwMode="auto">
          <a:xfrm>
            <a:off x="9833944" y="2724889"/>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40"/>
          <p:cNvSpPr>
            <a:spLocks noChangeArrowheads="1"/>
          </p:cNvSpPr>
          <p:nvPr/>
        </p:nvSpPr>
        <p:spPr bwMode="auto">
          <a:xfrm>
            <a:off x="8371814" y="3200401"/>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40"/>
          <p:cNvSpPr>
            <a:spLocks noChangeArrowheads="1"/>
          </p:cNvSpPr>
          <p:nvPr/>
        </p:nvSpPr>
        <p:spPr bwMode="auto">
          <a:xfrm>
            <a:off x="8904244" y="3251693"/>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40"/>
          <p:cNvSpPr>
            <a:spLocks noChangeArrowheads="1"/>
          </p:cNvSpPr>
          <p:nvPr/>
        </p:nvSpPr>
        <p:spPr bwMode="auto">
          <a:xfrm>
            <a:off x="8180622" y="2853381"/>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40"/>
          <p:cNvSpPr>
            <a:spLocks noChangeArrowheads="1"/>
          </p:cNvSpPr>
          <p:nvPr/>
        </p:nvSpPr>
        <p:spPr bwMode="auto">
          <a:xfrm>
            <a:off x="9072806" y="2907121"/>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40"/>
          <p:cNvSpPr>
            <a:spLocks noChangeArrowheads="1"/>
          </p:cNvSpPr>
          <p:nvPr/>
        </p:nvSpPr>
        <p:spPr bwMode="auto">
          <a:xfrm>
            <a:off x="10229508" y="3213014"/>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40"/>
          <p:cNvSpPr>
            <a:spLocks noChangeArrowheads="1"/>
          </p:cNvSpPr>
          <p:nvPr/>
        </p:nvSpPr>
        <p:spPr bwMode="auto">
          <a:xfrm>
            <a:off x="9356027" y="2979852"/>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Oval 40"/>
          <p:cNvSpPr>
            <a:spLocks noChangeArrowheads="1"/>
          </p:cNvSpPr>
          <p:nvPr/>
        </p:nvSpPr>
        <p:spPr bwMode="auto">
          <a:xfrm>
            <a:off x="10027940" y="2995918"/>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 name="Object 3"/>
          <p:cNvGraphicFramePr>
            <a:graphicFrameLocks noChangeAspect="1"/>
          </p:cNvGraphicFramePr>
          <p:nvPr>
            <p:extLst>
              <p:ext uri="{D42A27DB-BD31-4B8C-83A1-F6EECF244321}">
                <p14:modId xmlns:p14="http://schemas.microsoft.com/office/powerpoint/2010/main" val="4168004850"/>
              </p:ext>
            </p:extLst>
          </p:nvPr>
        </p:nvGraphicFramePr>
        <p:xfrm>
          <a:off x="1855614" y="2532655"/>
          <a:ext cx="1423988" cy="1090612"/>
        </p:xfrm>
        <a:graphic>
          <a:graphicData uri="http://schemas.openxmlformats.org/presentationml/2006/ole">
            <mc:AlternateContent xmlns:mc="http://schemas.openxmlformats.org/markup-compatibility/2006">
              <mc:Choice xmlns:v="urn:schemas-microsoft-com:vml" Requires="v">
                <p:oleObj spid="_x0000_s143440" name="公式" r:id="rId4" imgW="545863" imgH="393529" progId="Equation.3">
                  <p:embed/>
                </p:oleObj>
              </mc:Choice>
              <mc:Fallback>
                <p:oleObj name="公式" r:id="rId4" imgW="545863" imgH="393529" progId="Equation.3">
                  <p:embed/>
                  <p:pic>
                    <p:nvPicPr>
                      <p:cNvPr id="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5614" y="2532655"/>
                        <a:ext cx="1423988"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4"/>
          <p:cNvGraphicFramePr>
            <a:graphicFrameLocks noChangeAspect="1"/>
          </p:cNvGraphicFramePr>
          <p:nvPr>
            <p:extLst>
              <p:ext uri="{D42A27DB-BD31-4B8C-83A1-F6EECF244321}">
                <p14:modId xmlns:p14="http://schemas.microsoft.com/office/powerpoint/2010/main" val="3680982894"/>
              </p:ext>
            </p:extLst>
          </p:nvPr>
        </p:nvGraphicFramePr>
        <p:xfrm>
          <a:off x="2567608" y="4365104"/>
          <a:ext cx="3978275" cy="1109662"/>
        </p:xfrm>
        <a:graphic>
          <a:graphicData uri="http://schemas.openxmlformats.org/presentationml/2006/ole">
            <mc:AlternateContent xmlns:mc="http://schemas.openxmlformats.org/markup-compatibility/2006">
              <mc:Choice xmlns:v="urn:schemas-microsoft-com:vml" Requires="v">
                <p:oleObj spid="_x0000_s143441" name="公式" r:id="rId6" imgW="1143000" imgH="444240" progId="Equation.3">
                  <p:embed/>
                </p:oleObj>
              </mc:Choice>
              <mc:Fallback>
                <p:oleObj name="公式" r:id="rId6" imgW="1143000" imgH="444240" progId="Equation.3">
                  <p:embed/>
                  <p:pic>
                    <p:nvPicPr>
                      <p:cNvPr id="4" name="Object 4"/>
                      <p:cNvPicPr>
                        <a:picLocks noChangeAspect="1" noChangeArrowheads="1"/>
                      </p:cNvPicPr>
                      <p:nvPr/>
                    </p:nvPicPr>
                    <p:blipFill>
                      <a:blip r:embed="rId7"/>
                      <a:srcRect/>
                      <a:stretch>
                        <a:fillRect/>
                      </a:stretch>
                    </p:blipFill>
                    <p:spPr bwMode="auto">
                      <a:xfrm>
                        <a:off x="2567608" y="4365104"/>
                        <a:ext cx="3978275"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5"/>
          <p:cNvGraphicFramePr>
            <a:graphicFrameLocks noChangeAspect="1"/>
          </p:cNvGraphicFramePr>
          <p:nvPr>
            <p:extLst>
              <p:ext uri="{D42A27DB-BD31-4B8C-83A1-F6EECF244321}">
                <p14:modId xmlns:p14="http://schemas.microsoft.com/office/powerpoint/2010/main" val="2903950832"/>
              </p:ext>
            </p:extLst>
          </p:nvPr>
        </p:nvGraphicFramePr>
        <p:xfrm>
          <a:off x="4799856" y="2394542"/>
          <a:ext cx="2720975" cy="1228725"/>
        </p:xfrm>
        <a:graphic>
          <a:graphicData uri="http://schemas.openxmlformats.org/presentationml/2006/ole">
            <mc:AlternateContent xmlns:mc="http://schemas.openxmlformats.org/markup-compatibility/2006">
              <mc:Choice xmlns:v="urn:schemas-microsoft-com:vml" Requires="v">
                <p:oleObj spid="_x0000_s143442" name="公式" r:id="rId8" imgW="1016000" imgH="431800" progId="Equation.3">
                  <p:embed/>
                </p:oleObj>
              </mc:Choice>
              <mc:Fallback>
                <p:oleObj name="公式" r:id="rId8" imgW="1016000" imgH="431800" progId="Equation.3">
                  <p:embed/>
                  <p:pic>
                    <p:nvPicPr>
                      <p:cNvPr id="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9856" y="2394542"/>
                        <a:ext cx="2720975"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487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ppt_x"/>
                                          </p:val>
                                        </p:tav>
                                        <p:tav tm="100000">
                                          <p:val>
                                            <p:strVal val="#ppt_x"/>
                                          </p:val>
                                        </p:tav>
                                      </p:tavLst>
                                    </p:anim>
                                    <p:anim calcmode="lin" valueType="num">
                                      <p:cBhvr additive="base">
                                        <p:cTn id="4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ppt_x"/>
                                          </p:val>
                                        </p:tav>
                                        <p:tav tm="100000">
                                          <p:val>
                                            <p:strVal val="#ppt_x"/>
                                          </p:val>
                                        </p:tav>
                                      </p:tavLst>
                                    </p:anim>
                                    <p:anim calcmode="lin" valueType="num">
                                      <p:cBhvr additive="base">
                                        <p:cTn id="5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ppt_x"/>
                                          </p:val>
                                        </p:tav>
                                        <p:tav tm="100000">
                                          <p:val>
                                            <p:strVal val="#ppt_x"/>
                                          </p:val>
                                        </p:tav>
                                      </p:tavLst>
                                    </p:anim>
                                    <p:anim calcmode="lin" valueType="num">
                                      <p:cBhvr additive="base">
                                        <p:cTn id="5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additive="base">
                                        <p:cTn id="62" dur="500" fill="hold"/>
                                        <p:tgtEl>
                                          <p:spTgt spid="34"/>
                                        </p:tgtEl>
                                        <p:attrNameLst>
                                          <p:attrName>ppt_x</p:attrName>
                                        </p:attrNameLst>
                                      </p:cBhvr>
                                      <p:tavLst>
                                        <p:tav tm="0">
                                          <p:val>
                                            <p:strVal val="#ppt_x"/>
                                          </p:val>
                                        </p:tav>
                                        <p:tav tm="100000">
                                          <p:val>
                                            <p:strVal val="#ppt_x"/>
                                          </p:val>
                                        </p:tav>
                                      </p:tavLst>
                                    </p:anim>
                                    <p:anim calcmode="lin" valueType="num">
                                      <p:cBhvr additive="base">
                                        <p:cTn id="6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additive="base">
                                        <p:cTn id="80" dur="500" fill="hold"/>
                                        <p:tgtEl>
                                          <p:spTgt spid="37"/>
                                        </p:tgtEl>
                                        <p:attrNameLst>
                                          <p:attrName>ppt_x</p:attrName>
                                        </p:attrNameLst>
                                      </p:cBhvr>
                                      <p:tavLst>
                                        <p:tav tm="0">
                                          <p:val>
                                            <p:strVal val="#ppt_x"/>
                                          </p:val>
                                        </p:tav>
                                        <p:tav tm="100000">
                                          <p:val>
                                            <p:strVal val="#ppt_x"/>
                                          </p:val>
                                        </p:tav>
                                      </p:tavLst>
                                    </p:anim>
                                    <p:anim calcmode="lin" valueType="num">
                                      <p:cBhvr additive="base">
                                        <p:cTn id="8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1000"/>
                                        <p:tgtEl>
                                          <p:spTgt spid="38"/>
                                        </p:tgtEl>
                                      </p:cBhvr>
                                    </p:animEffect>
                                    <p:anim calcmode="lin" valueType="num">
                                      <p:cBhvr>
                                        <p:cTn id="87" dur="1000" fill="hold"/>
                                        <p:tgtEl>
                                          <p:spTgt spid="38"/>
                                        </p:tgtEl>
                                        <p:attrNameLst>
                                          <p:attrName>ppt_x</p:attrName>
                                        </p:attrNameLst>
                                      </p:cBhvr>
                                      <p:tavLst>
                                        <p:tav tm="0">
                                          <p:val>
                                            <p:strVal val="#ppt_x"/>
                                          </p:val>
                                        </p:tav>
                                        <p:tav tm="100000">
                                          <p:val>
                                            <p:strVal val="#ppt_x"/>
                                          </p:val>
                                        </p:tav>
                                      </p:tavLst>
                                    </p:anim>
                                    <p:anim calcmode="lin" valueType="num">
                                      <p:cBhvr>
                                        <p:cTn id="8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nodeType="click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randombar(horizontal)">
                                      <p:cBhvr>
                                        <p:cTn id="93" dur="500"/>
                                        <p:tgtEl>
                                          <p:spTgt spid="40"/>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1000"/>
                                        <p:tgtEl>
                                          <p:spTgt spid="39"/>
                                        </p:tgtEl>
                                      </p:cBhvr>
                                    </p:animEffect>
                                    <p:anim calcmode="lin" valueType="num">
                                      <p:cBhvr>
                                        <p:cTn id="99" dur="1000" fill="hold"/>
                                        <p:tgtEl>
                                          <p:spTgt spid="39"/>
                                        </p:tgtEl>
                                        <p:attrNameLst>
                                          <p:attrName>ppt_x</p:attrName>
                                        </p:attrNameLst>
                                      </p:cBhvr>
                                      <p:tavLst>
                                        <p:tav tm="0">
                                          <p:val>
                                            <p:strVal val="#ppt_x"/>
                                          </p:val>
                                        </p:tav>
                                        <p:tav tm="100000">
                                          <p:val>
                                            <p:strVal val="#ppt_x"/>
                                          </p:val>
                                        </p:tav>
                                      </p:tavLst>
                                    </p:anim>
                                    <p:anim calcmode="lin" valueType="num">
                                      <p:cBhvr>
                                        <p:cTn id="10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5560" y="764705"/>
            <a:ext cx="7344816" cy="1384995"/>
          </a:xfrm>
          <a:prstGeom prst="rect">
            <a:avLst/>
          </a:prstGeom>
        </p:spPr>
        <p:txBody>
          <a:bodyPr wrap="square">
            <a:spAutoFit/>
          </a:bodyPr>
          <a:lstStyle/>
          <a:p>
            <a:r>
              <a:rPr lang="zh-CN" altLang="en-US" sz="2800" b="1" dirty="0">
                <a:solidFill>
                  <a:srgbClr val="FF0000"/>
                </a:solidFill>
                <a:latin typeface="Times New Roman" panose="02020603050405020304" pitchFamily="18" charset="0"/>
                <a:cs typeface="宋体" panose="02010600030101010101" pitchFamily="2" charset="-122"/>
              </a:rPr>
              <a:t>练习：</a:t>
            </a:r>
            <a:r>
              <a:rPr lang="zh-CN" altLang="zh-CN" sz="2800" b="1" dirty="0">
                <a:solidFill>
                  <a:srgbClr val="0000FF"/>
                </a:solidFill>
                <a:latin typeface="Times New Roman" panose="02020603050405020304" pitchFamily="18" charset="0"/>
                <a:cs typeface="宋体" panose="02010600030101010101" pitchFamily="2" charset="-122"/>
              </a:rPr>
              <a:t>设粒子运动的波函数图线分别如图</a:t>
            </a:r>
            <a:r>
              <a:rPr lang="en-US" altLang="zh-CN" sz="2800" b="1" dirty="0">
                <a:solidFill>
                  <a:srgbClr val="0000FF"/>
                </a:solidFill>
                <a:latin typeface="Times New Roman" panose="02020603050405020304" pitchFamily="18" charset="0"/>
              </a:rPr>
              <a:t>(A)</a:t>
            </a:r>
            <a:r>
              <a:rPr lang="zh-CN" altLang="zh-CN" sz="2800" b="1" dirty="0">
                <a:solidFill>
                  <a:srgbClr val="0000FF"/>
                </a:solidFill>
                <a:latin typeface="Times New Roman" panose="02020603050405020304" pitchFamily="18" charset="0"/>
                <a:cs typeface="宋体" panose="02010600030101010101" pitchFamily="2" charset="-122"/>
              </a:rPr>
              <a:t>、</a:t>
            </a:r>
            <a:r>
              <a:rPr lang="en-US" altLang="zh-CN" sz="2800" b="1" dirty="0">
                <a:solidFill>
                  <a:srgbClr val="0000FF"/>
                </a:solidFill>
                <a:latin typeface="Times New Roman" panose="02020603050405020304" pitchFamily="18" charset="0"/>
              </a:rPr>
              <a:t>(B)</a:t>
            </a:r>
            <a:r>
              <a:rPr lang="zh-CN" altLang="zh-CN" sz="2800" b="1" dirty="0">
                <a:solidFill>
                  <a:srgbClr val="0000FF"/>
                </a:solidFill>
                <a:latin typeface="Times New Roman" panose="02020603050405020304" pitchFamily="18" charset="0"/>
                <a:cs typeface="宋体" panose="02010600030101010101" pitchFamily="2" charset="-122"/>
              </a:rPr>
              <a:t>、</a:t>
            </a:r>
            <a:r>
              <a:rPr lang="en-US" altLang="zh-CN" sz="2800" b="1" dirty="0">
                <a:solidFill>
                  <a:srgbClr val="0000FF"/>
                </a:solidFill>
                <a:latin typeface="Times New Roman" panose="02020603050405020304" pitchFamily="18" charset="0"/>
              </a:rPr>
              <a:t>(C)</a:t>
            </a:r>
            <a:r>
              <a:rPr lang="zh-CN" altLang="zh-CN" sz="2800" b="1" dirty="0">
                <a:solidFill>
                  <a:srgbClr val="0000FF"/>
                </a:solidFill>
                <a:latin typeface="Times New Roman" panose="02020603050405020304" pitchFamily="18" charset="0"/>
                <a:cs typeface="宋体" panose="02010600030101010101" pitchFamily="2" charset="-122"/>
              </a:rPr>
              <a:t>、</a:t>
            </a:r>
            <a:r>
              <a:rPr lang="en-US" altLang="zh-CN" sz="2800" b="1" dirty="0">
                <a:solidFill>
                  <a:srgbClr val="0000FF"/>
                </a:solidFill>
                <a:latin typeface="Times New Roman" panose="02020603050405020304" pitchFamily="18" charset="0"/>
              </a:rPr>
              <a:t>(D)</a:t>
            </a:r>
            <a:r>
              <a:rPr lang="zh-CN" altLang="zh-CN" sz="2800" b="1" dirty="0">
                <a:solidFill>
                  <a:srgbClr val="0000FF"/>
                </a:solidFill>
                <a:latin typeface="Times New Roman" panose="02020603050405020304" pitchFamily="18" charset="0"/>
                <a:cs typeface="宋体" panose="02010600030101010101" pitchFamily="2" charset="-122"/>
              </a:rPr>
              <a:t>所示，那么其中确定粒子动量的精确度最高的波函数是哪个图？</a:t>
            </a:r>
            <a:r>
              <a:rPr lang="en-US" altLang="zh-CN" sz="2800" b="1" dirty="0">
                <a:solidFill>
                  <a:srgbClr val="0000FF"/>
                </a:solidFill>
                <a:latin typeface="Times New Roman" panose="02020603050405020304" pitchFamily="18" charset="0"/>
              </a:rPr>
              <a:t> </a:t>
            </a:r>
            <a:endParaRPr lang="zh-CN" altLang="en-US" sz="2800" b="1" dirty="0">
              <a:solidFill>
                <a:srgbClr val="0000FF"/>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6" y="2708920"/>
            <a:ext cx="8256094" cy="1368152"/>
          </a:xfrm>
          <a:prstGeom prst="rect">
            <a:avLst/>
          </a:prstGeom>
        </p:spPr>
      </p:pic>
      <p:pic>
        <p:nvPicPr>
          <p:cNvPr id="4" name="Picture 24" descr="4C70BBA977B88F3DF7393CB7443DAF2A"/>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056440" y="556799"/>
            <a:ext cx="1682413" cy="180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7"/>
          <p:cNvGraphicFramePr>
            <a:graphicFrameLocks/>
          </p:cNvGraphicFramePr>
          <p:nvPr>
            <p:extLst>
              <p:ext uri="{D42A27DB-BD31-4B8C-83A1-F6EECF244321}">
                <p14:modId xmlns:p14="http://schemas.microsoft.com/office/powerpoint/2010/main" val="1928559966"/>
              </p:ext>
            </p:extLst>
          </p:nvPr>
        </p:nvGraphicFramePr>
        <p:xfrm>
          <a:off x="2164968" y="5085184"/>
          <a:ext cx="3354968" cy="936104"/>
        </p:xfrm>
        <a:graphic>
          <a:graphicData uri="http://schemas.openxmlformats.org/presentationml/2006/ole">
            <mc:AlternateContent xmlns:mc="http://schemas.openxmlformats.org/markup-compatibility/2006">
              <mc:Choice xmlns:v="urn:schemas-microsoft-com:vml" Requires="v">
                <p:oleObj spid="_x0000_s149529" name="公式" r:id="rId5" imgW="647588" imgH="200021" progId="Equation.3">
                  <p:embed/>
                </p:oleObj>
              </mc:Choice>
              <mc:Fallback>
                <p:oleObj name="公式" r:id="rId5" imgW="647588" imgH="200021" progId="Equation.3">
                  <p:embed/>
                  <p:pic>
                    <p:nvPicPr>
                      <p:cNvPr id="6"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4968" y="5085184"/>
                        <a:ext cx="3354968" cy="93610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002765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415481" y="1153634"/>
            <a:ext cx="5433844" cy="1815882"/>
          </a:xfrm>
          <a:prstGeom prst="rect">
            <a:avLst/>
          </a:prstGeom>
          <a:noFill/>
          <a:ln w="9525">
            <a:noFill/>
            <a:miter lim="800000"/>
            <a:headEnd/>
            <a:tailEnd/>
          </a:ln>
        </p:spPr>
        <p:txBody>
          <a:bodyPr wrap="square">
            <a:spAutoFit/>
          </a:bodyPr>
          <a:lstStyle/>
          <a:p>
            <a:pPr fontAlgn="auto">
              <a:spcBef>
                <a:spcPct val="50000"/>
              </a:spcBef>
              <a:spcAft>
                <a:spcPts val="0"/>
              </a:spcAft>
              <a:defRPr/>
            </a:pPr>
            <a:r>
              <a:rPr lang="zh-CN" altLang="en-US" sz="2800" b="1" kern="0" dirty="0">
                <a:solidFill>
                  <a:srgbClr val="6600CC"/>
                </a:solidFill>
                <a:latin typeface="+mn-lt"/>
                <a:ea typeface="+mn-ea"/>
              </a:rPr>
              <a:t>经典力学中，物体位置、动量以及粒子所在力场的性质确定后，物体以后的运动位置就可确定。因此可用轨道来描述粒子的运动。</a:t>
            </a:r>
          </a:p>
        </p:txBody>
      </p:sp>
      <p:grpSp>
        <p:nvGrpSpPr>
          <p:cNvPr id="3" name="Group 5"/>
          <p:cNvGrpSpPr>
            <a:grpSpLocks/>
          </p:cNvGrpSpPr>
          <p:nvPr/>
        </p:nvGrpSpPr>
        <p:grpSpPr bwMode="auto">
          <a:xfrm>
            <a:off x="7074520" y="779140"/>
            <a:ext cx="3409950" cy="2076450"/>
            <a:chOff x="3456" y="576"/>
            <a:chExt cx="2147" cy="1308"/>
          </a:xfrm>
        </p:grpSpPr>
        <p:sp>
          <p:nvSpPr>
            <p:cNvPr id="4" name="Line 6"/>
            <p:cNvSpPr>
              <a:spLocks noChangeShapeType="1"/>
            </p:cNvSpPr>
            <p:nvPr/>
          </p:nvSpPr>
          <p:spPr bwMode="auto">
            <a:xfrm>
              <a:off x="4200" y="864"/>
              <a:ext cx="0" cy="288"/>
            </a:xfrm>
            <a:prstGeom prst="line">
              <a:avLst/>
            </a:prstGeom>
            <a:noFill/>
            <a:ln w="57150">
              <a:solidFill>
                <a:srgbClr val="000000"/>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 name="Line 7"/>
            <p:cNvSpPr>
              <a:spLocks noChangeShapeType="1"/>
            </p:cNvSpPr>
            <p:nvPr/>
          </p:nvSpPr>
          <p:spPr bwMode="auto">
            <a:xfrm>
              <a:off x="4200" y="1248"/>
              <a:ext cx="0" cy="288"/>
            </a:xfrm>
            <a:prstGeom prst="line">
              <a:avLst/>
            </a:prstGeom>
            <a:noFill/>
            <a:ln w="57150">
              <a:solidFill>
                <a:srgbClr val="000000"/>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 name="Line 8"/>
            <p:cNvSpPr>
              <a:spLocks noChangeShapeType="1"/>
            </p:cNvSpPr>
            <p:nvPr/>
          </p:nvSpPr>
          <p:spPr bwMode="auto">
            <a:xfrm>
              <a:off x="3691" y="1190"/>
              <a:ext cx="1824" cy="0"/>
            </a:xfrm>
            <a:prstGeom prst="line">
              <a:avLst/>
            </a:prstGeom>
            <a:noFill/>
            <a:ln w="28575">
              <a:solidFill>
                <a:srgbClr val="FF0000"/>
              </a:solidFill>
              <a:round/>
              <a:headEnd type="none" w="sm" len="sm"/>
              <a:tailEnd type="triangle" w="med" len="med"/>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7" name="Text Box 9"/>
            <p:cNvSpPr txBox="1">
              <a:spLocks noChangeArrowheads="1"/>
            </p:cNvSpPr>
            <p:nvPr/>
          </p:nvSpPr>
          <p:spPr bwMode="auto">
            <a:xfrm>
              <a:off x="3456" y="899"/>
              <a:ext cx="701" cy="291"/>
            </a:xfrm>
            <a:prstGeom prst="rect">
              <a:avLst/>
            </a:prstGeom>
            <a:noFill/>
            <a:ln w="12700">
              <a:noFill/>
              <a:miter lim="800000"/>
              <a:headEnd type="none" w="sm" len="sm"/>
              <a:tailEnd type="none" w="sm" len="sm"/>
            </a:ln>
          </p:spPr>
          <p:txBody>
            <a:bodyPr wrap="none">
              <a:spAutoFit/>
            </a:bodyPr>
            <a:lstStyle/>
            <a:p>
              <a:pPr eaLnBrk="0" fontAlgn="auto" hangingPunct="0">
                <a:spcBef>
                  <a:spcPts val="0"/>
                </a:spcBef>
                <a:spcAft>
                  <a:spcPts val="0"/>
                </a:spcAft>
                <a:defRPr/>
              </a:pPr>
              <a:r>
                <a:rPr lang="zh-CN" altLang="en-US" sz="2400" b="1" kern="0" dirty="0">
                  <a:solidFill>
                    <a:srgbClr val="3333CC"/>
                  </a:solidFill>
                  <a:latin typeface="楷体_GB2312" pitchFamily="49" charset="-122"/>
                  <a:ea typeface="楷体_GB2312" pitchFamily="49" charset="-122"/>
                </a:rPr>
                <a:t>电子束</a:t>
              </a:r>
            </a:p>
          </p:txBody>
        </p:sp>
        <p:sp>
          <p:nvSpPr>
            <p:cNvPr id="8" name="Rectangle 10" descr="Wide downward diagonal"/>
            <p:cNvSpPr>
              <a:spLocks noChangeArrowheads="1"/>
            </p:cNvSpPr>
            <p:nvPr/>
          </p:nvSpPr>
          <p:spPr bwMode="auto">
            <a:xfrm rot="10800000">
              <a:off x="5520" y="576"/>
              <a:ext cx="83" cy="1308"/>
            </a:xfrm>
            <a:prstGeom prst="rect">
              <a:avLst/>
            </a:prstGeom>
            <a:pattFill prst="wdDnDiag">
              <a:fgClr>
                <a:srgbClr val="00CC99"/>
              </a:fgClr>
              <a:bgClr>
                <a:srgbClr val="FFFFFF"/>
              </a:bgClr>
            </a:pattFill>
            <a:ln w="12700">
              <a:solidFill>
                <a:srgbClr val="000000"/>
              </a:solidFill>
              <a:miter lim="800000"/>
              <a:headEnd/>
              <a:tailEnd/>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9" name="Rectangle 92"/>
          <p:cNvSpPr>
            <a:spLocks noChangeArrowheads="1"/>
          </p:cNvSpPr>
          <p:nvPr/>
        </p:nvSpPr>
        <p:spPr bwMode="auto">
          <a:xfrm>
            <a:off x="2264989" y="697756"/>
            <a:ext cx="48718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mn-ea"/>
                <a:ea typeface="+mn-ea"/>
              </a:rPr>
              <a:t>一、位置</a:t>
            </a:r>
            <a:r>
              <a:rPr lang="en-US" altLang="zh-CN" sz="2800" b="1" dirty="0">
                <a:solidFill>
                  <a:srgbClr val="FF0000"/>
                </a:solidFill>
                <a:latin typeface="+mn-ea"/>
                <a:ea typeface="+mn-ea"/>
              </a:rPr>
              <a:t>—</a:t>
            </a:r>
            <a:r>
              <a:rPr lang="zh-CN" altLang="en-US" sz="2800" b="1" dirty="0">
                <a:solidFill>
                  <a:srgbClr val="FF0000"/>
                </a:solidFill>
                <a:latin typeface="+mn-ea"/>
                <a:ea typeface="+mn-ea"/>
              </a:rPr>
              <a:t>动量不确定性关系</a:t>
            </a:r>
          </a:p>
        </p:txBody>
      </p:sp>
      <p:sp>
        <p:nvSpPr>
          <p:cNvPr id="10" name="矩形 9"/>
          <p:cNvSpPr/>
          <p:nvPr/>
        </p:nvSpPr>
        <p:spPr>
          <a:xfrm>
            <a:off x="8414371" y="2574365"/>
            <a:ext cx="1627369" cy="523220"/>
          </a:xfrm>
          <a:prstGeom prst="rect">
            <a:avLst/>
          </a:prstGeom>
        </p:spPr>
        <p:txBody>
          <a:bodyPr wrap="none">
            <a:spAutoFit/>
          </a:bodyPr>
          <a:lstStyle/>
          <a:p>
            <a:r>
              <a:rPr lang="zh-CN" altLang="en-US" sz="2800" b="1" kern="0" dirty="0">
                <a:solidFill>
                  <a:srgbClr val="CC3300"/>
                </a:solidFill>
              </a:rPr>
              <a:t>经典力学</a:t>
            </a:r>
            <a:endParaRPr lang="zh-CN" altLang="en-US" sz="2800" dirty="0">
              <a:solidFill>
                <a:srgbClr val="CC3300"/>
              </a:solidFill>
            </a:endParaRPr>
          </a:p>
        </p:txBody>
      </p:sp>
      <p:sp>
        <p:nvSpPr>
          <p:cNvPr id="11" name="Text Box 7"/>
          <p:cNvSpPr txBox="1">
            <a:spLocks noChangeArrowheads="1"/>
          </p:cNvSpPr>
          <p:nvPr/>
        </p:nvSpPr>
        <p:spPr bwMode="auto">
          <a:xfrm>
            <a:off x="1524616" y="4235922"/>
            <a:ext cx="5756275" cy="1814512"/>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800" b="1" kern="0" dirty="0">
                <a:solidFill>
                  <a:srgbClr val="008000"/>
                </a:solidFill>
                <a:latin typeface="+mn-lt"/>
                <a:ea typeface="+mn-ea"/>
              </a:rPr>
              <a:t>但微观粒子，具有显著的波动性，不能同时确定坐标和动量，而只能说出其可能性或者几率。我们不能用经典的方法来描述它的粒子性。</a:t>
            </a:r>
          </a:p>
        </p:txBody>
      </p:sp>
      <p:sp>
        <p:nvSpPr>
          <p:cNvPr id="12" name="Text Box 3"/>
          <p:cNvSpPr txBox="1">
            <a:spLocks noChangeArrowheads="1"/>
          </p:cNvSpPr>
          <p:nvPr/>
        </p:nvSpPr>
        <p:spPr bwMode="auto">
          <a:xfrm>
            <a:off x="1635845" y="3100805"/>
            <a:ext cx="53990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C3300"/>
                </a:solidFill>
                <a:latin typeface="楷体_GB2312" pitchFamily="49" charset="-122"/>
                <a:ea typeface="楷体_GB2312" pitchFamily="49" charset="-122"/>
              </a:rPr>
              <a:t>按经典力学，一束电子通过一单缝，其位置和动量都是确定的。</a:t>
            </a:r>
          </a:p>
        </p:txBody>
      </p:sp>
      <p:grpSp>
        <p:nvGrpSpPr>
          <p:cNvPr id="13" name="Group 11"/>
          <p:cNvGrpSpPr>
            <a:grpSpLocks/>
          </p:cNvGrpSpPr>
          <p:nvPr/>
        </p:nvGrpSpPr>
        <p:grpSpPr bwMode="auto">
          <a:xfrm>
            <a:off x="7176121" y="3357240"/>
            <a:ext cx="3357563" cy="2927350"/>
            <a:chOff x="3168" y="2199"/>
            <a:chExt cx="2115" cy="1844"/>
          </a:xfrm>
        </p:grpSpPr>
        <p:sp>
          <p:nvSpPr>
            <p:cNvPr id="14" name="Line 12"/>
            <p:cNvSpPr>
              <a:spLocks noChangeShapeType="1"/>
            </p:cNvSpPr>
            <p:nvPr/>
          </p:nvSpPr>
          <p:spPr bwMode="auto">
            <a:xfrm>
              <a:off x="3811" y="3106"/>
              <a:ext cx="137" cy="0"/>
            </a:xfrm>
            <a:prstGeom prst="line">
              <a:avLst/>
            </a:prstGeom>
            <a:noFill/>
            <a:ln w="38100">
              <a:solidFill>
                <a:srgbClr val="000000"/>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5" name="Line 13"/>
            <p:cNvSpPr>
              <a:spLocks noChangeShapeType="1"/>
            </p:cNvSpPr>
            <p:nvPr/>
          </p:nvSpPr>
          <p:spPr bwMode="auto">
            <a:xfrm>
              <a:off x="3811" y="3203"/>
              <a:ext cx="137" cy="0"/>
            </a:xfrm>
            <a:prstGeom prst="line">
              <a:avLst/>
            </a:prstGeom>
            <a:noFill/>
            <a:ln w="38100">
              <a:solidFill>
                <a:srgbClr val="000000"/>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6" name="Line 14"/>
            <p:cNvSpPr>
              <a:spLocks noChangeShapeType="1"/>
            </p:cNvSpPr>
            <p:nvPr/>
          </p:nvSpPr>
          <p:spPr bwMode="auto">
            <a:xfrm>
              <a:off x="3312" y="3155"/>
              <a:ext cx="363" cy="0"/>
            </a:xfrm>
            <a:prstGeom prst="line">
              <a:avLst/>
            </a:prstGeom>
            <a:noFill/>
            <a:ln w="28575">
              <a:solidFill>
                <a:srgbClr val="FF0000"/>
              </a:solidFill>
              <a:round/>
              <a:headEnd type="none" w="sm" len="sm"/>
              <a:tailEnd type="stealth" w="med" len="med"/>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7" name="Line 15"/>
            <p:cNvSpPr>
              <a:spLocks noChangeShapeType="1"/>
            </p:cNvSpPr>
            <p:nvPr/>
          </p:nvSpPr>
          <p:spPr bwMode="auto">
            <a:xfrm>
              <a:off x="3630" y="3155"/>
              <a:ext cx="1634" cy="0"/>
            </a:xfrm>
            <a:prstGeom prst="line">
              <a:avLst/>
            </a:prstGeom>
            <a:noFill/>
            <a:ln w="12700">
              <a:solidFill>
                <a:srgbClr val="FF3300"/>
              </a:solidFill>
              <a:prstDash val="dashDot"/>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8" name="Rectangle 16" descr="Wide downward diagonal"/>
            <p:cNvSpPr>
              <a:spLocks noChangeArrowheads="1"/>
            </p:cNvSpPr>
            <p:nvPr/>
          </p:nvSpPr>
          <p:spPr bwMode="auto">
            <a:xfrm rot="10800000">
              <a:off x="5176" y="2199"/>
              <a:ext cx="107" cy="1844"/>
            </a:xfrm>
            <a:prstGeom prst="rect">
              <a:avLst/>
            </a:prstGeom>
            <a:pattFill prst="wdDnDiag">
              <a:fgClr>
                <a:srgbClr val="00CC99"/>
              </a:fgClr>
              <a:bgClr>
                <a:srgbClr val="FFFFFF"/>
              </a:bgClr>
            </a:pattFill>
            <a:ln w="12700">
              <a:solidFill>
                <a:srgbClr val="000000"/>
              </a:solidFill>
              <a:miter lim="800000"/>
              <a:headEnd/>
              <a:tailEnd/>
            </a:ln>
          </p:spPr>
          <p:txBody>
            <a:bodyPr wrap="squar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nvGrpSpPr>
            <p:cNvPr id="19" name="Group 17"/>
            <p:cNvGrpSpPr>
              <a:grpSpLocks/>
            </p:cNvGrpSpPr>
            <p:nvPr/>
          </p:nvGrpSpPr>
          <p:grpSpPr bwMode="auto">
            <a:xfrm rot="10800000">
              <a:off x="4752" y="2806"/>
              <a:ext cx="401" cy="665"/>
              <a:chOff x="5119" y="2825"/>
              <a:chExt cx="545" cy="665"/>
            </a:xfrm>
          </p:grpSpPr>
          <p:sp>
            <p:nvSpPr>
              <p:cNvPr id="25" name="Line 18"/>
              <p:cNvSpPr>
                <a:spLocks noChangeShapeType="1"/>
              </p:cNvSpPr>
              <p:nvPr/>
            </p:nvSpPr>
            <p:spPr bwMode="auto">
              <a:xfrm rot="10800000" flipV="1">
                <a:off x="5119" y="3247"/>
                <a:ext cx="409" cy="49"/>
              </a:xfrm>
              <a:prstGeom prst="line">
                <a:avLst/>
              </a:prstGeom>
              <a:noFill/>
              <a:ln w="12700">
                <a:solidFill>
                  <a:srgbClr val="0000CC"/>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nvGrpSpPr>
              <p:cNvPr id="26" name="Group 19"/>
              <p:cNvGrpSpPr>
                <a:grpSpLocks/>
              </p:cNvGrpSpPr>
              <p:nvPr/>
            </p:nvGrpSpPr>
            <p:grpSpPr bwMode="auto">
              <a:xfrm rot="10800000">
                <a:off x="5528" y="3075"/>
                <a:ext cx="136" cy="171"/>
                <a:chOff x="4512" y="2400"/>
                <a:chExt cx="144" cy="169"/>
              </a:xfrm>
            </p:grpSpPr>
            <p:sp>
              <p:nvSpPr>
                <p:cNvPr id="34" name="Arc 20"/>
                <p:cNvSpPr>
                  <a:spLocks/>
                </p:cNvSpPr>
                <p:nvPr/>
              </p:nvSpPr>
              <p:spPr bwMode="auto">
                <a:xfrm rot="10800000">
                  <a:off x="4528" y="2400"/>
                  <a:ext cx="14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rgbClr val="0000CC"/>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5" name="Arc 21"/>
                <p:cNvSpPr>
                  <a:spLocks/>
                </p:cNvSpPr>
                <p:nvPr/>
              </p:nvSpPr>
              <p:spPr bwMode="auto">
                <a:xfrm rot="10800000">
                  <a:off x="4528" y="2497"/>
                  <a:ext cx="14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CC"/>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27" name="Line 22"/>
              <p:cNvSpPr>
                <a:spLocks noChangeShapeType="1"/>
              </p:cNvSpPr>
              <p:nvPr/>
            </p:nvSpPr>
            <p:spPr bwMode="auto">
              <a:xfrm rot="10800000">
                <a:off x="5119" y="3028"/>
                <a:ext cx="409" cy="49"/>
              </a:xfrm>
              <a:prstGeom prst="line">
                <a:avLst/>
              </a:prstGeom>
              <a:noFill/>
              <a:ln w="12700">
                <a:solidFill>
                  <a:srgbClr val="0000CC"/>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nvGrpSpPr>
              <p:cNvPr id="28" name="Group 23"/>
              <p:cNvGrpSpPr>
                <a:grpSpLocks/>
              </p:cNvGrpSpPr>
              <p:nvPr/>
            </p:nvGrpSpPr>
            <p:grpSpPr bwMode="auto">
              <a:xfrm rot="10800000">
                <a:off x="5119" y="2825"/>
                <a:ext cx="46" cy="147"/>
                <a:chOff x="5040" y="2688"/>
                <a:chExt cx="48" cy="145"/>
              </a:xfrm>
            </p:grpSpPr>
            <p:sp>
              <p:nvSpPr>
                <p:cNvPr id="32" name="Arc 24"/>
                <p:cNvSpPr>
                  <a:spLocks/>
                </p:cNvSpPr>
                <p:nvPr/>
              </p:nvSpPr>
              <p:spPr bwMode="auto">
                <a:xfrm rot="10800000">
                  <a:off x="5055" y="2688"/>
                  <a:ext cx="48" cy="62"/>
                </a:xfrm>
                <a:custGeom>
                  <a:avLst/>
                  <a:gdLst>
                    <a:gd name="T0" fmla="*/ 0 w 21600"/>
                    <a:gd name="T1" fmla="*/ 0 h 21951"/>
                    <a:gd name="T2" fmla="*/ 0 w 21600"/>
                    <a:gd name="T3" fmla="*/ 0 h 21951"/>
                    <a:gd name="T4" fmla="*/ 0 w 21600"/>
                    <a:gd name="T5" fmla="*/ 0 h 21951"/>
                    <a:gd name="T6" fmla="*/ 0 60000 65536"/>
                    <a:gd name="T7" fmla="*/ 0 60000 65536"/>
                    <a:gd name="T8" fmla="*/ 0 60000 65536"/>
                    <a:gd name="T9" fmla="*/ 0 w 21600"/>
                    <a:gd name="T10" fmla="*/ 0 h 21951"/>
                    <a:gd name="T11" fmla="*/ 21600 w 21600"/>
                    <a:gd name="T12" fmla="*/ 21951 h 21951"/>
                  </a:gdLst>
                  <a:ahLst/>
                  <a:cxnLst>
                    <a:cxn ang="T6">
                      <a:pos x="T0" y="T1"/>
                    </a:cxn>
                    <a:cxn ang="T7">
                      <a:pos x="T2" y="T3"/>
                    </a:cxn>
                    <a:cxn ang="T8">
                      <a:pos x="T4" y="T5"/>
                    </a:cxn>
                  </a:cxnLst>
                  <a:rect l="T9" t="T10" r="T11" b="T12"/>
                  <a:pathLst>
                    <a:path w="21600" h="21951" fill="none" extrusionOk="0">
                      <a:moveTo>
                        <a:pt x="21597" y="-1"/>
                      </a:moveTo>
                      <a:cubicBezTo>
                        <a:pt x="21599" y="116"/>
                        <a:pt x="21600" y="233"/>
                        <a:pt x="21600" y="351"/>
                      </a:cubicBezTo>
                      <a:cubicBezTo>
                        <a:pt x="21600" y="12280"/>
                        <a:pt x="11929" y="21950"/>
                        <a:pt x="0" y="21951"/>
                      </a:cubicBezTo>
                    </a:path>
                    <a:path w="21600" h="21951" stroke="0" extrusionOk="0">
                      <a:moveTo>
                        <a:pt x="21597" y="-1"/>
                      </a:moveTo>
                      <a:cubicBezTo>
                        <a:pt x="21599" y="116"/>
                        <a:pt x="21600" y="233"/>
                        <a:pt x="21600" y="351"/>
                      </a:cubicBezTo>
                      <a:cubicBezTo>
                        <a:pt x="21600" y="12280"/>
                        <a:pt x="11929" y="21950"/>
                        <a:pt x="0" y="21951"/>
                      </a:cubicBezTo>
                      <a:lnTo>
                        <a:pt x="0" y="351"/>
                      </a:lnTo>
                      <a:close/>
                    </a:path>
                  </a:pathLst>
                </a:custGeom>
                <a:noFill/>
                <a:ln w="12700" cap="rnd">
                  <a:solidFill>
                    <a:srgbClr val="0000CC"/>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3" name="Arc 25"/>
                <p:cNvSpPr>
                  <a:spLocks/>
                </p:cNvSpPr>
                <p:nvPr/>
              </p:nvSpPr>
              <p:spPr bwMode="auto">
                <a:xfrm rot="10800000">
                  <a:off x="5055" y="2771"/>
                  <a:ext cx="48" cy="62"/>
                </a:xfrm>
                <a:custGeom>
                  <a:avLst/>
                  <a:gdLst>
                    <a:gd name="T0" fmla="*/ 0 w 21597"/>
                    <a:gd name="T1" fmla="*/ 0 h 21600"/>
                    <a:gd name="T2" fmla="*/ 0 w 21597"/>
                    <a:gd name="T3" fmla="*/ 0 h 21600"/>
                    <a:gd name="T4" fmla="*/ 0 w 21597"/>
                    <a:gd name="T5" fmla="*/ 0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2" y="0"/>
                        <a:pt x="21405" y="9458"/>
                        <a:pt x="21597" y="21248"/>
                      </a:cubicBezTo>
                    </a:path>
                    <a:path w="21597" h="21600" stroke="0" extrusionOk="0">
                      <a:moveTo>
                        <a:pt x="-1" y="0"/>
                      </a:moveTo>
                      <a:cubicBezTo>
                        <a:pt x="11792" y="0"/>
                        <a:pt x="21405" y="9458"/>
                        <a:pt x="21597" y="21248"/>
                      </a:cubicBezTo>
                      <a:lnTo>
                        <a:pt x="0" y="21600"/>
                      </a:lnTo>
                      <a:close/>
                    </a:path>
                  </a:pathLst>
                </a:custGeom>
                <a:noFill/>
                <a:ln w="12700" cap="rnd">
                  <a:solidFill>
                    <a:srgbClr val="0000CC"/>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29" name="Group 26"/>
              <p:cNvGrpSpPr>
                <a:grpSpLocks/>
              </p:cNvGrpSpPr>
              <p:nvPr/>
            </p:nvGrpSpPr>
            <p:grpSpPr bwMode="auto">
              <a:xfrm rot="10800000">
                <a:off x="5119" y="3343"/>
                <a:ext cx="46" cy="147"/>
                <a:chOff x="5040" y="2160"/>
                <a:chExt cx="48" cy="145"/>
              </a:xfrm>
            </p:grpSpPr>
            <p:sp>
              <p:nvSpPr>
                <p:cNvPr id="30" name="Arc 27"/>
                <p:cNvSpPr>
                  <a:spLocks/>
                </p:cNvSpPr>
                <p:nvPr/>
              </p:nvSpPr>
              <p:spPr bwMode="auto">
                <a:xfrm rot="10800000">
                  <a:off x="5055" y="2160"/>
                  <a:ext cx="48" cy="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rgbClr val="0000CC"/>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1" name="Arc 28"/>
                <p:cNvSpPr>
                  <a:spLocks/>
                </p:cNvSpPr>
                <p:nvPr/>
              </p:nvSpPr>
              <p:spPr bwMode="auto">
                <a:xfrm rot="10800000">
                  <a:off x="5055" y="2243"/>
                  <a:ext cx="48" cy="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CC"/>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sp>
          <p:nvSpPr>
            <p:cNvPr id="20" name="Line 29"/>
            <p:cNvSpPr>
              <a:spLocks noChangeShapeType="1"/>
            </p:cNvSpPr>
            <p:nvPr/>
          </p:nvSpPr>
          <p:spPr bwMode="auto">
            <a:xfrm flipV="1">
              <a:off x="4038" y="3009"/>
              <a:ext cx="1226" cy="146"/>
            </a:xfrm>
            <a:prstGeom prst="line">
              <a:avLst/>
            </a:prstGeom>
            <a:noFill/>
            <a:ln w="12700">
              <a:solidFill>
                <a:srgbClr val="FF3300"/>
              </a:solidFill>
              <a:prstDash val="dashDot"/>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1" name="Line 30"/>
            <p:cNvSpPr>
              <a:spLocks noChangeShapeType="1"/>
            </p:cNvSpPr>
            <p:nvPr/>
          </p:nvSpPr>
          <p:spPr bwMode="auto">
            <a:xfrm>
              <a:off x="4038" y="3155"/>
              <a:ext cx="1181" cy="146"/>
            </a:xfrm>
            <a:prstGeom prst="line">
              <a:avLst/>
            </a:prstGeom>
            <a:noFill/>
            <a:ln w="12700">
              <a:solidFill>
                <a:srgbClr val="FF3300"/>
              </a:solidFill>
              <a:prstDash val="dashDot"/>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2" name="Text Box 31"/>
            <p:cNvSpPr txBox="1">
              <a:spLocks noChangeArrowheads="1"/>
            </p:cNvSpPr>
            <p:nvPr/>
          </p:nvSpPr>
          <p:spPr bwMode="auto">
            <a:xfrm>
              <a:off x="3168" y="2819"/>
              <a:ext cx="701" cy="291"/>
            </a:xfrm>
            <a:prstGeom prst="rect">
              <a:avLst/>
            </a:prstGeom>
            <a:noFill/>
            <a:ln w="12700">
              <a:noFill/>
              <a:miter lim="800000"/>
              <a:headEnd type="none" w="sm" len="sm"/>
              <a:tailEnd type="none" w="sm" len="sm"/>
            </a:ln>
          </p:spPr>
          <p:txBody>
            <a:bodyPr wrap="none">
              <a:spAutoFit/>
            </a:bodyPr>
            <a:lstStyle/>
            <a:p>
              <a:pPr eaLnBrk="0" fontAlgn="auto" hangingPunct="0">
                <a:spcBef>
                  <a:spcPts val="0"/>
                </a:spcBef>
                <a:spcAft>
                  <a:spcPts val="0"/>
                </a:spcAft>
                <a:defRPr/>
              </a:pPr>
              <a:r>
                <a:rPr lang="zh-CN" altLang="en-US" sz="2400" b="1" kern="0" dirty="0">
                  <a:solidFill>
                    <a:srgbClr val="3333CC"/>
                  </a:solidFill>
                  <a:latin typeface="楷体_GB2312" pitchFamily="49" charset="-122"/>
                  <a:ea typeface="楷体_GB2312" pitchFamily="49" charset="-122"/>
                </a:rPr>
                <a:t>电子束</a:t>
              </a:r>
            </a:p>
          </p:txBody>
        </p:sp>
        <p:sp>
          <p:nvSpPr>
            <p:cNvPr id="23" name="Line 32"/>
            <p:cNvSpPr>
              <a:spLocks noChangeShapeType="1"/>
            </p:cNvSpPr>
            <p:nvPr/>
          </p:nvSpPr>
          <p:spPr bwMode="auto">
            <a:xfrm>
              <a:off x="3888" y="2688"/>
              <a:ext cx="0" cy="432"/>
            </a:xfrm>
            <a:prstGeom prst="line">
              <a:avLst/>
            </a:prstGeom>
            <a:noFill/>
            <a:ln w="57150">
              <a:solidFill>
                <a:srgbClr val="000000"/>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4" name="Line 33"/>
            <p:cNvSpPr>
              <a:spLocks noChangeShapeType="1"/>
            </p:cNvSpPr>
            <p:nvPr/>
          </p:nvSpPr>
          <p:spPr bwMode="auto">
            <a:xfrm>
              <a:off x="3888" y="3216"/>
              <a:ext cx="0" cy="432"/>
            </a:xfrm>
            <a:prstGeom prst="line">
              <a:avLst/>
            </a:prstGeom>
            <a:noFill/>
            <a:ln w="57150">
              <a:solidFill>
                <a:srgbClr val="000000"/>
              </a:solidFill>
              <a:round/>
              <a:headEnd type="none" w="sm" len="sm"/>
              <a:tailEnd type="none" w="sm" len="sm"/>
            </a:ln>
          </p:spPr>
          <p:txBody>
            <a:bodyPr wrap="none" lIns="45720" tIns="22860" rIns="45720" bIns="22860">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36" name="矩形 35"/>
          <p:cNvSpPr/>
          <p:nvPr/>
        </p:nvSpPr>
        <p:spPr>
          <a:xfrm>
            <a:off x="8204597" y="5761269"/>
            <a:ext cx="1627369" cy="523220"/>
          </a:xfrm>
          <a:prstGeom prst="rect">
            <a:avLst/>
          </a:prstGeom>
        </p:spPr>
        <p:txBody>
          <a:bodyPr wrap="none">
            <a:spAutoFit/>
          </a:bodyPr>
          <a:lstStyle/>
          <a:p>
            <a:r>
              <a:rPr lang="zh-CN" altLang="en-US" sz="2800" b="1" dirty="0">
                <a:solidFill>
                  <a:srgbClr val="FF0000"/>
                </a:solidFill>
                <a:latin typeface="楷体_GB2312" pitchFamily="49" charset="-122"/>
                <a:ea typeface="楷体_GB2312" pitchFamily="49" charset="-122"/>
                <a:sym typeface="Symbol" panose="05050102010706020507" pitchFamily="18" charset="2"/>
              </a:rPr>
              <a:t>量子</a:t>
            </a:r>
            <a:r>
              <a:rPr lang="zh-CN" altLang="en-US" sz="2800" b="1" kern="0" dirty="0">
                <a:solidFill>
                  <a:srgbClr val="FF0000"/>
                </a:solidFill>
              </a:rPr>
              <a:t>力学</a:t>
            </a:r>
            <a:endParaRPr lang="zh-CN" altLang="en-US" sz="2800" dirty="0">
              <a:solidFill>
                <a:srgbClr val="FF0000"/>
              </a:solidFill>
            </a:endParaRPr>
          </a:p>
        </p:txBody>
      </p:sp>
      <p:sp>
        <p:nvSpPr>
          <p:cNvPr id="38" name="Rectangle 92"/>
          <p:cNvSpPr>
            <a:spLocks noChangeArrowheads="1"/>
          </p:cNvSpPr>
          <p:nvPr/>
        </p:nvSpPr>
        <p:spPr bwMode="auto">
          <a:xfrm>
            <a:off x="3588238" y="114320"/>
            <a:ext cx="48782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latin typeface="+mn-ea"/>
                <a:ea typeface="+mn-ea"/>
              </a:rPr>
              <a:t>22.3.1</a:t>
            </a:r>
            <a:r>
              <a:rPr lang="zh-CN" altLang="en-US" sz="2800" b="1" dirty="0">
                <a:solidFill>
                  <a:srgbClr val="FF0000"/>
                </a:solidFill>
                <a:latin typeface="+mn-ea"/>
                <a:ea typeface="+mn-ea"/>
              </a:rPr>
              <a:t>位置</a:t>
            </a:r>
            <a:r>
              <a:rPr lang="en-US" altLang="zh-CN" sz="2800" b="1" dirty="0">
                <a:solidFill>
                  <a:srgbClr val="FF0000"/>
                </a:solidFill>
                <a:latin typeface="+mn-ea"/>
                <a:ea typeface="+mn-ea"/>
              </a:rPr>
              <a:t>—</a:t>
            </a:r>
            <a:r>
              <a:rPr lang="zh-CN" altLang="en-US" sz="2800" b="1" dirty="0">
                <a:solidFill>
                  <a:srgbClr val="FF0000"/>
                </a:solidFill>
                <a:latin typeface="+mn-ea"/>
                <a:ea typeface="+mn-ea"/>
              </a:rPr>
              <a:t>动量不确定关系</a:t>
            </a:r>
          </a:p>
        </p:txBody>
      </p:sp>
      <p:sp>
        <p:nvSpPr>
          <p:cNvPr id="40" name="未知"/>
          <p:cNvSpPr>
            <a:spLocks/>
          </p:cNvSpPr>
          <p:nvPr/>
        </p:nvSpPr>
        <p:spPr bwMode="auto">
          <a:xfrm>
            <a:off x="9295391" y="3676090"/>
            <a:ext cx="1168400" cy="2438400"/>
          </a:xfrm>
          <a:custGeom>
            <a:avLst/>
            <a:gdLst>
              <a:gd name="T0" fmla="*/ 2147483647 w 736"/>
              <a:gd name="T1" fmla="*/ 0 h 1536"/>
              <a:gd name="T2" fmla="*/ 2147483647 w 736"/>
              <a:gd name="T3" fmla="*/ 2147483647 h 1536"/>
              <a:gd name="T4" fmla="*/ 2147483647 w 736"/>
              <a:gd name="T5" fmla="*/ 2147483647 h 1536"/>
              <a:gd name="T6" fmla="*/ 0 w 736"/>
              <a:gd name="T7" fmla="*/ 2147483647 h 1536"/>
              <a:gd name="T8" fmla="*/ 2147483647 w 736"/>
              <a:gd name="T9" fmla="*/ 2147483647 h 1536"/>
              <a:gd name="T10" fmla="*/ 2147483647 w 736"/>
              <a:gd name="T11" fmla="*/ 2147483647 h 1536"/>
              <a:gd name="T12" fmla="*/ 2147483647 w 736"/>
              <a:gd name="T13" fmla="*/ 2147483647 h 1536"/>
              <a:gd name="T14" fmla="*/ 0 60000 65536"/>
              <a:gd name="T15" fmla="*/ 0 60000 65536"/>
              <a:gd name="T16" fmla="*/ 0 60000 65536"/>
              <a:gd name="T17" fmla="*/ 0 60000 65536"/>
              <a:gd name="T18" fmla="*/ 0 60000 65536"/>
              <a:gd name="T19" fmla="*/ 0 60000 65536"/>
              <a:gd name="T20" fmla="*/ 0 60000 65536"/>
              <a:gd name="T21" fmla="*/ 0 w 736"/>
              <a:gd name="T22" fmla="*/ 0 h 1536"/>
              <a:gd name="T23" fmla="*/ 736 w 736"/>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6" h="1536">
                <a:moveTo>
                  <a:pt x="672" y="0"/>
                </a:moveTo>
                <a:cubicBezTo>
                  <a:pt x="650" y="28"/>
                  <a:pt x="546" y="100"/>
                  <a:pt x="542" y="170"/>
                </a:cubicBezTo>
                <a:cubicBezTo>
                  <a:pt x="538" y="240"/>
                  <a:pt x="736" y="321"/>
                  <a:pt x="646" y="421"/>
                </a:cubicBezTo>
                <a:cubicBezTo>
                  <a:pt x="556" y="521"/>
                  <a:pt x="0" y="653"/>
                  <a:pt x="0" y="768"/>
                </a:cubicBezTo>
                <a:cubicBezTo>
                  <a:pt x="0" y="883"/>
                  <a:pt x="556" y="1014"/>
                  <a:pt x="646" y="1110"/>
                </a:cubicBezTo>
                <a:cubicBezTo>
                  <a:pt x="736" y="1206"/>
                  <a:pt x="538" y="1276"/>
                  <a:pt x="542" y="1347"/>
                </a:cubicBezTo>
                <a:cubicBezTo>
                  <a:pt x="546" y="1418"/>
                  <a:pt x="645" y="1497"/>
                  <a:pt x="672" y="1536"/>
                </a:cubicBezTo>
              </a:path>
            </a:pathLst>
          </a:custGeom>
          <a:solidFill>
            <a:srgbClr val="FF0000"/>
          </a:solidFill>
          <a:ln w="28575">
            <a:solidFill>
              <a:srgbClr val="FF33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1" name="Rectangle 89"/>
          <p:cNvSpPr>
            <a:spLocks noChangeArrowheads="1"/>
          </p:cNvSpPr>
          <p:nvPr/>
        </p:nvSpPr>
        <p:spPr bwMode="auto">
          <a:xfrm>
            <a:off x="1861959" y="6022551"/>
            <a:ext cx="508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6600CC"/>
                </a:solidFill>
                <a:latin typeface="Times New Roman" panose="02020603050405020304" pitchFamily="18" charset="0"/>
              </a:rPr>
              <a:t>以电子的单缝衍射为例说明。</a:t>
            </a:r>
          </a:p>
        </p:txBody>
      </p:sp>
    </p:spTree>
    <p:extLst>
      <p:ext uri="{BB962C8B-B14F-4D97-AF65-F5344CB8AC3E}">
        <p14:creationId xmlns:p14="http://schemas.microsoft.com/office/powerpoint/2010/main" val="355910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circle(in)">
                                      <p:cBhvr>
                                        <p:cTn id="46" dur="2000"/>
                                        <p:tgtEl>
                                          <p:spTgt spid="13"/>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circle(in)">
                                      <p:cBhvr>
                                        <p:cTn id="49" dur="2000"/>
                                        <p:tgtEl>
                                          <p:spTgt spid="36"/>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circle(in)">
                                      <p:cBhvr>
                                        <p:cTn id="52" dur="20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36" grpId="0"/>
      <p:bldP spid="40" grpId="0" animBg="1"/>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2180394" y="434844"/>
            <a:ext cx="7975228" cy="954107"/>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800" b="1" dirty="0">
                <a:latin typeface="+mn-lt"/>
                <a:ea typeface="+mn-ea"/>
              </a:rPr>
              <a:t>   </a:t>
            </a:r>
            <a:r>
              <a:rPr lang="zh-CN" altLang="en-US" sz="2800" b="1" dirty="0">
                <a:solidFill>
                  <a:srgbClr val="FF0000"/>
                </a:solidFill>
                <a:latin typeface="+mn-lt"/>
                <a:ea typeface="+mn-ea"/>
              </a:rPr>
              <a:t>练习：</a:t>
            </a:r>
            <a:r>
              <a:rPr lang="zh-CN" altLang="en-US" sz="2800" b="1" dirty="0">
                <a:solidFill>
                  <a:srgbClr val="6600CC"/>
                </a:solidFill>
                <a:latin typeface="+mj-ea"/>
                <a:ea typeface="+mj-ea"/>
              </a:rPr>
              <a:t>使用不确定关系估算一维箱子中的粒子的基态能。</a:t>
            </a:r>
          </a:p>
        </p:txBody>
      </p:sp>
      <p:sp>
        <p:nvSpPr>
          <p:cNvPr id="3" name="Text Box 1028"/>
          <p:cNvSpPr txBox="1">
            <a:spLocks noChangeArrowheads="1"/>
          </p:cNvSpPr>
          <p:nvPr/>
        </p:nvSpPr>
        <p:spPr bwMode="auto">
          <a:xfrm>
            <a:off x="2824017" y="3107760"/>
            <a:ext cx="312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FF"/>
                </a:solidFill>
                <a:latin typeface="Calibri" panose="020F0502020204030204" pitchFamily="34" charset="0"/>
                <a:ea typeface="黑体" panose="02010609060101010101" pitchFamily="49" charset="-122"/>
              </a:rPr>
              <a:t>由不确定关系得</a:t>
            </a:r>
          </a:p>
        </p:txBody>
      </p:sp>
      <p:grpSp>
        <p:nvGrpSpPr>
          <p:cNvPr id="4" name="Group 1038"/>
          <p:cNvGrpSpPr>
            <a:grpSpLocks/>
          </p:cNvGrpSpPr>
          <p:nvPr/>
        </p:nvGrpSpPr>
        <p:grpSpPr bwMode="auto">
          <a:xfrm>
            <a:off x="2052511" y="2131817"/>
            <a:ext cx="5410200" cy="655638"/>
            <a:chOff x="141" y="1485"/>
            <a:chExt cx="3408" cy="413"/>
          </a:xfrm>
        </p:grpSpPr>
        <p:sp>
          <p:nvSpPr>
            <p:cNvPr id="5" name="Text Box 1027"/>
            <p:cNvSpPr txBox="1">
              <a:spLocks noChangeArrowheads="1"/>
            </p:cNvSpPr>
            <p:nvPr/>
          </p:nvSpPr>
          <p:spPr bwMode="auto">
            <a:xfrm>
              <a:off x="141" y="1530"/>
              <a:ext cx="34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C00000"/>
                  </a:solidFill>
                  <a:latin typeface="黑体" panose="02010609060101010101" pitchFamily="49" charset="-122"/>
                  <a:ea typeface="黑体" panose="02010609060101010101" pitchFamily="49" charset="-122"/>
                </a:rPr>
                <a:t>解：</a:t>
              </a:r>
              <a:r>
                <a:rPr lang="zh-CN" altLang="en-US" sz="2800" b="1" dirty="0">
                  <a:solidFill>
                    <a:srgbClr val="008000"/>
                  </a:solidFill>
                  <a:latin typeface="黑体" panose="02010609060101010101" pitchFamily="49" charset="-122"/>
                  <a:ea typeface="黑体" panose="02010609060101010101" pitchFamily="49" charset="-122"/>
                </a:rPr>
                <a:t>粒子活动范围</a:t>
              </a:r>
            </a:p>
          </p:txBody>
        </p:sp>
        <p:graphicFrame>
          <p:nvGraphicFramePr>
            <p:cNvPr id="6" name="Object 1026"/>
            <p:cNvGraphicFramePr>
              <a:graphicFrameLocks noChangeAspect="1"/>
            </p:cNvGraphicFramePr>
            <p:nvPr/>
          </p:nvGraphicFramePr>
          <p:xfrm>
            <a:off x="2031" y="1485"/>
            <a:ext cx="1135" cy="413"/>
          </p:xfrm>
          <a:graphic>
            <a:graphicData uri="http://schemas.openxmlformats.org/presentationml/2006/ole">
              <mc:AlternateContent xmlns:mc="http://schemas.openxmlformats.org/markup-compatibility/2006">
                <mc:Choice xmlns:v="urn:schemas-microsoft-com:vml" Requires="v">
                  <p:oleObj spid="_x0000_s150668" name="公式" r:id="rId3" imgW="428666" imgH="152512" progId="Equation.3">
                    <p:embed/>
                  </p:oleObj>
                </mc:Choice>
                <mc:Fallback>
                  <p:oleObj name="公式" r:id="rId3" imgW="428666" imgH="152512" progId="Equation.3">
                    <p:embed/>
                    <p:pic>
                      <p:nvPicPr>
                        <p:cNvPr id="6"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1" y="1485"/>
                          <a:ext cx="1135" cy="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 name="Object 1024"/>
          <p:cNvGraphicFramePr>
            <a:graphicFrameLocks noChangeAspect="1"/>
          </p:cNvGraphicFramePr>
          <p:nvPr>
            <p:extLst>
              <p:ext uri="{D42A27DB-BD31-4B8C-83A1-F6EECF244321}">
                <p14:modId xmlns:p14="http://schemas.microsoft.com/office/powerpoint/2010/main" val="598489681"/>
              </p:ext>
            </p:extLst>
          </p:nvPr>
        </p:nvGraphicFramePr>
        <p:xfrm>
          <a:off x="2878894" y="4219926"/>
          <a:ext cx="2006600" cy="750888"/>
        </p:xfrm>
        <a:graphic>
          <a:graphicData uri="http://schemas.openxmlformats.org/presentationml/2006/ole">
            <mc:AlternateContent xmlns:mc="http://schemas.openxmlformats.org/markup-compatibility/2006">
              <mc:Choice xmlns:v="urn:schemas-microsoft-com:vml" Requires="v">
                <p:oleObj spid="_x0000_s150669" name="公式" r:id="rId5" imgW="571465" imgH="171408" progId="Equation.3">
                  <p:embed/>
                </p:oleObj>
              </mc:Choice>
              <mc:Fallback>
                <p:oleObj name="公式" r:id="rId5" imgW="571465" imgH="171408" progId="Equation.3">
                  <p:embed/>
                  <p:pic>
                    <p:nvPicPr>
                      <p:cNvPr id="7"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8894" y="4219926"/>
                        <a:ext cx="2006600"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25"/>
          <p:cNvGraphicFramePr>
            <a:graphicFrameLocks noChangeAspect="1"/>
          </p:cNvGraphicFramePr>
          <p:nvPr>
            <p:extLst>
              <p:ext uri="{D42A27DB-BD31-4B8C-83A1-F6EECF244321}">
                <p14:modId xmlns:p14="http://schemas.microsoft.com/office/powerpoint/2010/main" val="2868867725"/>
              </p:ext>
            </p:extLst>
          </p:nvPr>
        </p:nvGraphicFramePr>
        <p:xfrm>
          <a:off x="5704434" y="2584364"/>
          <a:ext cx="3033712" cy="1535113"/>
        </p:xfrm>
        <a:graphic>
          <a:graphicData uri="http://schemas.openxmlformats.org/presentationml/2006/ole">
            <mc:AlternateContent xmlns:mc="http://schemas.openxmlformats.org/markup-compatibility/2006">
              <mc:Choice xmlns:v="urn:schemas-microsoft-com:vml" Requires="v">
                <p:oleObj spid="_x0000_s150670" name="公式" r:id="rId7" imgW="809553" imgH="361981" progId="Equation.3">
                  <p:embed/>
                </p:oleObj>
              </mc:Choice>
              <mc:Fallback>
                <p:oleObj name="公式" r:id="rId7" imgW="809553" imgH="361981" progId="Equation.3">
                  <p:embed/>
                  <p:pic>
                    <p:nvPicPr>
                      <p:cNvPr id="8" name="Object 1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4434" y="2584364"/>
                        <a:ext cx="3033712" cy="153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2912914555"/>
              </p:ext>
            </p:extLst>
          </p:nvPr>
        </p:nvGraphicFramePr>
        <p:xfrm>
          <a:off x="5964238" y="3943350"/>
          <a:ext cx="2911475" cy="1582738"/>
        </p:xfrm>
        <a:graphic>
          <a:graphicData uri="http://schemas.openxmlformats.org/presentationml/2006/ole">
            <mc:AlternateContent xmlns:mc="http://schemas.openxmlformats.org/markup-compatibility/2006">
              <mc:Choice xmlns:v="urn:schemas-microsoft-com:vml" Requires="v">
                <p:oleObj spid="_x0000_s150671" name="Equation" r:id="rId9" imgW="838080" imgH="393480" progId="Equation.DSMT4">
                  <p:embed/>
                </p:oleObj>
              </mc:Choice>
              <mc:Fallback>
                <p:oleObj name="Equation" r:id="rId9" imgW="838080" imgH="393480" progId="Equation.DSMT4">
                  <p:embed/>
                  <p:pic>
                    <p:nvPicPr>
                      <p:cNvPr id="9" name="Object 6"/>
                      <p:cNvPicPr>
                        <a:picLocks noChangeAspect="1" noChangeArrowheads="1"/>
                      </p:cNvPicPr>
                      <p:nvPr/>
                    </p:nvPicPr>
                    <p:blipFill>
                      <a:blip r:embed="rId10"/>
                      <a:srcRect/>
                      <a:stretch>
                        <a:fillRect/>
                      </a:stretch>
                    </p:blipFill>
                    <p:spPr bwMode="auto">
                      <a:xfrm>
                        <a:off x="5964238" y="3943350"/>
                        <a:ext cx="2911475" cy="158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27"/>
          <p:cNvGraphicFramePr>
            <a:graphicFrameLocks noChangeAspect="1"/>
          </p:cNvGraphicFramePr>
          <p:nvPr>
            <p:extLst>
              <p:ext uri="{D42A27DB-BD31-4B8C-83A1-F6EECF244321}">
                <p14:modId xmlns:p14="http://schemas.microsoft.com/office/powerpoint/2010/main" val="4040289867"/>
              </p:ext>
            </p:extLst>
          </p:nvPr>
        </p:nvGraphicFramePr>
        <p:xfrm>
          <a:off x="3924300" y="5200650"/>
          <a:ext cx="2962275" cy="1381125"/>
        </p:xfrm>
        <a:graphic>
          <a:graphicData uri="http://schemas.openxmlformats.org/presentationml/2006/ole">
            <mc:AlternateContent xmlns:mc="http://schemas.openxmlformats.org/markup-compatibility/2006">
              <mc:Choice xmlns:v="urn:schemas-microsoft-com:vml" Requires="v">
                <p:oleObj spid="_x0000_s150672" name="Equation" r:id="rId11" imgW="939600" imgH="419040" progId="Equation.DSMT4">
                  <p:embed/>
                </p:oleObj>
              </mc:Choice>
              <mc:Fallback>
                <p:oleObj name="Equation" r:id="rId11" imgW="939600" imgH="419040" progId="Equation.DSMT4">
                  <p:embed/>
                  <p:pic>
                    <p:nvPicPr>
                      <p:cNvPr id="10" name="Object 1027"/>
                      <p:cNvPicPr>
                        <a:picLocks noChangeAspect="1" noChangeArrowheads="1"/>
                      </p:cNvPicPr>
                      <p:nvPr/>
                    </p:nvPicPr>
                    <p:blipFill>
                      <a:blip r:embed="rId12"/>
                      <a:srcRect/>
                      <a:stretch>
                        <a:fillRect/>
                      </a:stretch>
                    </p:blipFill>
                    <p:spPr bwMode="auto">
                      <a:xfrm>
                        <a:off x="3924300" y="5200650"/>
                        <a:ext cx="2962275"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8"/>
          <p:cNvSpPr>
            <a:spLocks noChangeArrowheads="1"/>
          </p:cNvSpPr>
          <p:nvPr/>
        </p:nvSpPr>
        <p:spPr bwMode="auto">
          <a:xfrm>
            <a:off x="7430044" y="1223674"/>
            <a:ext cx="2505980" cy="537403"/>
          </a:xfrm>
          <a:prstGeom prst="cube">
            <a:avLst/>
          </a:prstGeom>
          <a:noFill/>
          <a:ln w="28575">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2" name="Group 32"/>
          <p:cNvGrpSpPr>
            <a:grpSpLocks/>
          </p:cNvGrpSpPr>
          <p:nvPr/>
        </p:nvGrpSpPr>
        <p:grpSpPr bwMode="auto">
          <a:xfrm>
            <a:off x="7430044" y="1651097"/>
            <a:ext cx="2365378" cy="663575"/>
            <a:chOff x="242" y="-244"/>
            <a:chExt cx="1490" cy="418"/>
          </a:xfrm>
        </p:grpSpPr>
        <p:grpSp>
          <p:nvGrpSpPr>
            <p:cNvPr id="13" name="Group 33"/>
            <p:cNvGrpSpPr>
              <a:grpSpLocks/>
            </p:cNvGrpSpPr>
            <p:nvPr/>
          </p:nvGrpSpPr>
          <p:grpSpPr bwMode="auto">
            <a:xfrm>
              <a:off x="242" y="-244"/>
              <a:ext cx="1490" cy="321"/>
              <a:chOff x="242" y="-244"/>
              <a:chExt cx="1490" cy="321"/>
            </a:xfrm>
          </p:grpSpPr>
          <p:graphicFrame>
            <p:nvGraphicFramePr>
              <p:cNvPr id="16" name="Object 34"/>
              <p:cNvGraphicFramePr>
                <a:graphicFrameLocks noChangeAspect="1"/>
              </p:cNvGraphicFramePr>
              <p:nvPr>
                <p:extLst>
                  <p:ext uri="{D42A27DB-BD31-4B8C-83A1-F6EECF244321}">
                    <p14:modId xmlns:p14="http://schemas.microsoft.com/office/powerpoint/2010/main" val="409421204"/>
                  </p:ext>
                </p:extLst>
              </p:nvPr>
            </p:nvGraphicFramePr>
            <p:xfrm>
              <a:off x="829" y="-244"/>
              <a:ext cx="237" cy="283"/>
            </p:xfrm>
            <a:graphic>
              <a:graphicData uri="http://schemas.openxmlformats.org/presentationml/2006/ole">
                <mc:AlternateContent xmlns:mc="http://schemas.openxmlformats.org/markup-compatibility/2006">
                  <mc:Choice xmlns:v="urn:schemas-microsoft-com:vml" Requires="v">
                    <p:oleObj spid="_x0000_s150673" name="公式" r:id="rId13" imgW="139680" imgH="164880" progId="Equation.3">
                      <p:embed/>
                    </p:oleObj>
                  </mc:Choice>
                  <mc:Fallback>
                    <p:oleObj name="公式" r:id="rId13" imgW="139680" imgH="164880" progId="Equation.3">
                      <p:embed/>
                      <p:pic>
                        <p:nvPicPr>
                          <p:cNvPr id="16" name="Object 34"/>
                          <p:cNvPicPr>
                            <a:picLocks noChangeAspect="1" noChangeArrowheads="1"/>
                          </p:cNvPicPr>
                          <p:nvPr/>
                        </p:nvPicPr>
                        <p:blipFill>
                          <a:blip r:embed="rId14"/>
                          <a:srcRect/>
                          <a:stretch>
                            <a:fillRect/>
                          </a:stretch>
                        </p:blipFill>
                        <p:spPr bwMode="auto">
                          <a:xfrm>
                            <a:off x="829" y="-244"/>
                            <a:ext cx="237" cy="283"/>
                          </a:xfrm>
                          <a:prstGeom prst="rect">
                            <a:avLst/>
                          </a:prstGeom>
                          <a:noFill/>
                          <a:ln>
                            <a:noFill/>
                          </a:ln>
                          <a:effectLst/>
                          <a:extLst/>
                        </p:spPr>
                      </p:pic>
                    </p:oleObj>
                  </mc:Fallback>
                </mc:AlternateContent>
              </a:graphicData>
            </a:graphic>
          </p:graphicFrame>
          <p:sp>
            <p:nvSpPr>
              <p:cNvPr id="17" name="Line 35"/>
              <p:cNvSpPr>
                <a:spLocks noChangeShapeType="1"/>
              </p:cNvSpPr>
              <p:nvPr/>
            </p:nvSpPr>
            <p:spPr bwMode="auto">
              <a:xfrm>
                <a:off x="242" y="74"/>
                <a:ext cx="1490" cy="3"/>
              </a:xfrm>
              <a:prstGeom prst="line">
                <a:avLst/>
              </a:prstGeom>
              <a:noFill/>
              <a:ln w="19050">
                <a:solidFill>
                  <a:srgbClr val="0070C0"/>
                </a:solidFill>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14" name="Line 36"/>
            <p:cNvSpPr>
              <a:spLocks noChangeShapeType="1"/>
            </p:cNvSpPr>
            <p:nvPr/>
          </p:nvSpPr>
          <p:spPr bwMode="auto">
            <a:xfrm>
              <a:off x="242" y="-6"/>
              <a:ext cx="1" cy="18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5" name="Line 37"/>
            <p:cNvSpPr>
              <a:spLocks noChangeShapeType="1"/>
            </p:cNvSpPr>
            <p:nvPr/>
          </p:nvSpPr>
          <p:spPr bwMode="auto">
            <a:xfrm flipH="1">
              <a:off x="1732" y="-6"/>
              <a:ext cx="0" cy="18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18" name="Oval 40"/>
          <p:cNvSpPr>
            <a:spLocks noChangeArrowheads="1"/>
          </p:cNvSpPr>
          <p:nvPr/>
        </p:nvSpPr>
        <p:spPr bwMode="auto">
          <a:xfrm>
            <a:off x="8491835" y="1472675"/>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0928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79576" y="148488"/>
            <a:ext cx="701893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rPr>
              <a:t>【</a:t>
            </a:r>
            <a:r>
              <a:rPr lang="zh-CN" altLang="en-US" sz="2800" b="1" dirty="0">
                <a:solidFill>
                  <a:srgbClr val="FF0000"/>
                </a:solidFill>
              </a:rPr>
              <a:t>例</a:t>
            </a:r>
            <a:r>
              <a:rPr lang="en-US" altLang="zh-CN" sz="2800" b="1" dirty="0">
                <a:solidFill>
                  <a:srgbClr val="FF0000"/>
                </a:solidFill>
              </a:rPr>
              <a:t>22-5】 </a:t>
            </a:r>
            <a:r>
              <a:rPr lang="zh-CN" altLang="en-US" sz="2800" b="1" dirty="0"/>
              <a:t>由不确定度关系</a:t>
            </a:r>
            <a:r>
              <a:rPr lang="zh-CN" altLang="en-US" sz="2800" b="1" dirty="0">
                <a:solidFill>
                  <a:srgbClr val="FF0000"/>
                </a:solidFill>
              </a:rPr>
              <a:t>估计</a:t>
            </a:r>
            <a:r>
              <a:rPr lang="zh-CN" altLang="en-US" sz="2800" b="1" dirty="0"/>
              <a:t>线性谐振子的基态能量。</a:t>
            </a:r>
          </a:p>
        </p:txBody>
      </p:sp>
      <p:graphicFrame>
        <p:nvGraphicFramePr>
          <p:cNvPr id="3" name="Object 2"/>
          <p:cNvGraphicFramePr>
            <a:graphicFrameLocks noChangeAspect="1"/>
          </p:cNvGraphicFramePr>
          <p:nvPr>
            <p:extLst>
              <p:ext uri="{D42A27DB-BD31-4B8C-83A1-F6EECF244321}">
                <p14:modId xmlns:p14="http://schemas.microsoft.com/office/powerpoint/2010/main" val="736923572"/>
              </p:ext>
            </p:extLst>
          </p:nvPr>
        </p:nvGraphicFramePr>
        <p:xfrm>
          <a:off x="7113836" y="1382124"/>
          <a:ext cx="3436937" cy="1219200"/>
        </p:xfrm>
        <a:graphic>
          <a:graphicData uri="http://schemas.openxmlformats.org/presentationml/2006/ole">
            <mc:AlternateContent xmlns:mc="http://schemas.openxmlformats.org/markup-compatibility/2006">
              <mc:Choice xmlns:v="urn:schemas-microsoft-com:vml" Requires="v">
                <p:oleObj spid="_x0000_s144538" name="公式" r:id="rId3" imgW="1180588" imgH="418918" progId="Equation.3">
                  <p:embed/>
                </p:oleObj>
              </mc:Choice>
              <mc:Fallback>
                <p:oleObj name="公式" r:id="rId3" imgW="1180588" imgH="41891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836" y="1382124"/>
                        <a:ext cx="3436937"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19"/>
          <p:cNvSpPr>
            <a:spLocks noChangeArrowheads="1"/>
          </p:cNvSpPr>
          <p:nvPr/>
        </p:nvSpPr>
        <p:spPr bwMode="auto">
          <a:xfrm>
            <a:off x="1883072" y="1073719"/>
            <a:ext cx="524154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577850" indent="-5778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C00000"/>
                </a:solidFill>
              </a:rPr>
              <a:t>解：</a:t>
            </a:r>
            <a:r>
              <a:rPr lang="zh-CN" altLang="en-US" sz="2800" b="1" dirty="0">
                <a:solidFill>
                  <a:srgbClr val="0000FF"/>
                </a:solidFill>
              </a:rPr>
              <a:t>按照经典力学，当质量为</a:t>
            </a:r>
            <a:r>
              <a:rPr lang="en-US" altLang="zh-CN" sz="2800" b="1" i="1" dirty="0">
                <a:solidFill>
                  <a:srgbClr val="FF0000"/>
                </a:solidFill>
              </a:rPr>
              <a:t>m</a:t>
            </a:r>
            <a:r>
              <a:rPr lang="en-US" altLang="zh-CN" sz="2800" b="1" i="1" dirty="0">
                <a:solidFill>
                  <a:srgbClr val="0000FF"/>
                </a:solidFill>
              </a:rPr>
              <a:t> </a:t>
            </a:r>
            <a:r>
              <a:rPr lang="zh-CN" altLang="en-US" sz="2800" b="1" dirty="0">
                <a:solidFill>
                  <a:srgbClr val="0000FF"/>
                </a:solidFill>
              </a:rPr>
              <a:t>、圆频率为</a:t>
            </a:r>
            <a:r>
              <a:rPr lang="en-US" altLang="zh-CN" sz="2800" b="1" i="1" dirty="0">
                <a:solidFill>
                  <a:srgbClr val="FF0000"/>
                </a:solidFill>
                <a:latin typeface="Symbol" panose="05050102010706020507" pitchFamily="18" charset="2"/>
              </a:rPr>
              <a:t>w</a:t>
            </a:r>
            <a:r>
              <a:rPr lang="zh-CN" altLang="en-US" sz="2800" b="1" dirty="0">
                <a:solidFill>
                  <a:srgbClr val="0000FF"/>
                </a:solidFill>
              </a:rPr>
              <a:t>的线性谐振子的动量为</a:t>
            </a:r>
            <a:r>
              <a:rPr lang="en-US" altLang="zh-CN" sz="2800" b="1" i="1" dirty="0">
                <a:solidFill>
                  <a:srgbClr val="FF0000"/>
                </a:solidFill>
              </a:rPr>
              <a:t>p</a:t>
            </a:r>
            <a:r>
              <a:rPr lang="zh-CN" altLang="en-US" sz="2800" b="1" dirty="0">
                <a:solidFill>
                  <a:srgbClr val="0000FF"/>
                </a:solidFill>
              </a:rPr>
              <a:t>时，振子的能量为</a:t>
            </a:r>
          </a:p>
        </p:txBody>
      </p:sp>
      <p:sp>
        <p:nvSpPr>
          <p:cNvPr id="7" name="Rectangle 20"/>
          <p:cNvSpPr>
            <a:spLocks noChangeArrowheads="1"/>
          </p:cNvSpPr>
          <p:nvPr/>
        </p:nvSpPr>
        <p:spPr bwMode="auto">
          <a:xfrm>
            <a:off x="1524001" y="2806868"/>
            <a:ext cx="89312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577850" indent="-5778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    </a:t>
            </a:r>
            <a:r>
              <a:rPr lang="zh-CN" altLang="en-US" sz="2800" b="1" dirty="0">
                <a:solidFill>
                  <a:srgbClr val="008000"/>
                </a:solidFill>
              </a:rPr>
              <a:t>因微观粒子的波粒二像性，振子的动量和位置不可能同时取确切值，分别有一个不确定度</a:t>
            </a:r>
            <a:r>
              <a:rPr lang="zh-CN" altLang="zh-CN" sz="2800" b="1" dirty="0">
                <a:solidFill>
                  <a:srgbClr val="FF0000"/>
                </a:solidFill>
              </a:rPr>
              <a:t>△</a:t>
            </a:r>
            <a:r>
              <a:rPr lang="zh-CN" altLang="zh-CN" sz="2800" b="1" i="1" dirty="0">
                <a:solidFill>
                  <a:srgbClr val="FF0000"/>
                </a:solidFill>
              </a:rPr>
              <a:t>p</a:t>
            </a:r>
            <a:r>
              <a:rPr lang="zh-CN" altLang="zh-CN" sz="2800" b="1" dirty="0">
                <a:solidFill>
                  <a:srgbClr val="008000"/>
                </a:solidFill>
              </a:rPr>
              <a:t>和</a:t>
            </a:r>
            <a:r>
              <a:rPr lang="zh-CN" altLang="zh-CN" sz="2800" b="1" dirty="0">
                <a:solidFill>
                  <a:srgbClr val="FF0000"/>
                </a:solidFill>
              </a:rPr>
              <a:t>△</a:t>
            </a:r>
            <a:r>
              <a:rPr lang="zh-CN" altLang="zh-CN" sz="2800" b="1" i="1" dirty="0">
                <a:solidFill>
                  <a:srgbClr val="FF0000"/>
                </a:solidFill>
              </a:rPr>
              <a:t>x</a:t>
            </a:r>
            <a:r>
              <a:rPr lang="zh-CN" altLang="zh-CN" sz="2800" b="1" dirty="0">
                <a:solidFill>
                  <a:srgbClr val="FF0000"/>
                </a:solidFill>
              </a:rPr>
              <a:t> </a:t>
            </a:r>
            <a:r>
              <a:rPr lang="zh-CN" altLang="en-US" sz="2800" b="1" dirty="0">
                <a:solidFill>
                  <a:srgbClr val="008000"/>
                </a:solidFill>
              </a:rPr>
              <a:t>。</a:t>
            </a:r>
          </a:p>
        </p:txBody>
      </p:sp>
      <p:graphicFrame>
        <p:nvGraphicFramePr>
          <p:cNvPr id="12" name="Object 3"/>
          <p:cNvGraphicFramePr>
            <a:graphicFrameLocks noChangeAspect="1"/>
          </p:cNvGraphicFramePr>
          <p:nvPr>
            <p:extLst>
              <p:ext uri="{D42A27DB-BD31-4B8C-83A1-F6EECF244321}">
                <p14:modId xmlns:p14="http://schemas.microsoft.com/office/powerpoint/2010/main" val="4004922977"/>
              </p:ext>
            </p:extLst>
          </p:nvPr>
        </p:nvGraphicFramePr>
        <p:xfrm>
          <a:off x="3624263" y="3627439"/>
          <a:ext cx="1477962" cy="592137"/>
        </p:xfrm>
        <a:graphic>
          <a:graphicData uri="http://schemas.openxmlformats.org/presentationml/2006/ole">
            <mc:AlternateContent xmlns:mc="http://schemas.openxmlformats.org/markup-compatibility/2006">
              <mc:Choice xmlns:v="urn:schemas-microsoft-com:vml" Requires="v">
                <p:oleObj spid="_x0000_s144539" name="公式" r:id="rId5" imgW="444240" imgH="177480" progId="Equation.3">
                  <p:embed/>
                </p:oleObj>
              </mc:Choice>
              <mc:Fallback>
                <p:oleObj name="公式" r:id="rId5" imgW="444240" imgH="177480" progId="Equation.3">
                  <p:embed/>
                  <p:pic>
                    <p:nvPicPr>
                      <p:cNvPr id="0" name=""/>
                      <p:cNvPicPr>
                        <a:picLocks noChangeAspect="1" noChangeArrowheads="1"/>
                      </p:cNvPicPr>
                      <p:nvPr/>
                    </p:nvPicPr>
                    <p:blipFill>
                      <a:blip r:embed="rId6"/>
                      <a:srcRect/>
                      <a:stretch>
                        <a:fillRect/>
                      </a:stretch>
                    </p:blipFill>
                    <p:spPr bwMode="auto">
                      <a:xfrm>
                        <a:off x="3624263" y="3627439"/>
                        <a:ext cx="1477962"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627233538"/>
              </p:ext>
            </p:extLst>
          </p:nvPr>
        </p:nvGraphicFramePr>
        <p:xfrm>
          <a:off x="6142038" y="3636964"/>
          <a:ext cx="1604962" cy="676275"/>
        </p:xfrm>
        <a:graphic>
          <a:graphicData uri="http://schemas.openxmlformats.org/presentationml/2006/ole">
            <mc:AlternateContent xmlns:mc="http://schemas.openxmlformats.org/markup-compatibility/2006">
              <mc:Choice xmlns:v="urn:schemas-microsoft-com:vml" Requires="v">
                <p:oleObj spid="_x0000_s144540" name="公式" r:id="rId7" imgW="482400" imgH="203040" progId="Equation.3">
                  <p:embed/>
                </p:oleObj>
              </mc:Choice>
              <mc:Fallback>
                <p:oleObj name="公式" r:id="rId7" imgW="482400" imgH="203040" progId="Equation.3">
                  <p:embed/>
                  <p:pic>
                    <p:nvPicPr>
                      <p:cNvPr id="0" name=""/>
                      <p:cNvPicPr>
                        <a:picLocks noChangeAspect="1" noChangeArrowheads="1"/>
                      </p:cNvPicPr>
                      <p:nvPr/>
                    </p:nvPicPr>
                    <p:blipFill>
                      <a:blip r:embed="rId8"/>
                      <a:srcRect/>
                      <a:stretch>
                        <a:fillRect/>
                      </a:stretch>
                    </p:blipFill>
                    <p:spPr bwMode="auto">
                      <a:xfrm>
                        <a:off x="6142038" y="3636964"/>
                        <a:ext cx="1604962"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3"/>
          <p:cNvGraphicFramePr>
            <a:graphicFrameLocks noChangeAspect="1"/>
          </p:cNvGraphicFramePr>
          <p:nvPr>
            <p:extLst>
              <p:ext uri="{D42A27DB-BD31-4B8C-83A1-F6EECF244321}">
                <p14:modId xmlns:p14="http://schemas.microsoft.com/office/powerpoint/2010/main" val="256971322"/>
              </p:ext>
            </p:extLst>
          </p:nvPr>
        </p:nvGraphicFramePr>
        <p:xfrm>
          <a:off x="2999657" y="4740052"/>
          <a:ext cx="2238375" cy="760412"/>
        </p:xfrm>
        <a:graphic>
          <a:graphicData uri="http://schemas.openxmlformats.org/presentationml/2006/ole">
            <mc:AlternateContent xmlns:mc="http://schemas.openxmlformats.org/markup-compatibility/2006">
              <mc:Choice xmlns:v="urn:schemas-microsoft-com:vml" Requires="v">
                <p:oleObj spid="_x0000_s144541" name="公式" r:id="rId9" imgW="672840" imgH="228600" progId="Equation.3">
                  <p:embed/>
                </p:oleObj>
              </mc:Choice>
              <mc:Fallback>
                <p:oleObj name="公式" r:id="rId9" imgW="672840" imgH="228600" progId="Equation.3">
                  <p:embed/>
                  <p:pic>
                    <p:nvPicPr>
                      <p:cNvPr id="0" name=""/>
                      <p:cNvPicPr>
                        <a:picLocks noChangeAspect="1" noChangeArrowheads="1"/>
                      </p:cNvPicPr>
                      <p:nvPr/>
                    </p:nvPicPr>
                    <p:blipFill>
                      <a:blip r:embed="rId10"/>
                      <a:srcRect/>
                      <a:stretch>
                        <a:fillRect/>
                      </a:stretch>
                    </p:blipFill>
                    <p:spPr bwMode="auto">
                      <a:xfrm>
                        <a:off x="2999657" y="4740052"/>
                        <a:ext cx="2238375"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21"/>
          <p:cNvSpPr>
            <a:spLocks noChangeArrowheads="1"/>
          </p:cNvSpPr>
          <p:nvPr/>
        </p:nvSpPr>
        <p:spPr bwMode="auto">
          <a:xfrm>
            <a:off x="2116138" y="4296386"/>
            <a:ext cx="6716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577850" indent="-5778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    </a:t>
            </a:r>
            <a:r>
              <a:rPr lang="zh-CN" altLang="en-US" sz="2800" b="1" dirty="0">
                <a:solidFill>
                  <a:srgbClr val="0000FF"/>
                </a:solidFill>
              </a:rPr>
              <a:t>为了</a:t>
            </a:r>
            <a:r>
              <a:rPr lang="zh-CN" altLang="en-US" sz="2800" b="1" dirty="0">
                <a:solidFill>
                  <a:srgbClr val="FF0000"/>
                </a:solidFill>
              </a:rPr>
              <a:t>估计</a:t>
            </a:r>
            <a:r>
              <a:rPr lang="zh-CN" altLang="en-US" sz="2800" b="1" dirty="0">
                <a:solidFill>
                  <a:srgbClr val="0000FF"/>
                </a:solidFill>
              </a:rPr>
              <a:t>线性谐振子的基态能量，取</a:t>
            </a:r>
          </a:p>
        </p:txBody>
      </p:sp>
      <p:graphicFrame>
        <p:nvGraphicFramePr>
          <p:cNvPr id="16" name="Object 4"/>
          <p:cNvGraphicFramePr>
            <a:graphicFrameLocks noChangeAspect="1"/>
          </p:cNvGraphicFramePr>
          <p:nvPr>
            <p:extLst>
              <p:ext uri="{D42A27DB-BD31-4B8C-83A1-F6EECF244321}">
                <p14:modId xmlns:p14="http://schemas.microsoft.com/office/powerpoint/2010/main" val="3098510862"/>
              </p:ext>
            </p:extLst>
          </p:nvPr>
        </p:nvGraphicFramePr>
        <p:xfrm>
          <a:off x="6450806" y="4894807"/>
          <a:ext cx="2012950" cy="658813"/>
        </p:xfrm>
        <a:graphic>
          <a:graphicData uri="http://schemas.openxmlformats.org/presentationml/2006/ole">
            <mc:AlternateContent xmlns:mc="http://schemas.openxmlformats.org/markup-compatibility/2006">
              <mc:Choice xmlns:v="urn:schemas-microsoft-com:vml" Requires="v">
                <p:oleObj spid="_x0000_s144542" name="公式" r:id="rId11" imgW="698500" imgH="228600" progId="Equation.3">
                  <p:embed/>
                </p:oleObj>
              </mc:Choice>
              <mc:Fallback>
                <p:oleObj name="公式" r:id="rId11" imgW="6985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0806" y="4894807"/>
                        <a:ext cx="201295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23"/>
          <p:cNvSpPr>
            <a:spLocks noChangeArrowheads="1"/>
          </p:cNvSpPr>
          <p:nvPr/>
        </p:nvSpPr>
        <p:spPr bwMode="auto">
          <a:xfrm>
            <a:off x="2162175" y="5975351"/>
            <a:ext cx="1082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577850" indent="-5778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8000"/>
                </a:solidFill>
              </a:rPr>
              <a:t>得</a:t>
            </a:r>
          </a:p>
        </p:txBody>
      </p:sp>
      <p:graphicFrame>
        <p:nvGraphicFramePr>
          <p:cNvPr id="18" name="Object 5"/>
          <p:cNvGraphicFramePr>
            <a:graphicFrameLocks noChangeAspect="1"/>
          </p:cNvGraphicFramePr>
          <p:nvPr>
            <p:extLst>
              <p:ext uri="{D42A27DB-BD31-4B8C-83A1-F6EECF244321}">
                <p14:modId xmlns:p14="http://schemas.microsoft.com/office/powerpoint/2010/main" val="1466708850"/>
              </p:ext>
            </p:extLst>
          </p:nvPr>
        </p:nvGraphicFramePr>
        <p:xfrm>
          <a:off x="3771901" y="5478746"/>
          <a:ext cx="4397375" cy="1200150"/>
        </p:xfrm>
        <a:graphic>
          <a:graphicData uri="http://schemas.openxmlformats.org/presentationml/2006/ole">
            <mc:AlternateContent xmlns:mc="http://schemas.openxmlformats.org/markup-compatibility/2006">
              <mc:Choice xmlns:v="urn:schemas-microsoft-com:vml" Requires="v">
                <p:oleObj spid="_x0000_s144543" name="公式" r:id="rId13" imgW="1536700" imgH="419100" progId="Equation.3">
                  <p:embed/>
                </p:oleObj>
              </mc:Choice>
              <mc:Fallback>
                <p:oleObj name="公式" r:id="rId13" imgW="1536700" imgH="4191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1901" y="5478746"/>
                        <a:ext cx="4397375"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iterate type="wd">
                                    <p:tmPct val="100000"/>
                                  </p:iterate>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iterate type="wd">
                                    <p:tmPct val="100000"/>
                                  </p:iterate>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iterate type="wd">
                                    <p:tmPct val="100000"/>
                                  </p:iterate>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15">
                                            <p:txEl>
                                              <p:pRg st="0" end="0"/>
                                            </p:txEl>
                                          </p:spTgt>
                                        </p:tgtEl>
                                        <p:attrNameLst>
                                          <p:attrName>style.visibility</p:attrName>
                                        </p:attrNameLst>
                                      </p:cBhvr>
                                      <p:to>
                                        <p:strVal val="visible"/>
                                      </p:to>
                                    </p:set>
                                    <p:animEffect transition="in" filter="wipe(left)">
                                      <p:cBhvr>
                                        <p:cTn id="39" dur="500"/>
                                        <p:tgtEl>
                                          <p:spTgt spid="1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iterate type="wd">
                                    <p:tmPct val="100000"/>
                                  </p:iterate>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iterate type="wd">
                                    <p:tmPct val="100000"/>
                                  </p:iterate>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iterate type="wd">
                                    <p:tmPct val="100000"/>
                                  </p:iterate>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wipe(left)">
                                      <p:cBhvr>
                                        <p:cTn id="54" dur="500"/>
                                        <p:tgtEl>
                                          <p:spTgt spid="17">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iterate type="wd">
                                    <p:tmPct val="100000"/>
                                  </p:iterate>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build="p" autoUpdateAnimBg="0"/>
      <p:bldP spid="15" grpId="0" build="p" autoUpdateAnimBg="0"/>
      <p:bldP spid="1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3"/>
          <p:cNvSpPr>
            <a:spLocks noChangeArrowheads="1"/>
          </p:cNvSpPr>
          <p:nvPr/>
        </p:nvSpPr>
        <p:spPr bwMode="auto">
          <a:xfrm>
            <a:off x="4811713" y="530226"/>
            <a:ext cx="1065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577850" indent="-5778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Calibri" panose="020F0502020204030204" pitchFamily="34" charset="0"/>
              </a:rPr>
              <a:t>  </a:t>
            </a:r>
            <a:endParaRPr lang="zh-CN" altLang="en-US" sz="2800" b="1">
              <a:solidFill>
                <a:srgbClr val="0000FF"/>
              </a:solidFill>
              <a:latin typeface="Calibri" panose="020F0502020204030204" pitchFamily="34" charset="0"/>
            </a:endParaRPr>
          </a:p>
        </p:txBody>
      </p:sp>
      <p:graphicFrame>
        <p:nvGraphicFramePr>
          <p:cNvPr id="16" name="Object 5"/>
          <p:cNvGraphicFramePr>
            <a:graphicFrameLocks noChangeAspect="1"/>
          </p:cNvGraphicFramePr>
          <p:nvPr>
            <p:extLst>
              <p:ext uri="{D42A27DB-BD31-4B8C-83A1-F6EECF244321}">
                <p14:modId xmlns:p14="http://schemas.microsoft.com/office/powerpoint/2010/main" val="1024190193"/>
              </p:ext>
            </p:extLst>
          </p:nvPr>
        </p:nvGraphicFramePr>
        <p:xfrm>
          <a:off x="2783633" y="0"/>
          <a:ext cx="3965327" cy="1082234"/>
        </p:xfrm>
        <a:graphic>
          <a:graphicData uri="http://schemas.openxmlformats.org/presentationml/2006/ole">
            <mc:AlternateContent xmlns:mc="http://schemas.openxmlformats.org/markup-compatibility/2006">
              <mc:Choice xmlns:v="urn:schemas-microsoft-com:vml" Requires="v">
                <p:oleObj spid="_x0000_s123385" name="公式" r:id="rId3" imgW="1536700" imgH="419100" progId="Equation.3">
                  <p:embed/>
                </p:oleObj>
              </mc:Choice>
              <mc:Fallback>
                <p:oleObj name="公式" r:id="rId3" imgW="1536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3" y="0"/>
                        <a:ext cx="3965327" cy="1082234"/>
                      </a:xfrm>
                      <a:prstGeom prst="rect">
                        <a:avLst/>
                      </a:prstGeom>
                      <a:noFill/>
                      <a:ln>
                        <a:noFill/>
                      </a:ln>
                      <a:effectLst/>
                      <a:extLst/>
                    </p:spPr>
                  </p:pic>
                </p:oleObj>
              </mc:Fallback>
            </mc:AlternateContent>
          </a:graphicData>
        </a:graphic>
      </p:graphicFrame>
      <p:graphicFrame>
        <p:nvGraphicFramePr>
          <p:cNvPr id="17" name="Object 7"/>
          <p:cNvGraphicFramePr>
            <a:graphicFrameLocks/>
          </p:cNvGraphicFramePr>
          <p:nvPr>
            <p:extLst>
              <p:ext uri="{D42A27DB-BD31-4B8C-83A1-F6EECF244321}">
                <p14:modId xmlns:p14="http://schemas.microsoft.com/office/powerpoint/2010/main" val="2787750406"/>
              </p:ext>
            </p:extLst>
          </p:nvPr>
        </p:nvGraphicFramePr>
        <p:xfrm>
          <a:off x="7881104" y="157877"/>
          <a:ext cx="1650181" cy="916285"/>
        </p:xfrm>
        <a:graphic>
          <a:graphicData uri="http://schemas.openxmlformats.org/presentationml/2006/ole">
            <mc:AlternateContent xmlns:mc="http://schemas.openxmlformats.org/markup-compatibility/2006">
              <mc:Choice xmlns:v="urn:schemas-microsoft-com:vml" Requires="v">
                <p:oleObj spid="_x0000_s123386" name="公式" r:id="rId5" imgW="647640" imgH="393480" progId="Equation.3">
                  <p:embed/>
                </p:oleObj>
              </mc:Choice>
              <mc:Fallback>
                <p:oleObj name="公式" r:id="rId5" imgW="647640" imgH="393480" progId="Equation.3">
                  <p:embed/>
                  <p:pic>
                    <p:nvPicPr>
                      <p:cNvPr id="0" name=""/>
                      <p:cNvPicPr>
                        <a:picLocks noChangeArrowheads="1"/>
                      </p:cNvPicPr>
                      <p:nvPr/>
                    </p:nvPicPr>
                    <p:blipFill>
                      <a:blip r:embed="rId6"/>
                      <a:srcRect/>
                      <a:stretch>
                        <a:fillRect/>
                      </a:stretch>
                    </p:blipFill>
                    <p:spPr bwMode="auto">
                      <a:xfrm>
                        <a:off x="7881104" y="157877"/>
                        <a:ext cx="1650181" cy="916285"/>
                      </a:xfrm>
                      <a:prstGeom prst="rect">
                        <a:avLst/>
                      </a:prstGeom>
                      <a:noFill/>
                      <a:ln>
                        <a:noFill/>
                      </a:ln>
                      <a:extLst/>
                    </p:spPr>
                  </p:pic>
                </p:oleObj>
              </mc:Fallback>
            </mc:AlternateContent>
          </a:graphicData>
        </a:graphic>
      </p:graphicFrame>
      <p:sp>
        <p:nvSpPr>
          <p:cNvPr id="20" name="Rectangle 25"/>
          <p:cNvSpPr>
            <a:spLocks noChangeArrowheads="1"/>
          </p:cNvSpPr>
          <p:nvPr/>
        </p:nvSpPr>
        <p:spPr bwMode="auto">
          <a:xfrm>
            <a:off x="1828766" y="1350522"/>
            <a:ext cx="4454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577850" indent="-5778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00FF"/>
                </a:solidFill>
                <a:latin typeface="Calibri" panose="020F0502020204030204" pitchFamily="34" charset="0"/>
              </a:rPr>
              <a:t> </a:t>
            </a:r>
            <a:r>
              <a:rPr lang="zh-CN" altLang="en-US" sz="2800" b="1" dirty="0">
                <a:solidFill>
                  <a:srgbClr val="0000FF"/>
                </a:solidFill>
                <a:latin typeface="Calibri" panose="020F0502020204030204" pitchFamily="34" charset="0"/>
              </a:rPr>
              <a:t>代入不确定度关系得</a:t>
            </a:r>
          </a:p>
        </p:txBody>
      </p:sp>
      <p:graphicFrame>
        <p:nvGraphicFramePr>
          <p:cNvPr id="21" name="Object 3"/>
          <p:cNvGraphicFramePr>
            <a:graphicFrameLocks noChangeAspect="1"/>
          </p:cNvGraphicFramePr>
          <p:nvPr>
            <p:extLst>
              <p:ext uri="{D42A27DB-BD31-4B8C-83A1-F6EECF244321}">
                <p14:modId xmlns:p14="http://schemas.microsoft.com/office/powerpoint/2010/main" val="3669204861"/>
              </p:ext>
            </p:extLst>
          </p:nvPr>
        </p:nvGraphicFramePr>
        <p:xfrm>
          <a:off x="5590151" y="1228577"/>
          <a:ext cx="2558597" cy="822497"/>
        </p:xfrm>
        <a:graphic>
          <a:graphicData uri="http://schemas.openxmlformats.org/presentationml/2006/ole">
            <mc:AlternateContent xmlns:mc="http://schemas.openxmlformats.org/markup-compatibility/2006">
              <mc:Choice xmlns:v="urn:schemas-microsoft-com:vml" Requires="v">
                <p:oleObj spid="_x0000_s123387" name="公式" r:id="rId7" imgW="672840" imgH="215640" progId="Equation.3">
                  <p:embed/>
                </p:oleObj>
              </mc:Choice>
              <mc:Fallback>
                <p:oleObj name="公式" r:id="rId7" imgW="672840" imgH="215640" progId="Equation.3">
                  <p:embed/>
                  <p:pic>
                    <p:nvPicPr>
                      <p:cNvPr id="0" name=""/>
                      <p:cNvPicPr>
                        <a:picLocks noChangeAspect="1" noChangeArrowheads="1"/>
                      </p:cNvPicPr>
                      <p:nvPr/>
                    </p:nvPicPr>
                    <p:blipFill>
                      <a:blip r:embed="rId8"/>
                      <a:srcRect/>
                      <a:stretch>
                        <a:fillRect/>
                      </a:stretch>
                    </p:blipFill>
                    <p:spPr bwMode="auto">
                      <a:xfrm>
                        <a:off x="5590151" y="1228577"/>
                        <a:ext cx="2558597" cy="822497"/>
                      </a:xfrm>
                      <a:prstGeom prst="rect">
                        <a:avLst/>
                      </a:prstGeom>
                      <a:noFill/>
                      <a:ln>
                        <a:noFill/>
                      </a:ln>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721892951"/>
              </p:ext>
            </p:extLst>
          </p:nvPr>
        </p:nvGraphicFramePr>
        <p:xfrm>
          <a:off x="2231358" y="3269264"/>
          <a:ext cx="2601003" cy="1119957"/>
        </p:xfrm>
        <a:graphic>
          <a:graphicData uri="http://schemas.openxmlformats.org/presentationml/2006/ole">
            <mc:AlternateContent xmlns:mc="http://schemas.openxmlformats.org/markup-compatibility/2006">
              <mc:Choice xmlns:v="urn:schemas-microsoft-com:vml" Requires="v">
                <p:oleObj spid="_x0000_s123388" name="公式" r:id="rId9" imgW="914400" imgH="393480" progId="Equation.3">
                  <p:embed/>
                </p:oleObj>
              </mc:Choice>
              <mc:Fallback>
                <p:oleObj name="公式" r:id="rId9" imgW="91440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1358" y="3269264"/>
                        <a:ext cx="2601003" cy="1119957"/>
                      </a:xfrm>
                      <a:prstGeom prst="rect">
                        <a:avLst/>
                      </a:prstGeom>
                      <a:noFill/>
                      <a:ln>
                        <a:noFill/>
                      </a:ln>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450893016"/>
              </p:ext>
            </p:extLst>
          </p:nvPr>
        </p:nvGraphicFramePr>
        <p:xfrm>
          <a:off x="3549888" y="1995446"/>
          <a:ext cx="5466804" cy="1235549"/>
        </p:xfrm>
        <a:graphic>
          <a:graphicData uri="http://schemas.openxmlformats.org/presentationml/2006/ole">
            <mc:AlternateContent xmlns:mc="http://schemas.openxmlformats.org/markup-compatibility/2006">
              <mc:Choice xmlns:v="urn:schemas-microsoft-com:vml" Requires="v">
                <p:oleObj spid="_x0000_s123389" name="公式" r:id="rId11" imgW="1968480" imgH="444240" progId="Equation.3">
                  <p:embed/>
                </p:oleObj>
              </mc:Choice>
              <mc:Fallback>
                <p:oleObj name="公式" r:id="rId11" imgW="1968480" imgH="444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9888" y="1995446"/>
                        <a:ext cx="5466804" cy="1235549"/>
                      </a:xfrm>
                      <a:prstGeom prst="rect">
                        <a:avLst/>
                      </a:prstGeom>
                      <a:noFill/>
                      <a:ln>
                        <a:noFill/>
                      </a:ln>
                      <a:extLst/>
                    </p:spPr>
                  </p:pic>
                </p:oleObj>
              </mc:Fallback>
            </mc:AlternateContent>
          </a:graphicData>
        </a:graphic>
      </p:graphicFrame>
      <p:sp>
        <p:nvSpPr>
          <p:cNvPr id="15" name="AutoShape 8"/>
          <p:cNvSpPr>
            <a:spLocks noChangeArrowheads="1"/>
          </p:cNvSpPr>
          <p:nvPr/>
        </p:nvSpPr>
        <p:spPr bwMode="auto">
          <a:xfrm>
            <a:off x="5670291" y="3709341"/>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8" name="Object 5"/>
          <p:cNvGraphicFramePr>
            <a:graphicFrameLocks noChangeAspect="1"/>
          </p:cNvGraphicFramePr>
          <p:nvPr>
            <p:extLst>
              <p:ext uri="{D42A27DB-BD31-4B8C-83A1-F6EECF244321}">
                <p14:modId xmlns:p14="http://schemas.microsoft.com/office/powerpoint/2010/main" val="1043897194"/>
              </p:ext>
            </p:extLst>
          </p:nvPr>
        </p:nvGraphicFramePr>
        <p:xfrm>
          <a:off x="6748960" y="3170160"/>
          <a:ext cx="2163763" cy="1182687"/>
        </p:xfrm>
        <a:graphic>
          <a:graphicData uri="http://schemas.openxmlformats.org/presentationml/2006/ole">
            <mc:AlternateContent xmlns:mc="http://schemas.openxmlformats.org/markup-compatibility/2006">
              <mc:Choice xmlns:v="urn:schemas-microsoft-com:vml" Requires="v">
                <p:oleObj spid="_x0000_s123390" name="公式" r:id="rId13" imgW="812447" imgH="444307" progId="Equation.3">
                  <p:embed/>
                </p:oleObj>
              </mc:Choice>
              <mc:Fallback>
                <p:oleObj name="公式" r:id="rId13" imgW="812447" imgH="44430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48960" y="3170160"/>
                        <a:ext cx="2163763" cy="118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AutoShape 8"/>
          <p:cNvSpPr>
            <a:spLocks noChangeArrowheads="1"/>
          </p:cNvSpPr>
          <p:nvPr/>
        </p:nvSpPr>
        <p:spPr bwMode="auto">
          <a:xfrm>
            <a:off x="2456236" y="5038929"/>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 name="Object 6"/>
          <p:cNvGraphicFramePr>
            <a:graphicFrameLocks noChangeAspect="1"/>
          </p:cNvGraphicFramePr>
          <p:nvPr>
            <p:extLst>
              <p:ext uri="{D42A27DB-BD31-4B8C-83A1-F6EECF244321}">
                <p14:modId xmlns:p14="http://schemas.microsoft.com/office/powerpoint/2010/main" val="2513219101"/>
              </p:ext>
            </p:extLst>
          </p:nvPr>
        </p:nvGraphicFramePr>
        <p:xfrm>
          <a:off x="3360068" y="4292010"/>
          <a:ext cx="5595938" cy="1493838"/>
        </p:xfrm>
        <a:graphic>
          <a:graphicData uri="http://schemas.openxmlformats.org/presentationml/2006/ole">
            <mc:AlternateContent xmlns:mc="http://schemas.openxmlformats.org/markup-compatibility/2006">
              <mc:Choice xmlns:v="urn:schemas-microsoft-com:vml" Requires="v">
                <p:oleObj spid="_x0000_s123391" name="公式" r:id="rId15" imgW="1904760" imgH="507960" progId="Equation.3">
                  <p:embed/>
                </p:oleObj>
              </mc:Choice>
              <mc:Fallback>
                <p:oleObj name="公式" r:id="rId15" imgW="1904760" imgH="507960" progId="Equation.3">
                  <p:embed/>
                  <p:pic>
                    <p:nvPicPr>
                      <p:cNvPr id="0" name=""/>
                      <p:cNvPicPr>
                        <a:picLocks noChangeAspect="1" noChangeArrowheads="1"/>
                      </p:cNvPicPr>
                      <p:nvPr/>
                    </p:nvPicPr>
                    <p:blipFill>
                      <a:blip r:embed="rId16"/>
                      <a:srcRect/>
                      <a:stretch>
                        <a:fillRect/>
                      </a:stretch>
                    </p:blipFill>
                    <p:spPr bwMode="auto">
                      <a:xfrm>
                        <a:off x="3360068" y="4292010"/>
                        <a:ext cx="5595938"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AutoShape 8"/>
          <p:cNvSpPr>
            <a:spLocks noChangeArrowheads="1"/>
          </p:cNvSpPr>
          <p:nvPr/>
        </p:nvSpPr>
        <p:spPr bwMode="auto">
          <a:xfrm>
            <a:off x="2806307" y="5929820"/>
            <a:ext cx="700143" cy="241182"/>
          </a:xfrm>
          <a:prstGeom prst="rightArrow">
            <a:avLst>
              <a:gd name="adj1" fmla="val 50000"/>
              <a:gd name="adj2" fmla="val 95879"/>
            </a:avLst>
          </a:prstGeom>
          <a:solidFill>
            <a:srgbClr val="66FF66"/>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2" name="Object 6"/>
          <p:cNvGraphicFramePr>
            <a:graphicFrameLocks noChangeAspect="1"/>
          </p:cNvGraphicFramePr>
          <p:nvPr>
            <p:extLst>
              <p:ext uri="{D42A27DB-BD31-4B8C-83A1-F6EECF244321}">
                <p14:modId xmlns:p14="http://schemas.microsoft.com/office/powerpoint/2010/main" val="1289859391"/>
              </p:ext>
            </p:extLst>
          </p:nvPr>
        </p:nvGraphicFramePr>
        <p:xfrm>
          <a:off x="4881820" y="5546079"/>
          <a:ext cx="2238375" cy="1157288"/>
        </p:xfrm>
        <a:graphic>
          <a:graphicData uri="http://schemas.openxmlformats.org/presentationml/2006/ole">
            <mc:AlternateContent xmlns:mc="http://schemas.openxmlformats.org/markup-compatibility/2006">
              <mc:Choice xmlns:v="urn:schemas-microsoft-com:vml" Requires="v">
                <p:oleObj spid="_x0000_s123392" name="公式" r:id="rId17" imgW="761760" imgH="393480" progId="Equation.3">
                  <p:embed/>
                </p:oleObj>
              </mc:Choice>
              <mc:Fallback>
                <p:oleObj name="公式" r:id="rId17" imgW="761760" imgH="393480" progId="Equation.3">
                  <p:embed/>
                  <p:pic>
                    <p:nvPicPr>
                      <p:cNvPr id="0" name=""/>
                      <p:cNvPicPr>
                        <a:picLocks noChangeAspect="1" noChangeArrowheads="1"/>
                      </p:cNvPicPr>
                      <p:nvPr/>
                    </p:nvPicPr>
                    <p:blipFill>
                      <a:blip r:embed="rId18"/>
                      <a:srcRect/>
                      <a:stretch>
                        <a:fillRect/>
                      </a:stretch>
                    </p:blipFill>
                    <p:spPr bwMode="auto">
                      <a:xfrm>
                        <a:off x="4881820" y="5546079"/>
                        <a:ext cx="223837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wd">
                                    <p:tmPct val="100000"/>
                                  </p:iterate>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wipe(left)">
                                      <p:cBhvr>
                                        <p:cTn id="22" dur="500"/>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iterate type="wd">
                                    <p:tmPct val="100000"/>
                                  </p:iterate>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iterate type="wd">
                                    <p:tmPct val="100000"/>
                                  </p:iterate>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randombar(horizontal)">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randombar(horizontal)">
                                      <p:cBhvr>
                                        <p:cTn id="7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20" grpId="0" build="p" autoUpdateAnimBg="0"/>
      <p:bldP spid="15" grpId="0" animBg="1"/>
      <p:bldP spid="19"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1736725" y="1093789"/>
            <a:ext cx="716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3300"/>
                </a:solidFill>
                <a:latin typeface="Century Schoolbook" panose="02040604050505020304" pitchFamily="18" charset="0"/>
                <a:sym typeface="Symbol" panose="05050102010706020507" pitchFamily="18" charset="2"/>
              </a:rPr>
              <a:t>解:</a:t>
            </a:r>
            <a:r>
              <a:rPr lang="zh-CN" altLang="zh-CN" sz="2800" b="1">
                <a:solidFill>
                  <a:srgbClr val="008000"/>
                </a:solidFill>
                <a:latin typeface="Century Schoolbook" panose="02040604050505020304" pitchFamily="18" charset="0"/>
                <a:sym typeface="Symbol" panose="05050102010706020507" pitchFamily="18" charset="2"/>
              </a:rPr>
              <a:t>根据位置与动量的不确定关系，</a:t>
            </a:r>
            <a:endParaRPr lang="zh-CN" altLang="zh-CN" sz="2800" b="1">
              <a:solidFill>
                <a:srgbClr val="008000"/>
              </a:solidFill>
              <a:latin typeface="Century Schoolbook" panose="02040604050505020304" pitchFamily="18" charset="0"/>
            </a:endParaRPr>
          </a:p>
        </p:txBody>
      </p:sp>
      <p:graphicFrame>
        <p:nvGraphicFramePr>
          <p:cNvPr id="3" name="Object 7"/>
          <p:cNvGraphicFramePr>
            <a:graphicFrameLocks noChangeAspect="1"/>
          </p:cNvGraphicFramePr>
          <p:nvPr/>
        </p:nvGraphicFramePr>
        <p:xfrm>
          <a:off x="2117725" y="1508126"/>
          <a:ext cx="7620000" cy="1103313"/>
        </p:xfrm>
        <a:graphic>
          <a:graphicData uri="http://schemas.openxmlformats.org/presentationml/2006/ole">
            <mc:AlternateContent xmlns:mc="http://schemas.openxmlformats.org/markup-compatibility/2006">
              <mc:Choice xmlns:v="urn:schemas-microsoft-com:vml" Requires="v">
                <p:oleObj spid="_x0000_s146554" name="公式" r:id="rId3" imgW="2895600" imgH="419100" progId="Equation.3">
                  <p:embed/>
                </p:oleObj>
              </mc:Choice>
              <mc:Fallback>
                <p:oleObj name="公式" r:id="rId3" imgW="2895600" imgH="419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725" y="1508126"/>
                        <a:ext cx="762000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8"/>
          <p:cNvGraphicFramePr>
            <a:graphicFrameLocks noChangeAspect="1"/>
          </p:cNvGraphicFramePr>
          <p:nvPr/>
        </p:nvGraphicFramePr>
        <p:xfrm>
          <a:off x="1798638" y="2636839"/>
          <a:ext cx="8534400" cy="1131887"/>
        </p:xfrm>
        <a:graphic>
          <a:graphicData uri="http://schemas.openxmlformats.org/presentationml/2006/ole">
            <mc:AlternateContent xmlns:mc="http://schemas.openxmlformats.org/markup-compatibility/2006">
              <mc:Choice xmlns:v="urn:schemas-microsoft-com:vml" Requires="v">
                <p:oleObj spid="_x0000_s146555" name="公式" r:id="rId5" imgW="3338651" imgH="444307" progId="Equation.3">
                  <p:embed/>
                </p:oleObj>
              </mc:Choice>
              <mc:Fallback>
                <p:oleObj name="公式" r:id="rId5" imgW="3338651" imgH="44430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638" y="2636839"/>
                        <a:ext cx="8534400"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1798638" y="193675"/>
            <a:ext cx="8229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FF3300"/>
                </a:solidFill>
                <a:latin typeface="Century Schoolbook" panose="02040604050505020304" pitchFamily="18" charset="0"/>
                <a:sym typeface="Symbol" panose="05050102010706020507" pitchFamily="18" charset="2"/>
              </a:rPr>
              <a:t>【</a:t>
            </a:r>
            <a:r>
              <a:rPr lang="zh-CN" altLang="en-US" sz="2800" b="1" dirty="0">
                <a:solidFill>
                  <a:srgbClr val="FF3300"/>
                </a:solidFill>
                <a:latin typeface="Century Schoolbook" panose="02040604050505020304" pitchFamily="18" charset="0"/>
                <a:sym typeface="Symbol" panose="05050102010706020507" pitchFamily="18" charset="2"/>
              </a:rPr>
              <a:t>补充</a:t>
            </a:r>
            <a:r>
              <a:rPr lang="zh-CN" altLang="zh-CN" sz="2800" b="1" dirty="0">
                <a:solidFill>
                  <a:srgbClr val="FF3300"/>
                </a:solidFill>
                <a:latin typeface="Century Schoolbook" panose="02040604050505020304" pitchFamily="18" charset="0"/>
                <a:sym typeface="Symbol" panose="05050102010706020507" pitchFamily="18" charset="2"/>
              </a:rPr>
              <a:t>例</a:t>
            </a:r>
            <a:r>
              <a:rPr lang="en-US" altLang="zh-CN" sz="2800" b="1" dirty="0">
                <a:solidFill>
                  <a:srgbClr val="FF3300"/>
                </a:solidFill>
                <a:latin typeface="Century Schoolbook" panose="02040604050505020304" pitchFamily="18" charset="0"/>
                <a:sym typeface="Symbol" panose="05050102010706020507" pitchFamily="18" charset="2"/>
              </a:rPr>
              <a:t>】</a:t>
            </a:r>
            <a:r>
              <a:rPr lang="zh-CN" altLang="zh-CN" sz="2800" b="1" dirty="0">
                <a:solidFill>
                  <a:srgbClr val="0000FF"/>
                </a:solidFill>
                <a:latin typeface="Century Schoolbook" panose="02040604050505020304" pitchFamily="18" charset="0"/>
                <a:sym typeface="Symbol" panose="05050102010706020507" pitchFamily="18" charset="2"/>
              </a:rPr>
              <a:t>电子在原子大小范围(</a:t>
            </a:r>
            <a:r>
              <a:rPr lang="zh-CN" altLang="zh-CN" sz="2800" b="1" dirty="0">
                <a:solidFill>
                  <a:srgbClr val="FF0000"/>
                </a:solidFill>
                <a:latin typeface="Century Schoolbook" panose="02040604050505020304" pitchFamily="18" charset="0"/>
                <a:sym typeface="Symbol" panose="05050102010706020507" pitchFamily="18" charset="2"/>
              </a:rPr>
              <a:t> x=</a:t>
            </a:r>
            <a:r>
              <a:rPr lang="zh-CN" altLang="zh-CN" sz="2800" b="1" dirty="0">
                <a:solidFill>
                  <a:srgbClr val="FF0000"/>
                </a:solidFill>
                <a:latin typeface="Century Schoolbook" panose="02040604050505020304" pitchFamily="18" charset="0"/>
              </a:rPr>
              <a:t>10</a:t>
            </a:r>
            <a:r>
              <a:rPr lang="zh-CN" altLang="zh-CN" sz="2800" b="1" baseline="30000" dirty="0">
                <a:solidFill>
                  <a:srgbClr val="FF0000"/>
                </a:solidFill>
                <a:latin typeface="Century Schoolbook" panose="02040604050505020304" pitchFamily="18" charset="0"/>
              </a:rPr>
              <a:t>-10</a:t>
            </a:r>
            <a:r>
              <a:rPr lang="zh-CN" altLang="zh-CN" sz="2800" b="1" dirty="0">
                <a:solidFill>
                  <a:srgbClr val="FF0000"/>
                </a:solidFill>
                <a:latin typeface="Century Schoolbook" panose="02040604050505020304" pitchFamily="18" charset="0"/>
                <a:sym typeface="Symbol" panose="05050102010706020507" pitchFamily="18" charset="2"/>
              </a:rPr>
              <a:t>米</a:t>
            </a:r>
            <a:r>
              <a:rPr lang="zh-CN" altLang="zh-CN" sz="2800" b="1" dirty="0">
                <a:solidFill>
                  <a:srgbClr val="0000FF"/>
                </a:solidFill>
                <a:latin typeface="Century Schoolbook" panose="02040604050505020304" pitchFamily="18" charset="0"/>
                <a:sym typeface="Symbol" panose="05050102010706020507" pitchFamily="18" charset="2"/>
              </a:rPr>
              <a:t>)内运动，试求电子所能有的最小能量。</a:t>
            </a:r>
          </a:p>
        </p:txBody>
      </p:sp>
      <p:sp>
        <p:nvSpPr>
          <p:cNvPr id="15366" name="Text Box 2"/>
          <p:cNvSpPr txBox="1">
            <a:spLocks noChangeArrowheads="1"/>
          </p:cNvSpPr>
          <p:nvPr/>
        </p:nvSpPr>
        <p:spPr bwMode="auto">
          <a:xfrm>
            <a:off x="1762125" y="3906839"/>
            <a:ext cx="85407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3300"/>
                </a:solidFill>
                <a:latin typeface="Century Schoolbook" panose="02040604050505020304" pitchFamily="18" charset="0"/>
                <a:sym typeface="Symbol" panose="05050102010706020507" pitchFamily="18" charset="2"/>
              </a:rPr>
              <a:t>【</a:t>
            </a:r>
            <a:r>
              <a:rPr lang="zh-CN" altLang="en-US" sz="2800" b="1">
                <a:solidFill>
                  <a:srgbClr val="FF3300"/>
                </a:solidFill>
                <a:latin typeface="Century Schoolbook" panose="02040604050505020304" pitchFamily="18" charset="0"/>
                <a:sym typeface="Symbol" panose="05050102010706020507" pitchFamily="18" charset="2"/>
              </a:rPr>
              <a:t>补充</a:t>
            </a:r>
            <a:r>
              <a:rPr lang="zh-CN" altLang="zh-CN" sz="2800" b="1">
                <a:solidFill>
                  <a:srgbClr val="FF3300"/>
                </a:solidFill>
                <a:latin typeface="Century Schoolbook" panose="02040604050505020304" pitchFamily="18" charset="0"/>
                <a:sym typeface="Symbol" panose="05050102010706020507" pitchFamily="18" charset="2"/>
              </a:rPr>
              <a:t>例</a:t>
            </a:r>
            <a:r>
              <a:rPr lang="en-US" altLang="zh-CN" sz="2800" b="1">
                <a:solidFill>
                  <a:srgbClr val="FF3300"/>
                </a:solidFill>
                <a:latin typeface="Century Schoolbook" panose="02040604050505020304" pitchFamily="18" charset="0"/>
                <a:sym typeface="Symbol" panose="05050102010706020507" pitchFamily="18" charset="2"/>
              </a:rPr>
              <a:t>】</a:t>
            </a:r>
            <a:r>
              <a:rPr lang="zh-CN" altLang="en-US" sz="2800" b="1">
                <a:solidFill>
                  <a:srgbClr val="0033CC"/>
                </a:solidFill>
                <a:latin typeface="楷体_GB2312" pitchFamily="49" charset="-122"/>
                <a:ea typeface="楷体_GB2312" pitchFamily="49" charset="-122"/>
              </a:rPr>
              <a:t>光子的波长为</a:t>
            </a:r>
            <a:r>
              <a:rPr lang="en-US" altLang="zh-CN" sz="2800" b="1">
                <a:solidFill>
                  <a:srgbClr val="FF0000"/>
                </a:solidFill>
                <a:latin typeface="楷体_GB2312" pitchFamily="49" charset="-122"/>
                <a:ea typeface="楷体_GB2312" pitchFamily="49" charset="-122"/>
              </a:rPr>
              <a:t>6328</a:t>
            </a:r>
            <a:r>
              <a:rPr lang="en-US" altLang="zh-CN" sz="2800" b="1">
                <a:solidFill>
                  <a:srgbClr val="FF0000"/>
                </a:solidFill>
                <a:latin typeface="Calibri" panose="020F0502020204030204" pitchFamily="34" charset="0"/>
                <a:ea typeface="楷体_GB2312" pitchFamily="49" charset="-122"/>
              </a:rPr>
              <a:t>Å</a:t>
            </a:r>
            <a:r>
              <a:rPr lang="en-US" altLang="zh-CN" sz="2800" b="1">
                <a:solidFill>
                  <a:srgbClr val="0033CC"/>
                </a:solidFill>
                <a:latin typeface="楷体_GB2312" pitchFamily="49" charset="-122"/>
                <a:ea typeface="楷体_GB2312" pitchFamily="49" charset="-122"/>
              </a:rPr>
              <a:t>,</a:t>
            </a:r>
            <a:r>
              <a:rPr lang="zh-CN" altLang="en-US" sz="2800" b="1">
                <a:solidFill>
                  <a:srgbClr val="0033CC"/>
                </a:solidFill>
                <a:latin typeface="楷体_GB2312" pitchFamily="49" charset="-122"/>
                <a:ea typeface="楷体_GB2312" pitchFamily="49" charset="-122"/>
              </a:rPr>
              <a:t>如果此波长的精确度为</a:t>
            </a:r>
            <a:r>
              <a:rPr lang="en-US" altLang="zh-CN" sz="2800" b="1">
                <a:solidFill>
                  <a:srgbClr val="FF0000"/>
                </a:solidFill>
                <a:latin typeface="楷体_GB2312" pitchFamily="49" charset="-122"/>
                <a:ea typeface="楷体_GB2312" pitchFamily="49" charset="-122"/>
              </a:rPr>
              <a:t>10</a:t>
            </a:r>
            <a:r>
              <a:rPr lang="en-US" altLang="zh-CN" sz="2800" b="1" baseline="30000">
                <a:solidFill>
                  <a:srgbClr val="FF0000"/>
                </a:solidFill>
                <a:latin typeface="楷体_GB2312" pitchFamily="49" charset="-122"/>
                <a:ea typeface="楷体_GB2312" pitchFamily="49" charset="-122"/>
              </a:rPr>
              <a:t>-9</a:t>
            </a:r>
            <a:r>
              <a:rPr lang="en-US" altLang="zh-CN" sz="2800" b="1">
                <a:solidFill>
                  <a:srgbClr val="FF0000"/>
                </a:solidFill>
                <a:latin typeface="楷体_GB2312" pitchFamily="49" charset="-122"/>
                <a:ea typeface="楷体_GB2312" pitchFamily="49" charset="-122"/>
              </a:rPr>
              <a:t>nm</a:t>
            </a:r>
            <a:r>
              <a:rPr lang="zh-CN" altLang="en-US" sz="2800" b="1">
                <a:solidFill>
                  <a:srgbClr val="0033CC"/>
                </a:solidFill>
                <a:latin typeface="楷体_GB2312" pitchFamily="49" charset="-122"/>
                <a:ea typeface="楷体_GB2312" pitchFamily="49" charset="-122"/>
              </a:rPr>
              <a:t>。求该光子位置的不确定量。</a:t>
            </a:r>
            <a:endParaRPr lang="en-US" altLang="zh-CN" sz="2800" b="1">
              <a:solidFill>
                <a:srgbClr val="0033CC"/>
              </a:solidFill>
              <a:latin typeface="楷体_GB2312" pitchFamily="49" charset="-122"/>
              <a:ea typeface="楷体_GB2312" pitchFamily="49" charset="-122"/>
            </a:endParaRPr>
          </a:p>
        </p:txBody>
      </p:sp>
      <p:graphicFrame>
        <p:nvGraphicFramePr>
          <p:cNvPr id="7" name="Object 3"/>
          <p:cNvGraphicFramePr>
            <a:graphicFrameLocks noChangeAspect="1"/>
          </p:cNvGraphicFramePr>
          <p:nvPr/>
        </p:nvGraphicFramePr>
        <p:xfrm>
          <a:off x="3330575" y="4770438"/>
          <a:ext cx="1423988" cy="1090612"/>
        </p:xfrm>
        <a:graphic>
          <a:graphicData uri="http://schemas.openxmlformats.org/presentationml/2006/ole">
            <mc:AlternateContent xmlns:mc="http://schemas.openxmlformats.org/markup-compatibility/2006">
              <mc:Choice xmlns:v="urn:schemas-microsoft-com:vml" Requires="v">
                <p:oleObj spid="_x0000_s146556" name="公式" r:id="rId7" imgW="545863" imgH="393529" progId="Equation.3">
                  <p:embed/>
                </p:oleObj>
              </mc:Choice>
              <mc:Fallback>
                <p:oleObj name="公式" r:id="rId7" imgW="545863" imgH="393529"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0575" y="4770438"/>
                        <a:ext cx="1423988"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1768476" y="5748338"/>
          <a:ext cx="7072313" cy="1109662"/>
        </p:xfrm>
        <a:graphic>
          <a:graphicData uri="http://schemas.openxmlformats.org/presentationml/2006/ole">
            <mc:AlternateContent xmlns:mc="http://schemas.openxmlformats.org/markup-compatibility/2006">
              <mc:Choice xmlns:v="urn:schemas-microsoft-com:vml" Requires="v">
                <p:oleObj spid="_x0000_s146557" name="公式" r:id="rId9" imgW="2032000" imgH="444500" progId="Equation.3">
                  <p:embed/>
                </p:oleObj>
              </mc:Choice>
              <mc:Fallback>
                <p:oleObj name="公式" r:id="rId9" imgW="2032000" imgH="4445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8476" y="5748338"/>
                        <a:ext cx="7072313"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5684839" y="4906964"/>
          <a:ext cx="2720975" cy="1228725"/>
        </p:xfrm>
        <a:graphic>
          <a:graphicData uri="http://schemas.openxmlformats.org/presentationml/2006/ole">
            <mc:AlternateContent xmlns:mc="http://schemas.openxmlformats.org/markup-compatibility/2006">
              <mc:Choice xmlns:v="urn:schemas-microsoft-com:vml" Requires="v">
                <p:oleObj spid="_x0000_s146558" name="公式" r:id="rId11" imgW="1016000" imgH="431800" progId="Equation.3">
                  <p:embed/>
                </p:oleObj>
              </mc:Choice>
              <mc:Fallback>
                <p:oleObj name="公式" r:id="rId11" imgW="1016000" imgH="4318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4839" y="4906964"/>
                        <a:ext cx="2720975"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矩形 19"/>
          <p:cNvSpPr>
            <a:spLocks noChangeArrowheads="1"/>
          </p:cNvSpPr>
          <p:nvPr/>
        </p:nvSpPr>
        <p:spPr bwMode="auto">
          <a:xfrm>
            <a:off x="2092326" y="4859339"/>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C00000"/>
                </a:solidFill>
                <a:latin typeface="楷体_GB2312" pitchFamily="49" charset="-122"/>
                <a:ea typeface="楷体_GB2312" pitchFamily="49" charset="-122"/>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heel(1)">
                                      <p:cBhvr>
                                        <p:cTn id="25" dur="20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366"/>
                                        </p:tgtEl>
                                        <p:attrNameLst>
                                          <p:attrName>style.visibility</p:attrName>
                                        </p:attrNameLst>
                                      </p:cBhvr>
                                      <p:to>
                                        <p:strVal val="visible"/>
                                      </p:to>
                                    </p:set>
                                    <p:anim calcmode="lin" valueType="num">
                                      <p:cBhvr additive="base">
                                        <p:cTn id="30" dur="500" fill="hold"/>
                                        <p:tgtEl>
                                          <p:spTgt spid="15366"/>
                                        </p:tgtEl>
                                        <p:attrNameLst>
                                          <p:attrName>ppt_x</p:attrName>
                                        </p:attrNameLst>
                                      </p:cBhvr>
                                      <p:tavLst>
                                        <p:tav tm="0">
                                          <p:val>
                                            <p:strVal val="#ppt_x"/>
                                          </p:val>
                                        </p:tav>
                                        <p:tav tm="100000">
                                          <p:val>
                                            <p:strVal val="#ppt_x"/>
                                          </p:val>
                                        </p:tav>
                                      </p:tavLst>
                                    </p:anim>
                                    <p:anim calcmode="lin" valueType="num">
                                      <p:cBhvr additive="base">
                                        <p:cTn id="31"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5370"/>
                                        </p:tgtEl>
                                        <p:attrNameLst>
                                          <p:attrName>style.visibility</p:attrName>
                                        </p:attrNameLst>
                                      </p:cBhvr>
                                      <p:to>
                                        <p:strVal val="visible"/>
                                      </p:to>
                                    </p:set>
                                    <p:animEffect transition="in" filter="barn(inVertical)">
                                      <p:cBhvr>
                                        <p:cTn id="36" dur="500"/>
                                        <p:tgtEl>
                                          <p:spTgt spid="1537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randombar(horizontal)">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5366" grpId="0"/>
      <p:bldP spid="153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026"/>
          <p:cNvSpPr txBox="1">
            <a:spLocks noChangeArrowheads="1"/>
          </p:cNvSpPr>
          <p:nvPr/>
        </p:nvSpPr>
        <p:spPr bwMode="auto">
          <a:xfrm>
            <a:off x="1295400" y="0"/>
            <a:ext cx="9372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Calibri" panose="020F0502020204030204" pitchFamily="34" charset="0"/>
              </a:rPr>
              <a:t>   </a:t>
            </a:r>
            <a:r>
              <a:rPr lang="en-US" altLang="zh-CN" sz="2800" b="1">
                <a:solidFill>
                  <a:srgbClr val="FF0000"/>
                </a:solidFill>
                <a:latin typeface="Calibri" panose="020F0502020204030204" pitchFamily="34" charset="0"/>
              </a:rPr>
              <a:t>【</a:t>
            </a:r>
            <a:r>
              <a:rPr lang="zh-CN" altLang="en-US" sz="2800" b="1">
                <a:solidFill>
                  <a:srgbClr val="FF0000"/>
                </a:solidFill>
                <a:latin typeface="Calibri" panose="020F0502020204030204" pitchFamily="34" charset="0"/>
              </a:rPr>
              <a:t>补充</a:t>
            </a:r>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Times New Roman" panose="02020603050405020304" pitchFamily="18" charset="0"/>
                <a:ea typeface="黑体" panose="02010609060101010101" pitchFamily="49" charset="-122"/>
              </a:rPr>
              <a:t>】</a:t>
            </a:r>
            <a:r>
              <a:rPr lang="en-US" altLang="zh-CN" sz="2800" b="1">
                <a:solidFill>
                  <a:srgbClr val="FF0000"/>
                </a:solidFill>
                <a:latin typeface="黑体" panose="02010609060101010101" pitchFamily="49" charset="-122"/>
                <a:ea typeface="黑体" panose="02010609060101010101" pitchFamily="49" charset="-122"/>
              </a:rPr>
              <a:t>   </a:t>
            </a:r>
            <a:r>
              <a:rPr lang="zh-CN" altLang="en-US" sz="2800" b="1">
                <a:solidFill>
                  <a:srgbClr val="6600CC"/>
                </a:solidFill>
                <a:latin typeface="黑体" panose="02010609060101010101" pitchFamily="49" charset="-122"/>
                <a:ea typeface="黑体" panose="02010609060101010101" pitchFamily="49" charset="-122"/>
              </a:rPr>
              <a:t>估算一些物理量的量级</a:t>
            </a:r>
          </a:p>
          <a:p>
            <a:pPr eaLnBrk="1" hangingPunct="1">
              <a:spcBef>
                <a:spcPct val="50000"/>
              </a:spcBef>
            </a:pPr>
            <a:r>
              <a:rPr lang="zh-CN" altLang="en-US" sz="2800" b="1">
                <a:solidFill>
                  <a:srgbClr val="6600CC"/>
                </a:solidFill>
                <a:latin typeface="黑体" panose="02010609060101010101" pitchFamily="49" charset="-122"/>
                <a:ea typeface="黑体" panose="02010609060101010101" pitchFamily="49" charset="-122"/>
              </a:rPr>
              <a:t>         估算 </a:t>
            </a:r>
            <a:r>
              <a:rPr lang="en-US" altLang="zh-CN" sz="2800" b="1" i="1">
                <a:solidFill>
                  <a:srgbClr val="6600CC"/>
                </a:solidFill>
                <a:latin typeface="Times New Roman" panose="02020603050405020304" pitchFamily="18" charset="0"/>
                <a:ea typeface="黑体" panose="02010609060101010101" pitchFamily="49" charset="-122"/>
              </a:rPr>
              <a:t>H</a:t>
            </a:r>
            <a:r>
              <a:rPr lang="en-US" altLang="zh-CN" sz="2800" b="1">
                <a:solidFill>
                  <a:srgbClr val="6600CC"/>
                </a:solidFill>
                <a:latin typeface="Times New Roman" panose="02020603050405020304" pitchFamily="18" charset="0"/>
                <a:ea typeface="黑体" panose="02010609060101010101" pitchFamily="49" charset="-122"/>
              </a:rPr>
              <a:t> </a:t>
            </a:r>
            <a:r>
              <a:rPr lang="zh-CN" altLang="en-US" sz="2800" b="1">
                <a:solidFill>
                  <a:srgbClr val="6600CC"/>
                </a:solidFill>
                <a:latin typeface="黑体" panose="02010609060101010101" pitchFamily="49" charset="-122"/>
                <a:ea typeface="黑体" panose="02010609060101010101" pitchFamily="49" charset="-122"/>
              </a:rPr>
              <a:t>原子的轨道半径 </a:t>
            </a:r>
            <a:r>
              <a:rPr lang="en-US" altLang="zh-CN" sz="2800" b="1" i="1">
                <a:solidFill>
                  <a:srgbClr val="FF0000"/>
                </a:solidFill>
                <a:latin typeface="Times New Roman" panose="02020603050405020304" pitchFamily="18" charset="0"/>
                <a:ea typeface="黑体" panose="02010609060101010101" pitchFamily="49" charset="-122"/>
              </a:rPr>
              <a:t>r</a:t>
            </a:r>
          </a:p>
          <a:p>
            <a:pPr eaLnBrk="1" hangingPunct="1">
              <a:spcBef>
                <a:spcPct val="50000"/>
              </a:spcBef>
            </a:pPr>
            <a:r>
              <a:rPr lang="en-US" altLang="zh-CN" sz="2800" b="1">
                <a:solidFill>
                  <a:srgbClr val="6600CC"/>
                </a:solidFill>
                <a:latin typeface="黑体" panose="02010609060101010101" pitchFamily="49" charset="-122"/>
                <a:ea typeface="黑体" panose="02010609060101010101" pitchFamily="49" charset="-122"/>
              </a:rPr>
              <a:t>         </a:t>
            </a:r>
            <a:r>
              <a:rPr lang="en-US" altLang="zh-CN" sz="2800" b="1" i="1">
                <a:solidFill>
                  <a:srgbClr val="6600CC"/>
                </a:solidFill>
                <a:latin typeface="Times New Roman" panose="02020603050405020304" pitchFamily="18" charset="0"/>
                <a:ea typeface="黑体" panose="02010609060101010101" pitchFamily="49" charset="-122"/>
              </a:rPr>
              <a:t>H</a:t>
            </a:r>
            <a:r>
              <a:rPr lang="en-US" altLang="zh-CN" sz="2800" b="1">
                <a:solidFill>
                  <a:srgbClr val="6600CC"/>
                </a:solidFill>
                <a:latin typeface="Times New Roman" panose="02020603050405020304" pitchFamily="18" charset="0"/>
                <a:ea typeface="黑体" panose="02010609060101010101" pitchFamily="49" charset="-122"/>
              </a:rPr>
              <a:t> </a:t>
            </a:r>
            <a:r>
              <a:rPr lang="zh-CN" altLang="en-US" sz="2800" b="1">
                <a:solidFill>
                  <a:srgbClr val="6600CC"/>
                </a:solidFill>
                <a:latin typeface="黑体" panose="02010609060101010101" pitchFamily="49" charset="-122"/>
                <a:ea typeface="黑体" panose="02010609060101010101" pitchFamily="49" charset="-122"/>
              </a:rPr>
              <a:t>原子最稳定的半径 </a:t>
            </a:r>
            <a:r>
              <a:rPr lang="en-US" altLang="zh-CN" sz="2800" b="1">
                <a:solidFill>
                  <a:srgbClr val="6600CC"/>
                </a:solidFill>
                <a:latin typeface="黑体" panose="02010609060101010101" pitchFamily="49" charset="-122"/>
                <a:ea typeface="黑体" panose="02010609060101010101" pitchFamily="49" charset="-122"/>
              </a:rPr>
              <a:t>-- </a:t>
            </a:r>
            <a:r>
              <a:rPr lang="zh-CN" altLang="en-US" sz="2800" b="1">
                <a:solidFill>
                  <a:srgbClr val="6600CC"/>
                </a:solidFill>
                <a:latin typeface="黑体" panose="02010609060101010101" pitchFamily="49" charset="-122"/>
                <a:ea typeface="黑体" panose="02010609060101010101" pitchFamily="49" charset="-122"/>
              </a:rPr>
              <a:t>玻尔半径</a:t>
            </a:r>
          </a:p>
        </p:txBody>
      </p:sp>
      <p:grpSp>
        <p:nvGrpSpPr>
          <p:cNvPr id="2" name="Group 1039"/>
          <p:cNvGrpSpPr>
            <a:grpSpLocks/>
          </p:cNvGrpSpPr>
          <p:nvPr/>
        </p:nvGrpSpPr>
        <p:grpSpPr bwMode="auto">
          <a:xfrm>
            <a:off x="2279650" y="3860800"/>
            <a:ext cx="6248400" cy="1322388"/>
            <a:chOff x="432" y="2304"/>
            <a:chExt cx="3936" cy="833"/>
          </a:xfrm>
        </p:grpSpPr>
        <p:sp>
          <p:nvSpPr>
            <p:cNvPr id="15369" name="Text Box 1028"/>
            <p:cNvSpPr txBox="1">
              <a:spLocks noChangeArrowheads="1"/>
            </p:cNvSpPr>
            <p:nvPr/>
          </p:nvSpPr>
          <p:spPr bwMode="auto">
            <a:xfrm>
              <a:off x="432" y="2496"/>
              <a:ext cx="19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FF"/>
                  </a:solidFill>
                  <a:latin typeface="Times New Roman" panose="02020603050405020304" pitchFamily="18" charset="0"/>
                  <a:ea typeface="黑体" panose="02010609060101010101" pitchFamily="49" charset="-122"/>
                </a:rPr>
                <a:t>由不确定关系</a:t>
              </a:r>
            </a:p>
          </p:txBody>
        </p:sp>
        <p:graphicFrame>
          <p:nvGraphicFramePr>
            <p:cNvPr id="15370" name="Object 1027"/>
            <p:cNvGraphicFramePr>
              <a:graphicFrameLocks noChangeAspect="1"/>
            </p:cNvGraphicFramePr>
            <p:nvPr/>
          </p:nvGraphicFramePr>
          <p:xfrm>
            <a:off x="2592" y="2304"/>
            <a:ext cx="1776" cy="833"/>
          </p:xfrm>
          <a:graphic>
            <a:graphicData uri="http://schemas.openxmlformats.org/presentationml/2006/ole">
              <mc:AlternateContent xmlns:mc="http://schemas.openxmlformats.org/markup-compatibility/2006">
                <mc:Choice xmlns:v="urn:schemas-microsoft-com:vml" Requires="v">
                  <p:oleObj spid="_x0000_s16279" name="公式" r:id="rId3" imgW="819271" imgH="380876" progId="Equation.3">
                    <p:embed/>
                  </p:oleObj>
                </mc:Choice>
                <mc:Fallback>
                  <p:oleObj name="公式" r:id="rId3" imgW="819271" imgH="380876"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2304"/>
                          <a:ext cx="1776" cy="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038"/>
          <p:cNvGrpSpPr>
            <a:grpSpLocks/>
          </p:cNvGrpSpPr>
          <p:nvPr/>
        </p:nvGrpSpPr>
        <p:grpSpPr bwMode="auto">
          <a:xfrm>
            <a:off x="1774825" y="2349500"/>
            <a:ext cx="7239000" cy="1371600"/>
            <a:chOff x="96" y="1440"/>
            <a:chExt cx="4560" cy="864"/>
          </a:xfrm>
        </p:grpSpPr>
        <p:sp>
          <p:nvSpPr>
            <p:cNvPr id="15367" name="Text Box 1027"/>
            <p:cNvSpPr txBox="1">
              <a:spLocks noChangeArrowheads="1"/>
            </p:cNvSpPr>
            <p:nvPr/>
          </p:nvSpPr>
          <p:spPr bwMode="auto">
            <a:xfrm>
              <a:off x="96" y="1440"/>
              <a:ext cx="3408"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00000"/>
                  </a:solidFill>
                  <a:latin typeface="黑体" panose="02010609060101010101" pitchFamily="49" charset="-122"/>
                  <a:ea typeface="黑体" panose="02010609060101010101" pitchFamily="49" charset="-122"/>
                </a:rPr>
                <a:t>解：</a:t>
              </a:r>
              <a:r>
                <a:rPr lang="zh-CN" altLang="en-US" sz="2800" b="1">
                  <a:solidFill>
                    <a:srgbClr val="008000"/>
                  </a:solidFill>
                  <a:latin typeface="黑体" panose="02010609060101010101" pitchFamily="49" charset="-122"/>
                  <a:ea typeface="黑体" panose="02010609060101010101" pitchFamily="49" charset="-122"/>
                </a:rPr>
                <a:t>设</a:t>
              </a:r>
              <a:r>
                <a:rPr lang="en-US" altLang="zh-CN" sz="2800" b="1">
                  <a:solidFill>
                    <a:srgbClr val="008000"/>
                  </a:solidFill>
                  <a:latin typeface="Times New Roman" panose="02020603050405020304" pitchFamily="18" charset="0"/>
                  <a:ea typeface="黑体" panose="02010609060101010101" pitchFamily="49" charset="-122"/>
                </a:rPr>
                <a:t>H</a:t>
              </a:r>
              <a:r>
                <a:rPr lang="zh-CN" altLang="en-US" sz="2800" b="1">
                  <a:solidFill>
                    <a:srgbClr val="008000"/>
                  </a:solidFill>
                  <a:latin typeface="黑体" panose="02010609060101010101" pitchFamily="49" charset="-122"/>
                  <a:ea typeface="黑体" panose="02010609060101010101" pitchFamily="49" charset="-122"/>
                </a:rPr>
                <a:t>原子半径为</a:t>
              </a:r>
              <a:r>
                <a:rPr lang="zh-CN" altLang="en-US" sz="2800" b="1" i="1">
                  <a:solidFill>
                    <a:srgbClr val="008000"/>
                  </a:solidFill>
                  <a:latin typeface="黑体" panose="02010609060101010101" pitchFamily="49" charset="-122"/>
                  <a:ea typeface="黑体" panose="02010609060101010101" pitchFamily="49" charset="-122"/>
                </a:rPr>
                <a:t> </a:t>
              </a:r>
              <a:r>
                <a:rPr lang="en-US" altLang="zh-CN" sz="2800" b="1" i="1">
                  <a:solidFill>
                    <a:srgbClr val="008000"/>
                  </a:solidFill>
                  <a:latin typeface="Times New Roman" panose="02020603050405020304" pitchFamily="18" charset="0"/>
                  <a:ea typeface="黑体" panose="02010609060101010101" pitchFamily="49" charset="-122"/>
                </a:rPr>
                <a:t>r </a:t>
              </a:r>
              <a:endParaRPr lang="en-US" altLang="zh-CN" sz="2800" b="1">
                <a:solidFill>
                  <a:srgbClr val="008000"/>
                </a:solidFill>
                <a:latin typeface="Times New Roman" panose="02020603050405020304" pitchFamily="18" charset="0"/>
                <a:ea typeface="黑体" panose="02010609060101010101" pitchFamily="49" charset="-122"/>
              </a:endParaRPr>
            </a:p>
            <a:p>
              <a:pPr eaLnBrk="1" hangingPunct="1">
                <a:spcBef>
                  <a:spcPct val="50000"/>
                </a:spcBef>
              </a:pPr>
              <a:r>
                <a:rPr lang="en-US" altLang="zh-CN" sz="2800" b="1">
                  <a:latin typeface="黑体" panose="02010609060101010101" pitchFamily="49" charset="-122"/>
                  <a:ea typeface="黑体" panose="02010609060101010101" pitchFamily="49" charset="-122"/>
                </a:rPr>
                <a:t>        </a:t>
              </a:r>
              <a:r>
                <a:rPr lang="zh-CN" altLang="en-US" sz="2800" b="1">
                  <a:solidFill>
                    <a:srgbClr val="008000"/>
                  </a:solidFill>
                  <a:latin typeface="黑体" panose="02010609060101010101" pitchFamily="49" charset="-122"/>
                  <a:ea typeface="黑体" panose="02010609060101010101" pitchFamily="49" charset="-122"/>
                </a:rPr>
                <a:t>则电子活动范围</a:t>
              </a:r>
            </a:p>
          </p:txBody>
        </p:sp>
        <p:graphicFrame>
          <p:nvGraphicFramePr>
            <p:cNvPr id="15368" name="Object 1026"/>
            <p:cNvGraphicFramePr>
              <a:graphicFrameLocks noChangeAspect="1"/>
            </p:cNvGraphicFramePr>
            <p:nvPr/>
          </p:nvGraphicFramePr>
          <p:xfrm>
            <a:off x="3552" y="1920"/>
            <a:ext cx="1104" cy="384"/>
          </p:xfrm>
          <a:graphic>
            <a:graphicData uri="http://schemas.openxmlformats.org/presentationml/2006/ole">
              <mc:AlternateContent xmlns:mc="http://schemas.openxmlformats.org/markup-compatibility/2006">
                <mc:Choice xmlns:v="urn:schemas-microsoft-com:vml" Requires="v">
                  <p:oleObj spid="_x0000_s16280" name="公式" r:id="rId5" imgW="419218" imgH="133347" progId="Equation.3">
                    <p:embed/>
                  </p:oleObj>
                </mc:Choice>
                <mc:Fallback>
                  <p:oleObj name="公式" r:id="rId5" imgW="419218" imgH="133347"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1920"/>
                          <a:ext cx="110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 name="Object 1024"/>
          <p:cNvGraphicFramePr>
            <a:graphicFrameLocks noChangeAspect="1"/>
          </p:cNvGraphicFramePr>
          <p:nvPr/>
        </p:nvGraphicFramePr>
        <p:xfrm>
          <a:off x="2640013" y="5589588"/>
          <a:ext cx="2133600" cy="609600"/>
        </p:xfrm>
        <a:graphic>
          <a:graphicData uri="http://schemas.openxmlformats.org/presentationml/2006/ole">
            <mc:AlternateContent xmlns:mc="http://schemas.openxmlformats.org/markup-compatibility/2006">
              <mc:Choice xmlns:v="urn:schemas-microsoft-com:vml" Requires="v">
                <p:oleObj spid="_x0000_s16281" name="公式" r:id="rId7" imgW="609526" imgH="133347" progId="Equation.3">
                  <p:embed/>
                </p:oleObj>
              </mc:Choice>
              <mc:Fallback>
                <p:oleObj name="公式" r:id="rId7" imgW="609526" imgH="133347" progId="Equation.3">
                  <p:embed/>
                  <p:pic>
                    <p:nvPicPr>
                      <p:cNvPr id="0" name="Object 10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3" y="5589588"/>
                        <a:ext cx="2133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25"/>
          <p:cNvGraphicFramePr>
            <a:graphicFrameLocks noChangeAspect="1"/>
          </p:cNvGraphicFramePr>
          <p:nvPr/>
        </p:nvGraphicFramePr>
        <p:xfrm>
          <a:off x="5522913" y="5084764"/>
          <a:ext cx="3217862" cy="1584325"/>
        </p:xfrm>
        <a:graphic>
          <a:graphicData uri="http://schemas.openxmlformats.org/presentationml/2006/ole">
            <mc:AlternateContent xmlns:mc="http://schemas.openxmlformats.org/markup-compatibility/2006">
              <mc:Choice xmlns:v="urn:schemas-microsoft-com:vml" Requires="v">
                <p:oleObj spid="_x0000_s16282" name="公式" r:id="rId9" imgW="857332" imgH="380876" progId="Equation.3">
                  <p:embed/>
                </p:oleObj>
              </mc:Choice>
              <mc:Fallback>
                <p:oleObj name="公式" r:id="rId9" imgW="857332" imgH="380876" progId="Equation.3">
                  <p:embed/>
                  <p:pic>
                    <p:nvPicPr>
                      <p:cNvPr id="0" name="Object 10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2913" y="5084764"/>
                        <a:ext cx="3217862"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024"/>
          <p:cNvGraphicFramePr>
            <a:graphicFrameLocks noChangeAspect="1"/>
          </p:cNvGraphicFramePr>
          <p:nvPr/>
        </p:nvGraphicFramePr>
        <p:xfrm>
          <a:off x="3962400" y="152400"/>
          <a:ext cx="2997200" cy="1498600"/>
        </p:xfrm>
        <a:graphic>
          <a:graphicData uri="http://schemas.openxmlformats.org/presentationml/2006/ole">
            <mc:AlternateContent xmlns:mc="http://schemas.openxmlformats.org/markup-compatibility/2006">
              <mc:Choice xmlns:v="urn:schemas-microsoft-com:vml" Requires="v">
                <p:oleObj spid="_x0000_s17304" name="公式" r:id="rId3" imgW="857332" imgH="380876" progId="Equation.3">
                  <p:embed/>
                </p:oleObj>
              </mc:Choice>
              <mc:Fallback>
                <p:oleObj name="公式" r:id="rId3" imgW="857332" imgH="380876"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52400"/>
                        <a:ext cx="299720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2208214" y="1916113"/>
            <a:ext cx="6548437" cy="2133600"/>
            <a:chOff x="432" y="1200"/>
            <a:chExt cx="4125" cy="1264"/>
          </a:xfrm>
        </p:grpSpPr>
        <p:graphicFrame>
          <p:nvGraphicFramePr>
            <p:cNvPr id="16394" name="Object 1027"/>
            <p:cNvGraphicFramePr>
              <a:graphicFrameLocks noChangeAspect="1"/>
            </p:cNvGraphicFramePr>
            <p:nvPr/>
          </p:nvGraphicFramePr>
          <p:xfrm>
            <a:off x="2448" y="1632"/>
            <a:ext cx="2109" cy="832"/>
          </p:xfrm>
          <a:graphic>
            <a:graphicData uri="http://schemas.openxmlformats.org/presentationml/2006/ole">
              <mc:AlternateContent xmlns:mc="http://schemas.openxmlformats.org/markup-compatibility/2006">
                <mc:Choice xmlns:v="urn:schemas-microsoft-com:vml" Requires="v">
                  <p:oleObj spid="_x0000_s17305" name="公式" r:id="rId5" imgW="1066806" imgH="428655" progId="Equation.3">
                    <p:embed/>
                  </p:oleObj>
                </mc:Choice>
                <mc:Fallback>
                  <p:oleObj name="公式" r:id="rId5" imgW="1066806" imgH="428655" progId="Equation.3">
                    <p:embed/>
                    <p:pic>
                      <p:nvPicPr>
                        <p:cNvPr id="0"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1632"/>
                          <a:ext cx="2109" cy="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5" name="Text Box 4"/>
            <p:cNvSpPr txBox="1">
              <a:spLocks noChangeArrowheads="1"/>
            </p:cNvSpPr>
            <p:nvPr/>
          </p:nvSpPr>
          <p:spPr bwMode="auto">
            <a:xfrm>
              <a:off x="432" y="1200"/>
              <a:ext cx="3936"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FF"/>
                  </a:solidFill>
                  <a:latin typeface="黑体" panose="02010609060101010101" pitchFamily="49" charset="-122"/>
                  <a:ea typeface="黑体" panose="02010609060101010101" pitchFamily="49" charset="-122"/>
                </a:rPr>
                <a:t>假设核静止     按非相对论 </a:t>
              </a:r>
            </a:p>
            <a:p>
              <a:pPr eaLnBrk="1" hangingPunct="1">
                <a:spcBef>
                  <a:spcPct val="50000"/>
                </a:spcBef>
              </a:pPr>
              <a:r>
                <a:rPr lang="zh-CN" altLang="en-US" sz="2800" b="1">
                  <a:solidFill>
                    <a:srgbClr val="0000FF"/>
                  </a:solidFill>
                  <a:latin typeface="黑体" panose="02010609060101010101" pitchFamily="49" charset="-122"/>
                  <a:ea typeface="黑体" panose="02010609060101010101" pitchFamily="49" charset="-122"/>
                </a:rPr>
                <a:t>电子能量为</a:t>
              </a:r>
            </a:p>
          </p:txBody>
        </p:sp>
      </p:grpSp>
      <p:grpSp>
        <p:nvGrpSpPr>
          <p:cNvPr id="3" name="Group 14"/>
          <p:cNvGrpSpPr>
            <a:grpSpLocks/>
          </p:cNvGrpSpPr>
          <p:nvPr/>
        </p:nvGrpSpPr>
        <p:grpSpPr bwMode="auto">
          <a:xfrm>
            <a:off x="1992313" y="4292600"/>
            <a:ext cx="2743200" cy="1371600"/>
            <a:chOff x="384" y="2592"/>
            <a:chExt cx="1728" cy="864"/>
          </a:xfrm>
        </p:grpSpPr>
        <p:graphicFrame>
          <p:nvGraphicFramePr>
            <p:cNvPr id="16392" name="Object 1026"/>
            <p:cNvGraphicFramePr>
              <a:graphicFrameLocks noChangeAspect="1"/>
            </p:cNvGraphicFramePr>
            <p:nvPr/>
          </p:nvGraphicFramePr>
          <p:xfrm>
            <a:off x="1200" y="2592"/>
            <a:ext cx="912" cy="864"/>
          </p:xfrm>
          <a:graphic>
            <a:graphicData uri="http://schemas.openxmlformats.org/presentationml/2006/ole">
              <mc:AlternateContent xmlns:mc="http://schemas.openxmlformats.org/markup-compatibility/2006">
                <mc:Choice xmlns:v="urn:schemas-microsoft-com:vml" Requires="v">
                  <p:oleObj spid="_x0000_s17306" name="公式" r:id="rId7" imgW="390604" imgH="380876" progId="Equation.3">
                    <p:embed/>
                  </p:oleObj>
                </mc:Choice>
                <mc:Fallback>
                  <p:oleObj name="公式" r:id="rId7" imgW="390604" imgH="380876"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2592"/>
                          <a:ext cx="912" cy="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Text Box 8"/>
            <p:cNvSpPr txBox="1">
              <a:spLocks noChangeArrowheads="1"/>
            </p:cNvSpPr>
            <p:nvPr/>
          </p:nvSpPr>
          <p:spPr bwMode="auto">
            <a:xfrm>
              <a:off x="384" y="2800"/>
              <a:ext cx="9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8000"/>
                  </a:solidFill>
                  <a:latin typeface="Bookman Old Style" panose="02050604050505020204" pitchFamily="18" charset="0"/>
                  <a:ea typeface="黑体" panose="02010609060101010101" pitchFamily="49" charset="-122"/>
                </a:rPr>
                <a:t>代入</a:t>
              </a:r>
            </a:p>
          </p:txBody>
        </p:sp>
      </p:grpSp>
      <p:grpSp>
        <p:nvGrpSpPr>
          <p:cNvPr id="4" name="Group 15"/>
          <p:cNvGrpSpPr>
            <a:grpSpLocks/>
          </p:cNvGrpSpPr>
          <p:nvPr/>
        </p:nvGrpSpPr>
        <p:grpSpPr bwMode="auto">
          <a:xfrm>
            <a:off x="5591175" y="4292600"/>
            <a:ext cx="4572000" cy="1524000"/>
            <a:chOff x="2496" y="2640"/>
            <a:chExt cx="2880" cy="960"/>
          </a:xfrm>
        </p:grpSpPr>
        <p:graphicFrame>
          <p:nvGraphicFramePr>
            <p:cNvPr id="16390" name="Object 1025"/>
            <p:cNvGraphicFramePr>
              <a:graphicFrameLocks noChangeAspect="1"/>
            </p:cNvGraphicFramePr>
            <p:nvPr/>
          </p:nvGraphicFramePr>
          <p:xfrm>
            <a:off x="2976" y="2640"/>
            <a:ext cx="2400" cy="960"/>
          </p:xfrm>
          <a:graphic>
            <a:graphicData uri="http://schemas.openxmlformats.org/presentationml/2006/ole">
              <mc:AlternateContent xmlns:mc="http://schemas.openxmlformats.org/markup-compatibility/2006">
                <mc:Choice xmlns:v="urn:schemas-microsoft-com:vml" Requires="v">
                  <p:oleObj spid="_x0000_s17307" name="公式" r:id="rId9" imgW="1190709" imgH="428655" progId="Equation.3">
                    <p:embed/>
                  </p:oleObj>
                </mc:Choice>
                <mc:Fallback>
                  <p:oleObj name="公式" r:id="rId9" imgW="1190709" imgH="428655" progId="Equation.3">
                    <p:embed/>
                    <p:pic>
                      <p:nvPicPr>
                        <p:cNvPr id="0" name="Object 10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2640"/>
                          <a:ext cx="2400"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Text Box 9"/>
            <p:cNvSpPr txBox="1">
              <a:spLocks noChangeArrowheads="1"/>
            </p:cNvSpPr>
            <p:nvPr/>
          </p:nvSpPr>
          <p:spPr bwMode="auto">
            <a:xfrm>
              <a:off x="2496" y="2832"/>
              <a:ext cx="4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8000"/>
                  </a:solidFill>
                  <a:latin typeface="Bookman Old Style" panose="02050604050505020204" pitchFamily="18" charset="0"/>
                  <a:ea typeface="黑体" panose="02010609060101010101" pitchFamily="49" charset="-122"/>
                </a:rPr>
                <a:t>得</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01044" y="1709739"/>
            <a:ext cx="454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FF"/>
                </a:solidFill>
                <a:latin typeface="黑体" panose="02010609060101010101" pitchFamily="49" charset="-122"/>
                <a:ea typeface="黑体" panose="02010609060101010101" pitchFamily="49" charset="-122"/>
              </a:rPr>
              <a:t>最稳定 即能量最低</a:t>
            </a:r>
          </a:p>
        </p:txBody>
      </p:sp>
      <p:graphicFrame>
        <p:nvGraphicFramePr>
          <p:cNvPr id="3" name="Object 1024"/>
          <p:cNvGraphicFramePr>
            <a:graphicFrameLocks noChangeAspect="1"/>
          </p:cNvGraphicFramePr>
          <p:nvPr>
            <p:extLst>
              <p:ext uri="{D42A27DB-BD31-4B8C-83A1-F6EECF244321}">
                <p14:modId xmlns:p14="http://schemas.microsoft.com/office/powerpoint/2010/main" val="4126440344"/>
              </p:ext>
            </p:extLst>
          </p:nvPr>
        </p:nvGraphicFramePr>
        <p:xfrm>
          <a:off x="5328444" y="1582739"/>
          <a:ext cx="2417763" cy="885825"/>
        </p:xfrm>
        <a:graphic>
          <a:graphicData uri="http://schemas.openxmlformats.org/presentationml/2006/ole">
            <mc:AlternateContent xmlns:mc="http://schemas.openxmlformats.org/markup-compatibility/2006">
              <mc:Choice xmlns:v="urn:schemas-microsoft-com:vml" Requires="v">
                <p:oleObj spid="_x0000_s147579" name="公式" r:id="rId3" imgW="742877" imgH="380876" progId="Equation.3">
                  <p:embed/>
                </p:oleObj>
              </mc:Choice>
              <mc:Fallback>
                <p:oleObj name="公式" r:id="rId3" imgW="742877" imgH="380876"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444" y="1582739"/>
                        <a:ext cx="2417763"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1025"/>
          <p:cNvGraphicFramePr>
            <a:graphicFrameLocks noChangeAspect="1"/>
          </p:cNvGraphicFramePr>
          <p:nvPr/>
        </p:nvGraphicFramePr>
        <p:xfrm>
          <a:off x="2849563" y="152400"/>
          <a:ext cx="3687762" cy="1430338"/>
        </p:xfrm>
        <a:graphic>
          <a:graphicData uri="http://schemas.openxmlformats.org/presentationml/2006/ole">
            <mc:AlternateContent xmlns:mc="http://schemas.openxmlformats.org/markup-compatibility/2006">
              <mc:Choice xmlns:v="urn:schemas-microsoft-com:vml" Requires="v">
                <p:oleObj spid="_x0000_s147580" name="公式" r:id="rId5" imgW="1190709" imgH="428655" progId="Equation.3">
                  <p:embed/>
                </p:oleObj>
              </mc:Choice>
              <mc:Fallback>
                <p:oleObj name="公式" r:id="rId5" imgW="1190709" imgH="428655"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9563" y="152400"/>
                        <a:ext cx="3687762"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26"/>
          <p:cNvGraphicFramePr>
            <a:graphicFrameLocks noChangeAspect="1"/>
          </p:cNvGraphicFramePr>
          <p:nvPr/>
        </p:nvGraphicFramePr>
        <p:xfrm>
          <a:off x="7931150" y="4770439"/>
          <a:ext cx="2044700" cy="542925"/>
        </p:xfrm>
        <a:graphic>
          <a:graphicData uri="http://schemas.openxmlformats.org/presentationml/2006/ole">
            <mc:AlternateContent xmlns:mc="http://schemas.openxmlformats.org/markup-compatibility/2006">
              <mc:Choice xmlns:v="urn:schemas-microsoft-com:vml" Requires="v">
                <p:oleObj spid="_x0000_s147581" name="公式" r:id="rId7" imgW="666754" imgH="152512" progId="Equation.3">
                  <p:embed/>
                </p:oleObj>
              </mc:Choice>
              <mc:Fallback>
                <p:oleObj name="公式" r:id="rId7" imgW="666754" imgH="152512"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1150" y="4770439"/>
                        <a:ext cx="20447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027"/>
          <p:cNvGraphicFramePr>
            <a:graphicFrameLocks noChangeAspect="1"/>
          </p:cNvGraphicFramePr>
          <p:nvPr/>
        </p:nvGraphicFramePr>
        <p:xfrm>
          <a:off x="1936750" y="4240213"/>
          <a:ext cx="5786438" cy="1466850"/>
        </p:xfrm>
        <a:graphic>
          <a:graphicData uri="http://schemas.openxmlformats.org/presentationml/2006/ole">
            <mc:AlternateContent xmlns:mc="http://schemas.openxmlformats.org/markup-compatibility/2006">
              <mc:Choice xmlns:v="urn:schemas-microsoft-com:vml" Requires="v">
                <p:oleObj spid="_x0000_s147582" name="公式" r:id="rId9" imgW="2019428" imgH="428655" progId="Equation.3">
                  <p:embed/>
                </p:oleObj>
              </mc:Choice>
              <mc:Fallback>
                <p:oleObj name="公式" r:id="rId9" imgW="2019428" imgH="428655"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6750" y="4240213"/>
                        <a:ext cx="5786438" cy="146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8"/>
          <p:cNvGrpSpPr>
            <a:grpSpLocks/>
          </p:cNvGrpSpPr>
          <p:nvPr/>
        </p:nvGrpSpPr>
        <p:grpSpPr bwMode="auto">
          <a:xfrm>
            <a:off x="3465513" y="1743076"/>
            <a:ext cx="5692774" cy="3613150"/>
            <a:chOff x="3940" y="512"/>
            <a:chExt cx="3586" cy="2276"/>
          </a:xfrm>
        </p:grpSpPr>
        <p:graphicFrame>
          <p:nvGraphicFramePr>
            <p:cNvPr id="17417" name="Object 1028"/>
            <p:cNvGraphicFramePr>
              <a:graphicFrameLocks noChangeAspect="1"/>
            </p:cNvGraphicFramePr>
            <p:nvPr/>
          </p:nvGraphicFramePr>
          <p:xfrm>
            <a:off x="4132" y="864"/>
            <a:ext cx="2677" cy="960"/>
          </p:xfrm>
          <a:graphic>
            <a:graphicData uri="http://schemas.openxmlformats.org/presentationml/2006/ole">
              <mc:AlternateContent xmlns:mc="http://schemas.openxmlformats.org/markup-compatibility/2006">
                <mc:Choice xmlns:v="urn:schemas-microsoft-com:vml" Requires="v">
                  <p:oleObj spid="_x0000_s147583" name="公式" r:id="rId11" imgW="1180991" imgH="390594" progId="Equation.3">
                    <p:embed/>
                  </p:oleObj>
                </mc:Choice>
                <mc:Fallback>
                  <p:oleObj name="公式" r:id="rId11" imgW="1180991" imgH="390594"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2" y="864"/>
                          <a:ext cx="2677"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Text Box 5"/>
            <p:cNvSpPr txBox="1">
              <a:spLocks noChangeArrowheads="1"/>
            </p:cNvSpPr>
            <p:nvPr/>
          </p:nvSpPr>
          <p:spPr bwMode="auto">
            <a:xfrm>
              <a:off x="3940" y="2458"/>
              <a:ext cx="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FFCC"/>
                  </a:solidFill>
                  <a:latin typeface="Times New Roman" panose="02020603050405020304" pitchFamily="18" charset="0"/>
                </a:rPr>
                <a:t>Å</a:t>
              </a:r>
              <a:endParaRPr lang="en-US" altLang="zh-CN" sz="2800" b="1">
                <a:solidFill>
                  <a:srgbClr val="FFFFCC"/>
                </a:solidFill>
                <a:latin typeface="Calibri" panose="020F0502020204030204" pitchFamily="34" charset="0"/>
              </a:endParaRPr>
            </a:p>
          </p:txBody>
        </p:sp>
        <p:sp>
          <p:nvSpPr>
            <p:cNvPr id="17419" name="Text Box 9"/>
            <p:cNvSpPr txBox="1">
              <a:spLocks noChangeArrowheads="1"/>
            </p:cNvSpPr>
            <p:nvPr/>
          </p:nvSpPr>
          <p:spPr bwMode="auto">
            <a:xfrm>
              <a:off x="6806" y="512"/>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FF"/>
                  </a:solidFill>
                  <a:latin typeface="Bookman Old Style" panose="02050604050505020204" pitchFamily="18" charset="0"/>
                  <a:ea typeface="黑体" panose="02010609060101010101" pitchFamily="49" charset="-122"/>
                </a:rPr>
                <a:t>得</a:t>
              </a:r>
            </a:p>
          </p:txBody>
        </p:sp>
      </p:grpSp>
      <p:sp>
        <p:nvSpPr>
          <p:cNvPr id="16393" name="矩形 10"/>
          <p:cNvSpPr>
            <a:spLocks noChangeArrowheads="1"/>
          </p:cNvSpPr>
          <p:nvPr/>
        </p:nvSpPr>
        <p:spPr bwMode="auto">
          <a:xfrm>
            <a:off x="2239964" y="5834064"/>
            <a:ext cx="3775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E628C2"/>
                </a:solidFill>
                <a:latin typeface="Calibri" panose="020F0502020204030204" pitchFamily="34" charset="0"/>
              </a:rPr>
              <a:t>与玻尔理论结果一致。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fade">
                                      <p:cBhvr>
                                        <p:cTn id="32" dur="1000"/>
                                        <p:tgtEl>
                                          <p:spTgt spid="16393"/>
                                        </p:tgtEl>
                                      </p:cBhvr>
                                    </p:animEffect>
                                    <p:anim calcmode="lin" valueType="num">
                                      <p:cBhvr>
                                        <p:cTn id="33" dur="1000" fill="hold"/>
                                        <p:tgtEl>
                                          <p:spTgt spid="16393"/>
                                        </p:tgtEl>
                                        <p:attrNameLst>
                                          <p:attrName>ppt_x</p:attrName>
                                        </p:attrNameLst>
                                      </p:cBhvr>
                                      <p:tavLst>
                                        <p:tav tm="0">
                                          <p:val>
                                            <p:strVal val="#ppt_x"/>
                                          </p:val>
                                        </p:tav>
                                        <p:tav tm="100000">
                                          <p:val>
                                            <p:strVal val="#ppt_x"/>
                                          </p:val>
                                        </p:tav>
                                      </p:tavLst>
                                    </p:anim>
                                    <p:anim calcmode="lin" valueType="num">
                                      <p:cBhvr>
                                        <p:cTn id="34" dur="1000" fill="hold"/>
                                        <p:tgtEl>
                                          <p:spTgt spid="163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3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p:cNvSpPr>
            <a:spLocks noChangeArrowheads="1"/>
          </p:cNvSpPr>
          <p:nvPr/>
        </p:nvSpPr>
        <p:spPr bwMode="auto">
          <a:xfrm>
            <a:off x="1901824" y="240519"/>
            <a:ext cx="57679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C00000"/>
                </a:solidFill>
                <a:latin typeface="Calibri" panose="020F0502020204030204" pitchFamily="34" charset="0"/>
              </a:rPr>
              <a:t>22.2.2</a:t>
            </a:r>
            <a:r>
              <a:rPr lang="zh-CN" altLang="en-US" sz="3200" b="1" dirty="0">
                <a:solidFill>
                  <a:srgbClr val="C00000"/>
                </a:solidFill>
                <a:latin typeface="Calibri" panose="020F0502020204030204" pitchFamily="34" charset="0"/>
              </a:rPr>
              <a:t>能量和时间的不确定关系</a:t>
            </a:r>
          </a:p>
        </p:txBody>
      </p:sp>
      <p:sp>
        <p:nvSpPr>
          <p:cNvPr id="22" name="Text Box 3"/>
          <p:cNvSpPr txBox="1">
            <a:spLocks noChangeArrowheads="1"/>
          </p:cNvSpPr>
          <p:nvPr/>
        </p:nvSpPr>
        <p:spPr bwMode="auto">
          <a:xfrm>
            <a:off x="2033922" y="86353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6600CC"/>
                </a:solidFill>
                <a:latin typeface="Century Schoolbook" panose="02040604050505020304" pitchFamily="18" charset="0"/>
              </a:rPr>
              <a:t>       在量子力学中，对能量和时间的同时测量也存在类似的不确定关系</a:t>
            </a:r>
            <a:r>
              <a:rPr lang="zh-CN" altLang="en-US" b="1" dirty="0">
                <a:solidFill>
                  <a:srgbClr val="6600CC"/>
                </a:solidFill>
                <a:latin typeface="Century Schoolbook" panose="02040604050505020304" pitchFamily="18" charset="0"/>
              </a:rPr>
              <a:t>。</a:t>
            </a:r>
            <a:endParaRPr lang="zh-CN" altLang="zh-CN" b="1" dirty="0">
              <a:solidFill>
                <a:srgbClr val="6600CC"/>
              </a:solidFill>
              <a:latin typeface="Century Schoolbook" panose="02040604050505020304" pitchFamily="18" charset="0"/>
            </a:endParaRPr>
          </a:p>
        </p:txBody>
      </p:sp>
      <p:sp>
        <p:nvSpPr>
          <p:cNvPr id="24" name="矩形 23"/>
          <p:cNvSpPr/>
          <p:nvPr/>
        </p:nvSpPr>
        <p:spPr>
          <a:xfrm>
            <a:off x="2033922" y="2010380"/>
            <a:ext cx="3595856" cy="523220"/>
          </a:xfrm>
          <a:prstGeom prst="rect">
            <a:avLst/>
          </a:prstGeom>
        </p:spPr>
        <p:txBody>
          <a:bodyPr wrap="none">
            <a:spAutoFit/>
          </a:bodyPr>
          <a:lstStyle/>
          <a:p>
            <a:r>
              <a:rPr lang="zh-CN" altLang="en-US" sz="2800" b="1" dirty="0">
                <a:solidFill>
                  <a:srgbClr val="008000"/>
                </a:solidFill>
                <a:latin typeface="Calibri" panose="020F0502020204030204" pitchFamily="34" charset="0"/>
              </a:rPr>
              <a:t>设光子沿</a:t>
            </a:r>
            <a:r>
              <a:rPr lang="en-US" altLang="zh-CN" sz="2800" b="1" dirty="0">
                <a:solidFill>
                  <a:srgbClr val="FF0000"/>
                </a:solidFill>
                <a:latin typeface="Calibri" panose="020F0502020204030204" pitchFamily="34" charset="0"/>
              </a:rPr>
              <a:t>x</a:t>
            </a:r>
            <a:r>
              <a:rPr lang="zh-CN" altLang="en-US" sz="2800" b="1" dirty="0">
                <a:solidFill>
                  <a:srgbClr val="FF0000"/>
                </a:solidFill>
                <a:latin typeface="Calibri" panose="020F0502020204030204" pitchFamily="34" charset="0"/>
              </a:rPr>
              <a:t>轴</a:t>
            </a:r>
            <a:r>
              <a:rPr lang="zh-CN" altLang="en-US" sz="2800" b="1" dirty="0">
                <a:solidFill>
                  <a:srgbClr val="008000"/>
                </a:solidFill>
                <a:latin typeface="Calibri" panose="020F0502020204030204" pitchFamily="34" charset="0"/>
              </a:rPr>
              <a:t>方向运动</a:t>
            </a:r>
            <a:endParaRPr lang="zh-CN" altLang="en-US" sz="2800" dirty="0">
              <a:solidFill>
                <a:srgbClr val="008000"/>
              </a:solidFill>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382230788"/>
              </p:ext>
            </p:extLst>
          </p:nvPr>
        </p:nvGraphicFramePr>
        <p:xfrm>
          <a:off x="7442200" y="1733034"/>
          <a:ext cx="1254125" cy="1077912"/>
        </p:xfrm>
        <a:graphic>
          <a:graphicData uri="http://schemas.openxmlformats.org/presentationml/2006/ole">
            <mc:AlternateContent xmlns:mc="http://schemas.openxmlformats.org/markup-compatibility/2006">
              <mc:Choice xmlns:v="urn:schemas-microsoft-com:vml" Requires="v">
                <p:oleObj spid="_x0000_s139419" name="公式" r:id="rId3" imgW="457200" imgH="393480" progId="Equation.3">
                  <p:embed/>
                </p:oleObj>
              </mc:Choice>
              <mc:Fallback>
                <p:oleObj name="公式" r:id="rId3" imgW="457200" imgH="393480" progId="Equation.3">
                  <p:embed/>
                  <p:pic>
                    <p:nvPicPr>
                      <p:cNvPr id="0" name=""/>
                      <p:cNvPicPr/>
                      <p:nvPr/>
                    </p:nvPicPr>
                    <p:blipFill>
                      <a:blip r:embed="rId4"/>
                      <a:stretch>
                        <a:fillRect/>
                      </a:stretch>
                    </p:blipFill>
                    <p:spPr>
                      <a:xfrm>
                        <a:off x="7442200" y="1733034"/>
                        <a:ext cx="1254125" cy="1077912"/>
                      </a:xfrm>
                      <a:prstGeom prst="rect">
                        <a:avLst/>
                      </a:prstGeom>
                    </p:spPr>
                  </p:pic>
                </p:oleObj>
              </mc:Fallback>
            </mc:AlternateContent>
          </a:graphicData>
        </a:graphic>
      </p:graphicFrame>
      <p:sp>
        <p:nvSpPr>
          <p:cNvPr id="26" name="Text Box 53"/>
          <p:cNvSpPr txBox="1">
            <a:spLocks noChangeArrowheads="1"/>
          </p:cNvSpPr>
          <p:nvPr/>
        </p:nvSpPr>
        <p:spPr bwMode="auto">
          <a:xfrm>
            <a:off x="1896297" y="2622162"/>
            <a:ext cx="5214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indent="374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光子位置</a:t>
            </a:r>
            <a:r>
              <a:rPr lang="en-US" altLang="zh-CN" sz="2800" b="1" dirty="0">
                <a:solidFill>
                  <a:srgbClr val="0000FF"/>
                </a:solidFill>
                <a:latin typeface="Calibri" panose="020F0502020204030204" pitchFamily="34" charset="0"/>
              </a:rPr>
              <a:t>-</a:t>
            </a:r>
            <a:r>
              <a:rPr lang="zh-CN" altLang="en-US" sz="2800" b="1" dirty="0">
                <a:solidFill>
                  <a:srgbClr val="0000FF"/>
                </a:solidFill>
                <a:latin typeface="Calibri" panose="020F0502020204030204" pitchFamily="34" charset="0"/>
              </a:rPr>
              <a:t>动量不确定性关系</a:t>
            </a:r>
          </a:p>
        </p:txBody>
      </p:sp>
      <p:graphicFrame>
        <p:nvGraphicFramePr>
          <p:cNvPr id="36" name="Object 57"/>
          <p:cNvGraphicFramePr>
            <a:graphicFrameLocks noChangeAspect="1"/>
          </p:cNvGraphicFramePr>
          <p:nvPr>
            <p:extLst>
              <p:ext uri="{D42A27DB-BD31-4B8C-83A1-F6EECF244321}">
                <p14:modId xmlns:p14="http://schemas.microsoft.com/office/powerpoint/2010/main" val="3733993846"/>
              </p:ext>
            </p:extLst>
          </p:nvPr>
        </p:nvGraphicFramePr>
        <p:xfrm>
          <a:off x="6973859" y="2789252"/>
          <a:ext cx="3148598" cy="684927"/>
        </p:xfrm>
        <a:graphic>
          <a:graphicData uri="http://schemas.openxmlformats.org/presentationml/2006/ole">
            <mc:AlternateContent xmlns:mc="http://schemas.openxmlformats.org/markup-compatibility/2006">
              <mc:Choice xmlns:v="urn:schemas-microsoft-com:vml" Requires="v">
                <p:oleObj spid="_x0000_s139420" name="公式" r:id="rId5" imgW="825480" imgH="215640" progId="Equation.3">
                  <p:embed/>
                </p:oleObj>
              </mc:Choice>
              <mc:Fallback>
                <p:oleObj name="公式" r:id="rId5" imgW="825480" imgH="215640" progId="Equation.3">
                  <p:embed/>
                  <p:pic>
                    <p:nvPicPr>
                      <p:cNvPr id="0" name=""/>
                      <p:cNvPicPr>
                        <a:picLocks noChangeAspect="1" noChangeArrowheads="1"/>
                      </p:cNvPicPr>
                      <p:nvPr/>
                    </p:nvPicPr>
                    <p:blipFill>
                      <a:blip r:embed="rId6"/>
                      <a:srcRect/>
                      <a:stretch>
                        <a:fillRect/>
                      </a:stretch>
                    </p:blipFill>
                    <p:spPr bwMode="auto">
                      <a:xfrm>
                        <a:off x="6973859" y="2789252"/>
                        <a:ext cx="3148598" cy="684927"/>
                      </a:xfrm>
                      <a:prstGeom prst="rect">
                        <a:avLst/>
                      </a:prstGeom>
                      <a:noFill/>
                      <a:ln>
                        <a:noFill/>
                      </a:ln>
                      <a:effectLst/>
                      <a:extLst/>
                    </p:spPr>
                  </p:pic>
                </p:oleObj>
              </mc:Fallback>
            </mc:AlternateContent>
          </a:graphicData>
        </a:graphic>
      </p:graphicFrame>
      <p:sp>
        <p:nvSpPr>
          <p:cNvPr id="37" name="Rectangle 59"/>
          <p:cNvSpPr>
            <a:spLocks noChangeArrowheads="1"/>
          </p:cNvSpPr>
          <p:nvPr/>
        </p:nvSpPr>
        <p:spPr bwMode="auto">
          <a:xfrm>
            <a:off x="2144567" y="3601109"/>
            <a:ext cx="33300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光子</a:t>
            </a:r>
            <a:r>
              <a:rPr lang="zh-CN" altLang="en-US" sz="2800" b="1" dirty="0">
                <a:solidFill>
                  <a:srgbClr val="CC3300"/>
                </a:solidFill>
                <a:latin typeface="Calibri" panose="020F0502020204030204" pitchFamily="34" charset="0"/>
              </a:rPr>
              <a:t>能量</a:t>
            </a:r>
            <a:r>
              <a:rPr lang="en-US" altLang="zh-CN" sz="2800" b="1" dirty="0">
                <a:solidFill>
                  <a:srgbClr val="CC3300"/>
                </a:solidFill>
                <a:latin typeface="Calibri" panose="020F0502020204030204" pitchFamily="34" charset="0"/>
              </a:rPr>
              <a:t>-</a:t>
            </a:r>
            <a:r>
              <a:rPr lang="zh-CN" altLang="en-US" sz="2800" b="1" dirty="0">
                <a:solidFill>
                  <a:srgbClr val="CC3300"/>
                </a:solidFill>
                <a:latin typeface="Calibri" panose="020F0502020204030204" pitchFamily="34" charset="0"/>
              </a:rPr>
              <a:t>动量</a:t>
            </a:r>
            <a:r>
              <a:rPr lang="zh-CN" altLang="en-US" sz="2800" b="1" dirty="0">
                <a:solidFill>
                  <a:srgbClr val="0000FF"/>
                </a:solidFill>
                <a:latin typeface="Calibri" panose="020F0502020204030204" pitchFamily="34" charset="0"/>
              </a:rPr>
              <a:t>公式</a:t>
            </a:r>
          </a:p>
        </p:txBody>
      </p:sp>
      <p:graphicFrame>
        <p:nvGraphicFramePr>
          <p:cNvPr id="38" name="对象 37"/>
          <p:cNvGraphicFramePr>
            <a:graphicFrameLocks noChangeAspect="1"/>
          </p:cNvGraphicFramePr>
          <p:nvPr>
            <p:extLst>
              <p:ext uri="{D42A27DB-BD31-4B8C-83A1-F6EECF244321}">
                <p14:modId xmlns:p14="http://schemas.microsoft.com/office/powerpoint/2010/main" val="12344975"/>
              </p:ext>
            </p:extLst>
          </p:nvPr>
        </p:nvGraphicFramePr>
        <p:xfrm>
          <a:off x="5415855" y="3391588"/>
          <a:ext cx="1184275" cy="1077912"/>
        </p:xfrm>
        <a:graphic>
          <a:graphicData uri="http://schemas.openxmlformats.org/presentationml/2006/ole">
            <mc:AlternateContent xmlns:mc="http://schemas.openxmlformats.org/markup-compatibility/2006">
              <mc:Choice xmlns:v="urn:schemas-microsoft-com:vml" Requires="v">
                <p:oleObj spid="_x0000_s139421" name="公式" r:id="rId7" imgW="431640" imgH="393480" progId="Equation.3">
                  <p:embed/>
                </p:oleObj>
              </mc:Choice>
              <mc:Fallback>
                <p:oleObj name="公式" r:id="rId7" imgW="431640" imgH="393480" progId="Equation.3">
                  <p:embed/>
                  <p:pic>
                    <p:nvPicPr>
                      <p:cNvPr id="0" name=""/>
                      <p:cNvPicPr/>
                      <p:nvPr/>
                    </p:nvPicPr>
                    <p:blipFill>
                      <a:blip r:embed="rId8"/>
                      <a:stretch>
                        <a:fillRect/>
                      </a:stretch>
                    </p:blipFill>
                    <p:spPr>
                      <a:xfrm>
                        <a:off x="5415855" y="3391588"/>
                        <a:ext cx="1184275" cy="1077912"/>
                      </a:xfrm>
                      <a:prstGeom prst="rect">
                        <a:avLst/>
                      </a:prstGeom>
                    </p:spPr>
                  </p:pic>
                </p:oleObj>
              </mc:Fallback>
            </mc:AlternateContent>
          </a:graphicData>
        </a:graphic>
      </p:graphicFrame>
      <p:sp>
        <p:nvSpPr>
          <p:cNvPr id="39" name="AutoShape 8"/>
          <p:cNvSpPr>
            <a:spLocks noChangeArrowheads="1"/>
          </p:cNvSpPr>
          <p:nvPr/>
        </p:nvSpPr>
        <p:spPr bwMode="auto">
          <a:xfrm>
            <a:off x="2128847" y="4968212"/>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 name="Object 66"/>
          <p:cNvGraphicFramePr>
            <a:graphicFrameLocks noChangeAspect="1"/>
          </p:cNvGraphicFramePr>
          <p:nvPr>
            <p:extLst>
              <p:ext uri="{D42A27DB-BD31-4B8C-83A1-F6EECF244321}">
                <p14:modId xmlns:p14="http://schemas.microsoft.com/office/powerpoint/2010/main" val="4165469513"/>
              </p:ext>
            </p:extLst>
          </p:nvPr>
        </p:nvGraphicFramePr>
        <p:xfrm>
          <a:off x="2879421" y="4413120"/>
          <a:ext cx="3923483" cy="1241680"/>
        </p:xfrm>
        <a:graphic>
          <a:graphicData uri="http://schemas.openxmlformats.org/presentationml/2006/ole">
            <mc:AlternateContent xmlns:mc="http://schemas.openxmlformats.org/markup-compatibility/2006">
              <mc:Choice xmlns:v="urn:schemas-microsoft-com:vml" Requires="v">
                <p:oleObj spid="_x0000_s139422" name="公式" r:id="rId9" imgW="1079280" imgH="431640" progId="Equation.3">
                  <p:embed/>
                </p:oleObj>
              </mc:Choice>
              <mc:Fallback>
                <p:oleObj name="公式" r:id="rId9" imgW="1079280" imgH="431640" progId="Equation.3">
                  <p:embed/>
                  <p:pic>
                    <p:nvPicPr>
                      <p:cNvPr id="0" name=""/>
                      <p:cNvPicPr>
                        <a:picLocks noChangeAspect="1" noChangeArrowheads="1"/>
                      </p:cNvPicPr>
                      <p:nvPr/>
                    </p:nvPicPr>
                    <p:blipFill>
                      <a:blip r:embed="rId10"/>
                      <a:srcRect/>
                      <a:stretch>
                        <a:fillRect/>
                      </a:stretch>
                    </p:blipFill>
                    <p:spPr bwMode="auto">
                      <a:xfrm>
                        <a:off x="2879421" y="4413120"/>
                        <a:ext cx="3923483" cy="1241680"/>
                      </a:xfrm>
                      <a:prstGeom prst="rect">
                        <a:avLst/>
                      </a:prstGeom>
                      <a:noFill/>
                      <a:ln>
                        <a:noFill/>
                      </a:ln>
                      <a:effectLst/>
                      <a:extLst/>
                    </p:spPr>
                  </p:pic>
                </p:oleObj>
              </mc:Fallback>
            </mc:AlternateContent>
          </a:graphicData>
        </a:graphic>
      </p:graphicFrame>
      <p:sp>
        <p:nvSpPr>
          <p:cNvPr id="41" name="AutoShape 8"/>
          <p:cNvSpPr>
            <a:spLocks noChangeArrowheads="1"/>
          </p:cNvSpPr>
          <p:nvPr/>
        </p:nvSpPr>
        <p:spPr bwMode="auto">
          <a:xfrm>
            <a:off x="7059709" y="4897117"/>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2" name="Object 4"/>
          <p:cNvGraphicFramePr>
            <a:graphicFrameLocks noChangeAspect="1"/>
          </p:cNvGraphicFramePr>
          <p:nvPr>
            <p:extLst>
              <p:ext uri="{D42A27DB-BD31-4B8C-83A1-F6EECF244321}">
                <p14:modId xmlns:p14="http://schemas.microsoft.com/office/powerpoint/2010/main" val="1705732055"/>
              </p:ext>
            </p:extLst>
          </p:nvPr>
        </p:nvGraphicFramePr>
        <p:xfrm>
          <a:off x="7985214" y="4865745"/>
          <a:ext cx="2328862" cy="477838"/>
        </p:xfrm>
        <a:graphic>
          <a:graphicData uri="http://schemas.openxmlformats.org/presentationml/2006/ole">
            <mc:AlternateContent xmlns:mc="http://schemas.openxmlformats.org/markup-compatibility/2006">
              <mc:Choice xmlns:v="urn:schemas-microsoft-com:vml" Requires="v">
                <p:oleObj spid="_x0000_s139423" name="公式" r:id="rId11" imgW="863280" imgH="177480" progId="Equation.3">
                  <p:embed/>
                </p:oleObj>
              </mc:Choice>
              <mc:Fallback>
                <p:oleObj name="公式" r:id="rId11" imgW="863280" imgH="177480" progId="Equation.3">
                  <p:embed/>
                  <p:pic>
                    <p:nvPicPr>
                      <p:cNvPr id="0" name=""/>
                      <p:cNvPicPr>
                        <a:picLocks noChangeAspect="1" noChangeArrowheads="1"/>
                      </p:cNvPicPr>
                      <p:nvPr/>
                    </p:nvPicPr>
                    <p:blipFill>
                      <a:blip r:embed="rId12"/>
                      <a:srcRect/>
                      <a:stretch>
                        <a:fillRect/>
                      </a:stretch>
                    </p:blipFill>
                    <p:spPr bwMode="auto">
                      <a:xfrm>
                        <a:off x="7985214" y="4865745"/>
                        <a:ext cx="2328862"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Text Box 5"/>
          <p:cNvSpPr txBox="1">
            <a:spLocks noChangeArrowheads="1"/>
          </p:cNvSpPr>
          <p:nvPr/>
        </p:nvSpPr>
        <p:spPr bwMode="auto">
          <a:xfrm>
            <a:off x="1901824" y="5650186"/>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008000"/>
                </a:solidFill>
                <a:latin typeface="Century Schoolbook" panose="02040604050505020304" pitchFamily="18" charset="0"/>
              </a:rPr>
              <a:t>       </a:t>
            </a:r>
            <a:r>
              <a:rPr lang="zh-CN" altLang="zh-CN" b="1" dirty="0">
                <a:solidFill>
                  <a:srgbClr val="FF0000"/>
                </a:solidFill>
                <a:latin typeface="Century Schoolbook" panose="02040604050505020304" pitchFamily="18" charset="0"/>
                <a:sym typeface="Symbol" panose="05050102010706020507" pitchFamily="18" charset="2"/>
              </a:rPr>
              <a:t> E</a:t>
            </a:r>
            <a:r>
              <a:rPr lang="zh-CN" altLang="zh-CN" b="1" dirty="0">
                <a:solidFill>
                  <a:srgbClr val="008000"/>
                </a:solidFill>
                <a:latin typeface="Century Schoolbook" panose="02040604050505020304" pitchFamily="18" charset="0"/>
                <a:sym typeface="Symbol" panose="05050102010706020507" pitchFamily="18" charset="2"/>
              </a:rPr>
              <a:t> 表示粒子能量的不确定量，而</a:t>
            </a:r>
            <a:r>
              <a:rPr lang="zh-CN" altLang="zh-CN" b="1" dirty="0">
                <a:solidFill>
                  <a:srgbClr val="FF0000"/>
                </a:solidFill>
                <a:latin typeface="Century Schoolbook" panose="02040604050505020304" pitchFamily="18" charset="0"/>
                <a:sym typeface="Symbol" panose="05050102010706020507" pitchFamily="18" charset="2"/>
              </a:rPr>
              <a:t>t</a:t>
            </a:r>
            <a:r>
              <a:rPr lang="zh-CN" altLang="zh-CN" b="1" dirty="0">
                <a:solidFill>
                  <a:srgbClr val="008000"/>
                </a:solidFill>
                <a:latin typeface="Century Schoolbook" panose="02040604050505020304" pitchFamily="18" charset="0"/>
                <a:sym typeface="Symbol" panose="05050102010706020507" pitchFamily="18" charset="2"/>
              </a:rPr>
              <a:t>可表示粒子处于该能态的平均时间。</a:t>
            </a:r>
            <a:endParaRPr lang="zh-CN" altLang="zh-CN" b="1" dirty="0">
              <a:solidFill>
                <a:srgbClr val="008000"/>
              </a:solidFill>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strips(downRigh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circle(in)">
                                      <p:cBhvr>
                                        <p:cTn id="18" dur="20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 calcmode="lin" valueType="num">
                                      <p:cBhvr>
                                        <p:cTn id="25" dur="1000" fill="hold"/>
                                        <p:tgtEl>
                                          <p:spTgt spid="25"/>
                                        </p:tgtEl>
                                        <p:attrNameLst>
                                          <p:attrName>style.rotation</p:attrName>
                                        </p:attrNameLst>
                                      </p:cBhvr>
                                      <p:tavLst>
                                        <p:tav tm="0">
                                          <p:val>
                                            <p:fltVal val="90"/>
                                          </p:val>
                                        </p:tav>
                                        <p:tav tm="100000">
                                          <p:val>
                                            <p:fltVal val="0"/>
                                          </p:val>
                                        </p:tav>
                                      </p:tavLst>
                                    </p:anim>
                                    <p:animEffect transition="in" filter="fade">
                                      <p:cBhvr>
                                        <p:cTn id="26" dur="10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circle(in)">
                                      <p:cBhvr>
                                        <p:cTn id="31" dur="20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Effect transition="in" filter="fade">
                                      <p:cBhvr>
                                        <p:cTn id="44" dur="500"/>
                                        <p:tgtEl>
                                          <p:spTgt spid="37"/>
                                        </p:tgtEl>
                                      </p:cBhvr>
                                    </p:animEffect>
                                  </p:childTnLst>
                                </p:cTn>
                              </p:par>
                              <p:par>
                                <p:cTn id="45" presetID="53" presetClass="entr" presetSubtype="16"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0" fill="hold"/>
                                        <p:tgtEl>
                                          <p:spTgt spid="38"/>
                                        </p:tgtEl>
                                        <p:attrNameLst>
                                          <p:attrName>ppt_w</p:attrName>
                                        </p:attrNameLst>
                                      </p:cBhvr>
                                      <p:tavLst>
                                        <p:tav tm="0">
                                          <p:val>
                                            <p:fltVal val="0"/>
                                          </p:val>
                                        </p:tav>
                                        <p:tav tm="100000">
                                          <p:val>
                                            <p:strVal val="#ppt_w"/>
                                          </p:val>
                                        </p:tav>
                                      </p:tavLst>
                                    </p:anim>
                                    <p:anim calcmode="lin" valueType="num">
                                      <p:cBhvr>
                                        <p:cTn id="48" dur="500" fill="hold"/>
                                        <p:tgtEl>
                                          <p:spTgt spid="38"/>
                                        </p:tgtEl>
                                        <p:attrNameLst>
                                          <p:attrName>ppt_h</p:attrName>
                                        </p:attrNameLst>
                                      </p:cBhvr>
                                      <p:tavLst>
                                        <p:tav tm="0">
                                          <p:val>
                                            <p:fltVal val="0"/>
                                          </p:val>
                                        </p:tav>
                                        <p:tav tm="100000">
                                          <p:val>
                                            <p:strVal val="#ppt_h"/>
                                          </p:val>
                                        </p:tav>
                                      </p:tavLst>
                                    </p:anim>
                                    <p:animEffect transition="in" filter="fade">
                                      <p:cBhvr>
                                        <p:cTn id="49" dur="500"/>
                                        <p:tgtEl>
                                          <p:spTgt spid="3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down)">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randombar(horizontal)">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wipe(left)">
                                      <p:cBhvr>
                                        <p:cTn id="68" dur="500"/>
                                        <p:tgtEl>
                                          <p:spTgt spid="42"/>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strips(downRight)">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autoUpdateAnimBg="0"/>
      <p:bldP spid="24" grpId="0"/>
      <p:bldP spid="26" grpId="0"/>
      <p:bldP spid="37" grpId="0"/>
      <p:bldP spid="39" grpId="0" animBg="1"/>
      <p:bldP spid="41" grpId="0" animBg="1"/>
      <p:bldP spid="4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a:spLocks noChangeArrowheads="1"/>
          </p:cNvSpPr>
          <p:nvPr/>
        </p:nvSpPr>
        <p:spPr bwMode="auto">
          <a:xfrm>
            <a:off x="7504113" y="968376"/>
            <a:ext cx="2209800" cy="646113"/>
          </a:xfrm>
          <a:prstGeom prst="rect">
            <a:avLst/>
          </a:prstGeom>
          <a:solidFill>
            <a:srgbClr val="00FFFF">
              <a:alpha val="29804"/>
            </a:srgbClr>
          </a:solidFill>
          <a:ln w="9525">
            <a:no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37" name="Text Box 3"/>
          <p:cNvSpPr txBox="1">
            <a:spLocks noChangeArrowheads="1"/>
          </p:cNvSpPr>
          <p:nvPr/>
        </p:nvSpPr>
        <p:spPr bwMode="auto">
          <a:xfrm>
            <a:off x="1981200" y="549276"/>
            <a:ext cx="4762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Times New Roman" panose="02020603050405020304" pitchFamily="18" charset="0"/>
              </a:rPr>
              <a:t>能量</a:t>
            </a:r>
            <a:r>
              <a:rPr lang="en-US" altLang="zh-CN" sz="2800" b="1">
                <a:solidFill>
                  <a:srgbClr val="0000FF"/>
                </a:solidFill>
                <a:latin typeface="Times New Roman" panose="02020603050405020304" pitchFamily="18" charset="0"/>
              </a:rPr>
              <a:t>—</a:t>
            </a:r>
            <a:r>
              <a:rPr lang="zh-CN" altLang="en-US" sz="2800" b="1">
                <a:solidFill>
                  <a:srgbClr val="0000FF"/>
                </a:solidFill>
                <a:latin typeface="Times New Roman" panose="02020603050405020304" pitchFamily="18" charset="0"/>
              </a:rPr>
              <a:t>时间不确定关系</a:t>
            </a:r>
          </a:p>
        </p:txBody>
      </p:sp>
      <p:sp>
        <p:nvSpPr>
          <p:cNvPr id="38" name="Text Box 4"/>
          <p:cNvSpPr txBox="1">
            <a:spLocks noChangeArrowheads="1"/>
          </p:cNvSpPr>
          <p:nvPr/>
        </p:nvSpPr>
        <p:spPr bwMode="auto">
          <a:xfrm>
            <a:off x="1992314" y="1844675"/>
            <a:ext cx="51022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a:latin typeface="Times New Roman" panose="02020603050405020304" pitchFamily="18" charset="0"/>
                <a:ea typeface="楷体_GB2312" pitchFamily="49" charset="-122"/>
              </a:rPr>
              <a:t>反映了原子能级宽度</a:t>
            </a:r>
            <a:r>
              <a:rPr lang="el-GR" altLang="zh-CN" sz="2400" b="1">
                <a:solidFill>
                  <a:srgbClr val="FF0000"/>
                </a:solidFill>
                <a:latin typeface="Times New Roman" panose="02020603050405020304" pitchFamily="18" charset="0"/>
              </a:rPr>
              <a:t>Δ</a:t>
            </a:r>
            <a:r>
              <a:rPr lang="en-US" altLang="zh-CN" sz="2400" b="1" i="1">
                <a:solidFill>
                  <a:srgbClr val="FF0000"/>
                </a:solidFill>
                <a:latin typeface="Times New Roman" panose="02020603050405020304" pitchFamily="18" charset="0"/>
              </a:rPr>
              <a:t>E</a:t>
            </a:r>
            <a:r>
              <a:rPr lang="zh-CN" altLang="en-US" sz="2400" b="1">
                <a:latin typeface="Times New Roman" panose="02020603050405020304" pitchFamily="18" charset="0"/>
                <a:ea typeface="楷体_GB2312" pitchFamily="49" charset="-122"/>
              </a:rPr>
              <a:t>和原子在该</a:t>
            </a:r>
          </a:p>
          <a:p>
            <a:pPr eaLnBrk="1" hangingPunct="1">
              <a:lnSpc>
                <a:spcPct val="120000"/>
              </a:lnSpc>
            </a:pPr>
            <a:r>
              <a:rPr lang="zh-CN" altLang="en-US" sz="2400" b="1">
                <a:latin typeface="Times New Roman" panose="02020603050405020304" pitchFamily="18" charset="0"/>
                <a:ea typeface="楷体_GB2312" pitchFamily="49" charset="-122"/>
              </a:rPr>
              <a:t>能级的平均寿命</a:t>
            </a:r>
            <a:r>
              <a:rPr lang="el-GR" altLang="zh-CN" sz="2400" b="1">
                <a:solidFill>
                  <a:srgbClr val="FF0000"/>
                </a:solidFill>
                <a:latin typeface="Times New Roman" panose="02020603050405020304" pitchFamily="18" charset="0"/>
              </a:rPr>
              <a:t>Δ</a:t>
            </a:r>
            <a:r>
              <a:rPr lang="en-US" altLang="zh-CN" sz="2400" b="1" i="1">
                <a:solidFill>
                  <a:srgbClr val="FF0000"/>
                </a:solidFill>
                <a:latin typeface="Times New Roman" panose="02020603050405020304" pitchFamily="18" charset="0"/>
              </a:rPr>
              <a:t>t</a:t>
            </a:r>
            <a:r>
              <a:rPr lang="en-US" altLang="zh-CN" sz="2400" b="1">
                <a:solidFill>
                  <a:srgbClr val="FF0000"/>
                </a:solidFill>
                <a:latin typeface="Times New Roman" panose="02020603050405020304" pitchFamily="18" charset="0"/>
              </a:rPr>
              <a:t> </a:t>
            </a:r>
            <a:r>
              <a:rPr lang="zh-CN" altLang="en-US" sz="2400" b="1">
                <a:latin typeface="Times New Roman" panose="02020603050405020304" pitchFamily="18" charset="0"/>
                <a:ea typeface="楷体_GB2312" pitchFamily="49" charset="-122"/>
              </a:rPr>
              <a:t>之间的关系。</a:t>
            </a:r>
            <a:endParaRPr lang="en-US" altLang="zh-CN" sz="2400" b="1">
              <a:latin typeface="Times New Roman" panose="02020603050405020304" pitchFamily="18" charset="0"/>
              <a:ea typeface="楷体_GB2312" pitchFamily="49" charset="-122"/>
            </a:endParaRPr>
          </a:p>
        </p:txBody>
      </p:sp>
      <p:sp>
        <p:nvSpPr>
          <p:cNvPr id="39" name="Text Box 5"/>
          <p:cNvSpPr txBox="1">
            <a:spLocks noChangeArrowheads="1"/>
          </p:cNvSpPr>
          <p:nvPr/>
        </p:nvSpPr>
        <p:spPr bwMode="auto">
          <a:xfrm>
            <a:off x="1808164" y="5310188"/>
            <a:ext cx="1946275"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400" b="1">
                <a:latin typeface="Times New Roman" panose="02020603050405020304" pitchFamily="18" charset="0"/>
              </a:rPr>
              <a:t>  </a:t>
            </a:r>
            <a:r>
              <a:rPr lang="zh-CN" altLang="en-US" sz="2400" b="1">
                <a:solidFill>
                  <a:srgbClr val="FF0000"/>
                </a:solidFill>
                <a:latin typeface="Times New Roman" panose="02020603050405020304" pitchFamily="18" charset="0"/>
              </a:rPr>
              <a:t>基态</a:t>
            </a:r>
            <a:endParaRPr lang="zh-CN" altLang="en-US" sz="2400" b="1">
              <a:solidFill>
                <a:srgbClr val="FF0000"/>
              </a:solidFill>
              <a:latin typeface="Times New Roman" panose="02020603050405020304" pitchFamily="18" charset="0"/>
              <a:sym typeface="Symbol" panose="05050102010706020507" pitchFamily="18" charset="2"/>
            </a:endParaRPr>
          </a:p>
        </p:txBody>
      </p:sp>
      <p:sp>
        <p:nvSpPr>
          <p:cNvPr id="41" name="Line 7"/>
          <p:cNvSpPr>
            <a:spLocks noChangeShapeType="1"/>
          </p:cNvSpPr>
          <p:nvPr/>
        </p:nvSpPr>
        <p:spPr bwMode="auto">
          <a:xfrm flipH="1">
            <a:off x="8256589" y="1701801"/>
            <a:ext cx="9525" cy="1368425"/>
          </a:xfrm>
          <a:prstGeom prst="line">
            <a:avLst/>
          </a:prstGeom>
          <a:noFill/>
          <a:ln w="38100">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latin typeface="+mn-lt"/>
              <a:ea typeface="+mn-ea"/>
            </a:endParaRPr>
          </a:p>
        </p:txBody>
      </p:sp>
      <p:grpSp>
        <p:nvGrpSpPr>
          <p:cNvPr id="2" name="Group 8"/>
          <p:cNvGrpSpPr>
            <a:grpSpLocks/>
          </p:cNvGrpSpPr>
          <p:nvPr/>
        </p:nvGrpSpPr>
        <p:grpSpPr bwMode="auto">
          <a:xfrm>
            <a:off x="6904039" y="5302250"/>
            <a:ext cx="3521075" cy="1017588"/>
            <a:chOff x="3397" y="3340"/>
            <a:chExt cx="2136" cy="641"/>
          </a:xfrm>
        </p:grpSpPr>
        <p:sp>
          <p:nvSpPr>
            <p:cNvPr id="43" name="Text Box 9"/>
            <p:cNvSpPr txBox="1">
              <a:spLocks noChangeArrowheads="1"/>
            </p:cNvSpPr>
            <p:nvPr/>
          </p:nvSpPr>
          <p:spPr bwMode="auto">
            <a:xfrm>
              <a:off x="3397" y="3748"/>
              <a:ext cx="2136" cy="233"/>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b="1" kern="0">
                  <a:solidFill>
                    <a:sysClr val="windowText" lastClr="000000"/>
                  </a:solidFill>
                  <a:latin typeface="Times New Roman" pitchFamily="18" charset="0"/>
                  <a:ea typeface="楷体_GB2312" pitchFamily="49" charset="-122"/>
                </a:rPr>
                <a:t>辐射光谱线固有宽度</a:t>
              </a:r>
            </a:p>
          </p:txBody>
        </p:sp>
        <p:graphicFrame>
          <p:nvGraphicFramePr>
            <p:cNvPr id="19490" name="Object 10"/>
            <p:cNvGraphicFramePr>
              <a:graphicFrameLocks noChangeAspect="1"/>
            </p:cNvGraphicFramePr>
            <p:nvPr/>
          </p:nvGraphicFramePr>
          <p:xfrm>
            <a:off x="3814" y="3340"/>
            <a:ext cx="535" cy="442"/>
          </p:xfrm>
          <a:graphic>
            <a:graphicData uri="http://schemas.openxmlformats.org/presentationml/2006/ole">
              <mc:AlternateContent xmlns:mc="http://schemas.openxmlformats.org/markup-compatibility/2006">
                <mc:Choice xmlns:v="urn:schemas-microsoft-com:vml" Requires="v">
                  <p:oleObj spid="_x0000_s124284" name="公式" r:id="rId4" imgW="466728" imgH="361981" progId="Equation.3">
                    <p:embed/>
                  </p:oleObj>
                </mc:Choice>
                <mc:Fallback>
                  <p:oleObj name="公式" r:id="rId4" imgW="466728" imgH="361981" progId="Equation.3">
                    <p:embed/>
                    <p:pic>
                      <p:nvPicPr>
                        <p:cNvPr id="0" name="Object 10"/>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3814" y="3340"/>
                          <a:ext cx="5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91" name="Object 11"/>
            <p:cNvGraphicFramePr>
              <a:graphicFrameLocks noChangeAspect="1"/>
            </p:cNvGraphicFramePr>
            <p:nvPr/>
          </p:nvGraphicFramePr>
          <p:xfrm>
            <a:off x="4392" y="3340"/>
            <a:ext cx="535" cy="442"/>
          </p:xfrm>
          <a:graphic>
            <a:graphicData uri="http://schemas.openxmlformats.org/presentationml/2006/ole">
              <mc:AlternateContent xmlns:mc="http://schemas.openxmlformats.org/markup-compatibility/2006">
                <mc:Choice xmlns:v="urn:schemas-microsoft-com:vml" Requires="v">
                  <p:oleObj spid="_x0000_s124285" name="公式" r:id="rId6" imgW="466728" imgH="361981" progId="Equation.3">
                    <p:embed/>
                  </p:oleObj>
                </mc:Choice>
                <mc:Fallback>
                  <p:oleObj name="公式" r:id="rId6" imgW="466728" imgH="361981" progId="Equation.3">
                    <p:embed/>
                    <p:pic>
                      <p:nvPicPr>
                        <p:cNvPr id="0" name="Object 11"/>
                        <p:cNvPicPr>
                          <a:picLocks noChangeAspect="1" noChangeArrowheads="1"/>
                        </p:cNvPicPr>
                        <p:nvPr/>
                      </p:nvPicPr>
                      <p:blipFill>
                        <a:blip r:embed="rId7">
                          <a:lum bright="36000"/>
                          <a:extLst>
                            <a:ext uri="{28A0092B-C50C-407E-A947-70E740481C1C}">
                              <a14:useLocalDpi xmlns:a14="http://schemas.microsoft.com/office/drawing/2010/main" val="0"/>
                            </a:ext>
                          </a:extLst>
                        </a:blip>
                        <a:srcRect/>
                        <a:stretch>
                          <a:fillRect/>
                        </a:stretch>
                      </p:blipFill>
                      <p:spPr bwMode="auto">
                        <a:xfrm>
                          <a:off x="4392" y="3340"/>
                          <a:ext cx="5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2"/>
          <p:cNvGrpSpPr>
            <a:grpSpLocks/>
          </p:cNvGrpSpPr>
          <p:nvPr/>
        </p:nvGrpSpPr>
        <p:grpSpPr bwMode="auto">
          <a:xfrm>
            <a:off x="6553201" y="471488"/>
            <a:ext cx="3160713" cy="1579562"/>
            <a:chOff x="3216" y="336"/>
            <a:chExt cx="1991" cy="995"/>
          </a:xfrm>
        </p:grpSpPr>
        <p:graphicFrame>
          <p:nvGraphicFramePr>
            <p:cNvPr id="19484" name="Object 13"/>
            <p:cNvGraphicFramePr>
              <a:graphicFrameLocks noChangeAspect="1"/>
            </p:cNvGraphicFramePr>
            <p:nvPr/>
          </p:nvGraphicFramePr>
          <p:xfrm>
            <a:off x="3216" y="336"/>
            <a:ext cx="576" cy="442"/>
          </p:xfrm>
          <a:graphic>
            <a:graphicData uri="http://schemas.openxmlformats.org/presentationml/2006/ole">
              <mc:AlternateContent xmlns:mc="http://schemas.openxmlformats.org/markup-compatibility/2006">
                <mc:Choice xmlns:v="urn:schemas-microsoft-com:vml" Requires="v">
                  <p:oleObj spid="_x0000_s124286" name="公式" r:id="rId8" imgW="504789" imgH="361981" progId="Equation.3">
                    <p:embed/>
                  </p:oleObj>
                </mc:Choice>
                <mc:Fallback>
                  <p:oleObj name="公式" r:id="rId8" imgW="504789" imgH="361981"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3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85" name="Group 14"/>
            <p:cNvGrpSpPr>
              <a:grpSpLocks/>
            </p:cNvGrpSpPr>
            <p:nvPr/>
          </p:nvGrpSpPr>
          <p:grpSpPr bwMode="auto">
            <a:xfrm>
              <a:off x="3216" y="634"/>
              <a:ext cx="1991" cy="697"/>
              <a:chOff x="3216" y="634"/>
              <a:chExt cx="1991" cy="697"/>
            </a:xfrm>
          </p:grpSpPr>
          <p:sp>
            <p:nvSpPr>
              <p:cNvPr id="49" name="Line 15"/>
              <p:cNvSpPr>
                <a:spLocks noChangeShapeType="1"/>
              </p:cNvSpPr>
              <p:nvPr/>
            </p:nvSpPr>
            <p:spPr bwMode="auto">
              <a:xfrm>
                <a:off x="3815" y="634"/>
                <a:ext cx="1392" cy="0"/>
              </a:xfrm>
              <a:prstGeom prst="line">
                <a:avLst/>
              </a:prstGeom>
              <a:noFill/>
              <a:ln w="38100">
                <a:solidFill>
                  <a:srgbClr val="E628C2"/>
                </a:solidFill>
                <a:round/>
                <a:headEnd/>
                <a:tailEnd/>
              </a:ln>
            </p:spPr>
            <p:txBody>
              <a:bodyP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9487" name="Object 16"/>
              <p:cNvGraphicFramePr>
                <a:graphicFrameLocks noChangeAspect="1"/>
              </p:cNvGraphicFramePr>
              <p:nvPr/>
            </p:nvGraphicFramePr>
            <p:xfrm>
              <a:off x="3216" y="889"/>
              <a:ext cx="576" cy="442"/>
            </p:xfrm>
            <a:graphic>
              <a:graphicData uri="http://schemas.openxmlformats.org/presentationml/2006/ole">
                <mc:AlternateContent xmlns:mc="http://schemas.openxmlformats.org/markup-compatibility/2006">
                  <mc:Choice xmlns:v="urn:schemas-microsoft-com:vml" Requires="v">
                    <p:oleObj spid="_x0000_s124287" name="公式" r:id="rId10" imgW="504789" imgH="361981" progId="Equation.3">
                      <p:embed/>
                    </p:oleObj>
                  </mc:Choice>
                  <mc:Fallback>
                    <p:oleObj name="公式" r:id="rId10" imgW="504789" imgH="361981"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6" y="889"/>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 name="Line 17"/>
              <p:cNvSpPr>
                <a:spLocks noChangeShapeType="1"/>
              </p:cNvSpPr>
              <p:nvPr/>
            </p:nvSpPr>
            <p:spPr bwMode="auto">
              <a:xfrm>
                <a:off x="3815" y="1056"/>
                <a:ext cx="1392" cy="0"/>
              </a:xfrm>
              <a:prstGeom prst="line">
                <a:avLst/>
              </a:prstGeom>
              <a:noFill/>
              <a:ln w="38100">
                <a:solidFill>
                  <a:srgbClr val="E628C2"/>
                </a:solidFill>
                <a:round/>
                <a:headEnd/>
                <a:tailEnd/>
              </a:ln>
            </p:spPr>
            <p:txBody>
              <a:bodyPr/>
              <a:lstStyle/>
              <a:p>
                <a:pPr fontAlgn="auto">
                  <a:spcBef>
                    <a:spcPts val="0"/>
                  </a:spcBef>
                  <a:spcAft>
                    <a:spcPts val="0"/>
                  </a:spcAft>
                  <a:defRPr/>
                </a:pPr>
                <a:endParaRPr lang="zh-CN" altLang="en-US" b="1" kern="0">
                  <a:solidFill>
                    <a:sysClr val="windowText" lastClr="000000"/>
                  </a:solidFill>
                  <a:latin typeface="+mn-lt"/>
                  <a:ea typeface="+mn-ea"/>
                </a:endParaRPr>
              </a:p>
            </p:txBody>
          </p:sp>
        </p:grpSp>
      </p:grpSp>
      <p:sp>
        <p:nvSpPr>
          <p:cNvPr id="52" name="Rectangle 18"/>
          <p:cNvSpPr>
            <a:spLocks noChangeArrowheads="1"/>
          </p:cNvSpPr>
          <p:nvPr/>
        </p:nvSpPr>
        <p:spPr bwMode="auto">
          <a:xfrm>
            <a:off x="1993900" y="2852738"/>
            <a:ext cx="417353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400" b="1">
                <a:solidFill>
                  <a:srgbClr val="6600CC"/>
                </a:solidFill>
                <a:latin typeface="Times New Roman" panose="02020603050405020304" pitchFamily="18" charset="0"/>
              </a:rPr>
              <a:t>激发态 </a:t>
            </a:r>
            <a:r>
              <a:rPr lang="zh-CN" altLang="en-US" sz="2400" b="1">
                <a:latin typeface="Times New Roman" panose="02020603050405020304" pitchFamily="18" charset="0"/>
              </a:rPr>
              <a:t>  </a:t>
            </a:r>
          </a:p>
        </p:txBody>
      </p:sp>
      <p:sp>
        <p:nvSpPr>
          <p:cNvPr id="53" name="Line 19"/>
          <p:cNvSpPr>
            <a:spLocks noChangeShapeType="1"/>
          </p:cNvSpPr>
          <p:nvPr/>
        </p:nvSpPr>
        <p:spPr bwMode="auto">
          <a:xfrm>
            <a:off x="7542213" y="3138488"/>
            <a:ext cx="2286000" cy="0"/>
          </a:xfrm>
          <a:prstGeom prst="line">
            <a:avLst/>
          </a:prstGeom>
          <a:noFill/>
          <a:ln w="38100">
            <a:solidFill>
              <a:srgbClr val="FF0000">
                <a:alpha val="67842"/>
              </a:srgbClr>
            </a:solidFill>
            <a:round/>
            <a:headEnd/>
            <a:tailEnd/>
          </a:ln>
        </p:spPr>
        <p:txBody>
          <a:bodyP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19467" name="Text Box 20"/>
          <p:cNvSpPr txBox="1">
            <a:spLocks noChangeArrowheads="1"/>
          </p:cNvSpPr>
          <p:nvPr/>
        </p:nvSpPr>
        <p:spPr bwMode="auto">
          <a:xfrm>
            <a:off x="9828214" y="1055688"/>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solidFill>
                  <a:srgbClr val="FF0000"/>
                </a:solidFill>
                <a:latin typeface="Times New Roman" panose="02020603050405020304" pitchFamily="18" charset="0"/>
              </a:rPr>
              <a:t>E</a:t>
            </a:r>
          </a:p>
        </p:txBody>
      </p:sp>
      <p:sp>
        <p:nvSpPr>
          <p:cNvPr id="55" name="Line 21"/>
          <p:cNvSpPr>
            <a:spLocks noChangeShapeType="1"/>
          </p:cNvSpPr>
          <p:nvPr/>
        </p:nvSpPr>
        <p:spPr bwMode="auto">
          <a:xfrm>
            <a:off x="7542213" y="1309688"/>
            <a:ext cx="2209800" cy="0"/>
          </a:xfrm>
          <a:prstGeom prst="line">
            <a:avLst/>
          </a:prstGeom>
          <a:noFill/>
          <a:ln w="38100">
            <a:solidFill>
              <a:srgbClr val="FF0000"/>
            </a:solidFill>
            <a:round/>
            <a:headEnd/>
            <a:tailEnd/>
          </a:ln>
        </p:spPr>
        <p:txBody>
          <a:bodyP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19469" name="Rectangle 22"/>
          <p:cNvSpPr>
            <a:spLocks noChangeArrowheads="1"/>
          </p:cNvSpPr>
          <p:nvPr/>
        </p:nvSpPr>
        <p:spPr bwMode="auto">
          <a:xfrm>
            <a:off x="9796464" y="2925764"/>
            <a:ext cx="871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itchFamily="49" charset="-122"/>
              </a:rPr>
              <a:t>基态</a:t>
            </a:r>
          </a:p>
        </p:txBody>
      </p:sp>
      <p:sp>
        <p:nvSpPr>
          <p:cNvPr id="57" name="Oval 23"/>
          <p:cNvSpPr>
            <a:spLocks noChangeArrowheads="1"/>
          </p:cNvSpPr>
          <p:nvPr/>
        </p:nvSpPr>
        <p:spPr bwMode="auto">
          <a:xfrm>
            <a:off x="8266113" y="1004888"/>
            <a:ext cx="304800" cy="304800"/>
          </a:xfrm>
          <a:prstGeom prst="ellipse">
            <a:avLst/>
          </a:prstGeom>
          <a:gradFill rotWithShape="0">
            <a:gsLst>
              <a:gs pos="0">
                <a:srgbClr val="FFFF99"/>
              </a:gs>
              <a:gs pos="100000">
                <a:srgbClr val="767647"/>
              </a:gs>
            </a:gsLst>
            <a:path path="shape">
              <a:fillToRect l="50000" t="50000" r="50000" b="50000"/>
            </a:path>
          </a:gradFill>
          <a:ln w="9525">
            <a:solidFill>
              <a:srgbClr val="000000"/>
            </a:solidFill>
            <a:round/>
            <a:headEnd/>
            <a:tailEnd/>
          </a:ln>
        </p:spPr>
        <p:txBody>
          <a:bodyPr wrap="none" anchor="ctr"/>
          <a:lstStyle/>
          <a:p>
            <a:pPr algn="ctr" fontAlgn="auto">
              <a:spcBef>
                <a:spcPts val="0"/>
              </a:spcBef>
              <a:spcAft>
                <a:spcPts val="0"/>
              </a:spcAft>
              <a:defRPr/>
            </a:pPr>
            <a:endParaRPr lang="zh-CN" altLang="zh-CN" sz="2800" b="1" kern="0">
              <a:solidFill>
                <a:srgbClr val="99FFCC"/>
              </a:solidFill>
              <a:latin typeface="Times New Roman" pitchFamily="18" charset="0"/>
              <a:ea typeface="+mn-ea"/>
            </a:endParaRPr>
          </a:p>
        </p:txBody>
      </p:sp>
      <p:sp>
        <p:nvSpPr>
          <p:cNvPr id="58" name="Rectangle 24"/>
          <p:cNvSpPr>
            <a:spLocks noChangeArrowheads="1"/>
          </p:cNvSpPr>
          <p:nvPr/>
        </p:nvSpPr>
        <p:spPr bwMode="auto">
          <a:xfrm>
            <a:off x="8915400" y="333376"/>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itchFamily="49" charset="-122"/>
              </a:rPr>
              <a:t>寿命</a:t>
            </a:r>
            <a:r>
              <a:rPr lang="zh-CN" altLang="en-US" b="1">
                <a:latin typeface="Times New Roman" panose="02020603050405020304" pitchFamily="18" charset="0"/>
              </a:rPr>
              <a:t>△</a:t>
            </a:r>
            <a:r>
              <a:rPr lang="en-US" altLang="zh-CN" sz="2800" b="1" i="1">
                <a:latin typeface="Times New Roman" panose="02020603050405020304" pitchFamily="18" charset="0"/>
              </a:rPr>
              <a:t>t</a:t>
            </a:r>
          </a:p>
        </p:txBody>
      </p:sp>
      <p:sp>
        <p:nvSpPr>
          <p:cNvPr id="59" name="Rectangle 25"/>
          <p:cNvSpPr>
            <a:spLocks noChangeArrowheads="1"/>
          </p:cNvSpPr>
          <p:nvPr/>
        </p:nvSpPr>
        <p:spPr bwMode="auto">
          <a:xfrm>
            <a:off x="9255126" y="2124075"/>
            <a:ext cx="108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itchFamily="49" charset="-122"/>
              </a:rPr>
              <a:t>光辐射</a:t>
            </a:r>
          </a:p>
        </p:txBody>
      </p:sp>
      <p:sp>
        <p:nvSpPr>
          <p:cNvPr id="61" name="Rectangle 27"/>
          <p:cNvSpPr>
            <a:spLocks noChangeArrowheads="1"/>
          </p:cNvSpPr>
          <p:nvPr/>
        </p:nvSpPr>
        <p:spPr bwMode="auto">
          <a:xfrm>
            <a:off x="1919289" y="40052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Times New Roman" panose="02020603050405020304" pitchFamily="18" charset="0"/>
              </a:rPr>
              <a:t>能级宽度</a:t>
            </a:r>
          </a:p>
        </p:txBody>
      </p:sp>
      <p:sp>
        <p:nvSpPr>
          <p:cNvPr id="62" name="Rectangle 28"/>
          <p:cNvSpPr>
            <a:spLocks noChangeArrowheads="1"/>
          </p:cNvSpPr>
          <p:nvPr/>
        </p:nvSpPr>
        <p:spPr bwMode="auto">
          <a:xfrm>
            <a:off x="1992314" y="3357563"/>
            <a:ext cx="3792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E628C2"/>
                </a:solidFill>
                <a:latin typeface="Times New Roman" panose="02020603050405020304" pitchFamily="18" charset="0"/>
              </a:rPr>
              <a:t>平均寿命</a:t>
            </a:r>
            <a:r>
              <a:rPr lang="zh-CN" altLang="en-US" sz="2800" b="1">
                <a:solidFill>
                  <a:srgbClr val="E628C2"/>
                </a:solidFill>
                <a:latin typeface="Times New Roman" panose="02020603050405020304" pitchFamily="18" charset="0"/>
              </a:rPr>
              <a:t> </a:t>
            </a:r>
            <a:r>
              <a:rPr lang="zh-CN" altLang="en-US" sz="2800" b="1">
                <a:latin typeface="Times New Roman" panose="02020603050405020304" pitchFamily="18" charset="0"/>
              </a:rPr>
              <a:t>       </a:t>
            </a:r>
            <a:r>
              <a:rPr lang="zh-CN" altLang="en-US" b="1" i="1">
                <a:latin typeface="Times New Roman" panose="02020603050405020304" pitchFamily="18" charset="0"/>
              </a:rPr>
              <a:t>△</a:t>
            </a:r>
            <a:r>
              <a:rPr lang="zh-CN" altLang="en-US" b="1">
                <a:latin typeface="Times New Roman" panose="02020603050405020304" pitchFamily="18" charset="0"/>
              </a:rPr>
              <a:t> </a:t>
            </a:r>
            <a:r>
              <a:rPr lang="en-US" altLang="zh-CN" sz="2800" b="1" i="1">
                <a:latin typeface="Times New Roman" panose="02020603050405020304" pitchFamily="18" charset="0"/>
              </a:rPr>
              <a:t>t  ~ </a:t>
            </a:r>
            <a:r>
              <a:rPr lang="en-US" altLang="zh-CN" sz="2800" b="1">
                <a:latin typeface="Times New Roman" panose="02020603050405020304" pitchFamily="18" charset="0"/>
              </a:rPr>
              <a:t>10</a:t>
            </a:r>
            <a:r>
              <a:rPr lang="en-US" altLang="zh-CN" sz="2800" b="1" baseline="30000">
                <a:latin typeface="Times New Roman" panose="02020603050405020304" pitchFamily="18" charset="0"/>
              </a:rPr>
              <a:t>-8</a:t>
            </a:r>
            <a:r>
              <a:rPr lang="en-US" altLang="zh-CN" sz="2800" b="1">
                <a:latin typeface="Times New Roman" panose="02020603050405020304" pitchFamily="18" charset="0"/>
              </a:rPr>
              <a:t> s</a:t>
            </a:r>
          </a:p>
        </p:txBody>
      </p:sp>
      <p:sp>
        <p:nvSpPr>
          <p:cNvPr id="63" name="Rectangle 29"/>
          <p:cNvSpPr>
            <a:spLocks noChangeArrowheads="1"/>
          </p:cNvSpPr>
          <p:nvPr/>
        </p:nvSpPr>
        <p:spPr bwMode="auto">
          <a:xfrm>
            <a:off x="1919288" y="5661026"/>
            <a:ext cx="381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8000"/>
                </a:solidFill>
                <a:latin typeface="Times New Roman" panose="02020603050405020304" pitchFamily="18" charset="0"/>
              </a:rPr>
              <a:t>平均寿命  </a:t>
            </a:r>
            <a:r>
              <a:rPr lang="zh-CN" altLang="en-US" sz="2400" b="1">
                <a:latin typeface="Times New Roman" panose="02020603050405020304" pitchFamily="18" charset="0"/>
              </a:rPr>
              <a:t>         </a:t>
            </a:r>
            <a:r>
              <a:rPr lang="zh-CN" altLang="en-US" b="1" i="1">
                <a:latin typeface="Times New Roman" panose="02020603050405020304" pitchFamily="18" charset="0"/>
              </a:rPr>
              <a:t>△ </a:t>
            </a:r>
            <a:r>
              <a:rPr lang="en-US" altLang="zh-CN" sz="2800" b="1" i="1">
                <a:latin typeface="Times New Roman" panose="02020603050405020304" pitchFamily="18" charset="0"/>
              </a:rPr>
              <a:t>t</a:t>
            </a:r>
            <a:r>
              <a:rPr lang="en-US" altLang="zh-CN" sz="2400" b="1" i="1">
                <a:latin typeface="Times New Roman" panose="02020603050405020304" pitchFamily="18" charset="0"/>
              </a:rPr>
              <a:t>  </a:t>
            </a:r>
            <a:r>
              <a:rPr lang="en-US" altLang="zh-CN" sz="2400" b="1">
                <a:latin typeface="Times New Roman" panose="02020603050405020304" pitchFamily="18" charset="0"/>
                <a:sym typeface="Symbol" panose="05050102010706020507" pitchFamily="18" charset="2"/>
              </a:rPr>
              <a:t>  ∞</a:t>
            </a:r>
          </a:p>
        </p:txBody>
      </p:sp>
      <p:sp>
        <p:nvSpPr>
          <p:cNvPr id="64" name="Rectangle 30"/>
          <p:cNvSpPr>
            <a:spLocks noChangeArrowheads="1"/>
          </p:cNvSpPr>
          <p:nvPr/>
        </p:nvSpPr>
        <p:spPr bwMode="auto">
          <a:xfrm>
            <a:off x="1919289" y="6237288"/>
            <a:ext cx="367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6600CC"/>
                </a:solidFill>
                <a:latin typeface="Times New Roman" panose="02020603050405020304" pitchFamily="18" charset="0"/>
              </a:rPr>
              <a:t>能级宽度  </a:t>
            </a:r>
            <a:r>
              <a:rPr lang="zh-CN" altLang="en-US" sz="2400" b="1">
                <a:latin typeface="Times New Roman" panose="02020603050405020304" pitchFamily="18" charset="0"/>
              </a:rPr>
              <a:t>          </a:t>
            </a:r>
            <a:r>
              <a:rPr lang="zh-CN" altLang="en-US" b="1" i="1">
                <a:latin typeface="Times New Roman" panose="02020603050405020304" pitchFamily="18" charset="0"/>
              </a:rPr>
              <a:t>△</a:t>
            </a:r>
            <a:r>
              <a:rPr lang="en-US" altLang="zh-CN" sz="2400" b="1" i="1">
                <a:latin typeface="Times New Roman" panose="02020603050405020304" pitchFamily="18" charset="0"/>
              </a:rPr>
              <a:t>E </a:t>
            </a:r>
            <a:r>
              <a:rPr lang="en-US" altLang="zh-CN" sz="2400" b="1">
                <a:latin typeface="Times New Roman" panose="02020603050405020304" pitchFamily="18" charset="0"/>
                <a:sym typeface="Symbol" panose="05050102010706020507" pitchFamily="18" charset="2"/>
              </a:rPr>
              <a:t> 0</a:t>
            </a:r>
          </a:p>
        </p:txBody>
      </p:sp>
      <p:grpSp>
        <p:nvGrpSpPr>
          <p:cNvPr id="6" name="Group 31"/>
          <p:cNvGrpSpPr>
            <a:grpSpLocks/>
          </p:cNvGrpSpPr>
          <p:nvPr/>
        </p:nvGrpSpPr>
        <p:grpSpPr bwMode="auto">
          <a:xfrm>
            <a:off x="7169150" y="3570288"/>
            <a:ext cx="2514600" cy="1739900"/>
            <a:chOff x="3556" y="2249"/>
            <a:chExt cx="1584" cy="1096"/>
          </a:xfrm>
        </p:grpSpPr>
        <p:pic>
          <p:nvPicPr>
            <p:cNvPr id="19480" name="Picture 32" descr="普线宽度"/>
            <p:cNvPicPr>
              <a:picLocks noChangeAspect="1" noChangeArrowheads="1"/>
            </p:cNvPicPr>
            <p:nvPr/>
          </p:nvPicPr>
          <p:blipFill>
            <a:blip r:embed="rId12">
              <a:clrChange>
                <a:clrFrom>
                  <a:srgbClr val="326699"/>
                </a:clrFrom>
                <a:clrTo>
                  <a:srgbClr val="326699">
                    <a:alpha val="0"/>
                  </a:srgbClr>
                </a:clrTo>
              </a:clrChange>
              <a:extLst>
                <a:ext uri="{28A0092B-C50C-407E-A947-70E740481C1C}">
                  <a14:useLocalDpi xmlns:a14="http://schemas.microsoft.com/office/drawing/2010/main" val="0"/>
                </a:ext>
              </a:extLst>
            </a:blip>
            <a:srcRect/>
            <a:stretch>
              <a:fillRect/>
            </a:stretch>
          </p:blipFill>
          <p:spPr bwMode="auto">
            <a:xfrm>
              <a:off x="3556" y="2249"/>
              <a:ext cx="1584" cy="109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7" name="Line 33"/>
            <p:cNvSpPr>
              <a:spLocks noChangeShapeType="1"/>
            </p:cNvSpPr>
            <p:nvPr/>
          </p:nvSpPr>
          <p:spPr bwMode="auto">
            <a:xfrm>
              <a:off x="3615" y="3291"/>
              <a:ext cx="1488" cy="0"/>
            </a:xfrm>
            <a:prstGeom prst="line">
              <a:avLst/>
            </a:prstGeom>
            <a:noFill/>
            <a:ln w="19050">
              <a:solidFill>
                <a:srgbClr val="000000"/>
              </a:solidFill>
              <a:round/>
              <a:headEnd/>
              <a:tailEnd/>
            </a:ln>
          </p:spPr>
          <p:txBody>
            <a:bodyP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68" name="Line 34"/>
            <p:cNvSpPr>
              <a:spLocks noChangeShapeType="1"/>
            </p:cNvSpPr>
            <p:nvPr/>
          </p:nvSpPr>
          <p:spPr bwMode="auto">
            <a:xfrm flipV="1">
              <a:off x="4208" y="2680"/>
              <a:ext cx="0" cy="597"/>
            </a:xfrm>
            <a:prstGeom prst="line">
              <a:avLst/>
            </a:prstGeom>
            <a:noFill/>
            <a:ln w="19050">
              <a:solidFill>
                <a:srgbClr val="0000FF"/>
              </a:solidFill>
              <a:round/>
              <a:headEnd/>
              <a:tailEnd/>
            </a:ln>
          </p:spPr>
          <p:txBody>
            <a:bodyP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69" name="Line 35"/>
            <p:cNvSpPr>
              <a:spLocks noChangeShapeType="1"/>
            </p:cNvSpPr>
            <p:nvPr/>
          </p:nvSpPr>
          <p:spPr bwMode="auto">
            <a:xfrm flipV="1">
              <a:off x="4564" y="2706"/>
              <a:ext cx="0" cy="597"/>
            </a:xfrm>
            <a:prstGeom prst="line">
              <a:avLst/>
            </a:prstGeom>
            <a:noFill/>
            <a:ln w="19050">
              <a:solidFill>
                <a:srgbClr val="0000FF"/>
              </a:solidFill>
              <a:round/>
              <a:headEnd/>
              <a:tailEnd/>
            </a:ln>
          </p:spPr>
          <p:txBody>
            <a:bodyPr/>
            <a:lstStyle/>
            <a:p>
              <a:pPr fontAlgn="auto">
                <a:spcBef>
                  <a:spcPts val="0"/>
                </a:spcBef>
                <a:spcAft>
                  <a:spcPts val="0"/>
                </a:spcAft>
                <a:defRPr/>
              </a:pPr>
              <a:endParaRPr lang="zh-CN" altLang="en-US" b="1" kern="0">
                <a:solidFill>
                  <a:sysClr val="windowText" lastClr="000000"/>
                </a:solidFill>
                <a:latin typeface="+mn-lt"/>
                <a:ea typeface="+mn-ea"/>
              </a:endParaRPr>
            </a:p>
          </p:txBody>
        </p:sp>
      </p:grpSp>
      <p:graphicFrame>
        <p:nvGraphicFramePr>
          <p:cNvPr id="4" name="Object 54"/>
          <p:cNvGraphicFramePr>
            <a:graphicFrameLocks noChangeAspect="1"/>
          </p:cNvGraphicFramePr>
          <p:nvPr/>
        </p:nvGraphicFramePr>
        <p:xfrm>
          <a:off x="3668713" y="4006850"/>
          <a:ext cx="3022600" cy="577850"/>
        </p:xfrm>
        <a:graphic>
          <a:graphicData uri="http://schemas.openxmlformats.org/presentationml/2006/ole">
            <mc:AlternateContent xmlns:mc="http://schemas.openxmlformats.org/markup-compatibility/2006">
              <mc:Choice xmlns:v="urn:schemas-microsoft-com:vml" Requires="v">
                <p:oleObj spid="_x0000_s124288" name="公式" r:id="rId13" imgW="933456" imgH="200021" progId="Equation.3">
                  <p:embed/>
                </p:oleObj>
              </mc:Choice>
              <mc:Fallback>
                <p:oleObj name="公式" r:id="rId13" imgW="933456" imgH="200021" progId="Equation.3">
                  <p:embed/>
                  <p:pic>
                    <p:nvPicPr>
                      <p:cNvPr id="0"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8713" y="4006850"/>
                        <a:ext cx="3022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9" name="对象 4"/>
          <p:cNvGraphicFramePr>
            <a:graphicFrameLocks noChangeAspect="1"/>
          </p:cNvGraphicFramePr>
          <p:nvPr/>
        </p:nvGraphicFramePr>
        <p:xfrm>
          <a:off x="2828925" y="4775201"/>
          <a:ext cx="2571750" cy="549275"/>
        </p:xfrm>
        <a:graphic>
          <a:graphicData uri="http://schemas.openxmlformats.org/presentationml/2006/ole">
            <mc:AlternateContent xmlns:mc="http://schemas.openxmlformats.org/markup-compatibility/2006">
              <mc:Choice xmlns:v="urn:schemas-microsoft-com:vml" Requires="v">
                <p:oleObj spid="_x0000_s124289" name="公式" r:id="rId15" imgW="952087" imgH="203112" progId="Equation.3">
                  <p:embed/>
                </p:oleObj>
              </mc:Choice>
              <mc:Fallback>
                <p:oleObj name="公式" r:id="rId15" imgW="952087" imgH="203112" progId="Equation.3">
                  <p:embed/>
                  <p:pic>
                    <p:nvPicPr>
                      <p:cNvPr id="0" name="对象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28925" y="4775201"/>
                        <a:ext cx="2571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wipe(left)">
                                      <p:cBhvr>
                                        <p:cTn id="12" dur="2000"/>
                                        <p:tgtEl>
                                          <p:spTgt spid="38">
                                            <p:txEl>
                                              <p:pRg st="0" end="0"/>
                                            </p:txEl>
                                          </p:spTgt>
                                        </p:tgtEl>
                                      </p:cBhvr>
                                    </p:animEffect>
                                  </p:childTnLst>
                                </p:cTn>
                              </p:par>
                            </p:childTnLst>
                          </p:cTn>
                        </p:par>
                        <p:par>
                          <p:cTn id="13" fill="hold" nodeType="afterGroup">
                            <p:stCondLst>
                              <p:cond delay="2000"/>
                            </p:stCondLst>
                            <p:childTnLst>
                              <p:par>
                                <p:cTn id="14" presetID="22" presetClass="entr" presetSubtype="8" fill="hold" nodeType="afterEffect">
                                  <p:stCondLst>
                                    <p:cond delay="0"/>
                                  </p:stCondLst>
                                  <p:childTnLst>
                                    <p:set>
                                      <p:cBhvr>
                                        <p:cTn id="15" dur="1" fill="hold">
                                          <p:stCondLst>
                                            <p:cond delay="0"/>
                                          </p:stCondLst>
                                        </p:cTn>
                                        <p:tgtEl>
                                          <p:spTgt spid="38">
                                            <p:txEl>
                                              <p:pRg st="1" end="1"/>
                                            </p:txEl>
                                          </p:spTgt>
                                        </p:tgtEl>
                                        <p:attrNameLst>
                                          <p:attrName>style.visibility</p:attrName>
                                        </p:attrNameLst>
                                      </p:cBhvr>
                                      <p:to>
                                        <p:strVal val="visible"/>
                                      </p:to>
                                    </p:set>
                                    <p:animEffect transition="in" filter="wipe(left)">
                                      <p:cBhvr>
                                        <p:cTn id="16" dur="2000"/>
                                        <p:tgtEl>
                                          <p:spTgt spid="3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ppt_x"/>
                                          </p:val>
                                        </p:tav>
                                        <p:tav tm="100000">
                                          <p:val>
                                            <p:strVal val="#ppt_x"/>
                                          </p:val>
                                        </p:tav>
                                      </p:tavLst>
                                    </p:anim>
                                    <p:anim calcmode="lin" valueType="num">
                                      <p:cBhvr additive="base">
                                        <p:cTn id="22" dur="500" fill="hold"/>
                                        <p:tgtEl>
                                          <p:spTgt spid="5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par>
                          <p:cTn id="23" fill="hold" nodeType="afterGroup">
                            <p:stCondLst>
                              <p:cond delay="500"/>
                            </p:stCondLst>
                            <p:childTnLst>
                              <p:par>
                                <p:cTn id="24" presetID="23" presetClass="entr" presetSubtype="32" fill="hold" grpId="0" nodeType="afterEffect">
                                  <p:stCondLst>
                                    <p:cond delay="1000"/>
                                  </p:stCondLst>
                                  <p:childTnLst>
                                    <p:set>
                                      <p:cBhvr>
                                        <p:cTn id="25" dur="1" fill="hold">
                                          <p:stCondLst>
                                            <p:cond delay="0"/>
                                          </p:stCondLst>
                                        </p:cTn>
                                        <p:tgtEl>
                                          <p:spTgt spid="58"/>
                                        </p:tgtEl>
                                        <p:attrNameLst>
                                          <p:attrName>style.visibility</p:attrName>
                                        </p:attrNameLst>
                                      </p:cBhvr>
                                      <p:to>
                                        <p:strVal val="visible"/>
                                      </p:to>
                                    </p:set>
                                    <p:anim calcmode="lin" valueType="num">
                                      <p:cBhvr>
                                        <p:cTn id="26" dur="500" fill="hold"/>
                                        <p:tgtEl>
                                          <p:spTgt spid="58"/>
                                        </p:tgtEl>
                                        <p:attrNameLst>
                                          <p:attrName>ppt_w</p:attrName>
                                        </p:attrNameLst>
                                      </p:cBhvr>
                                      <p:tavLst>
                                        <p:tav tm="0">
                                          <p:val>
                                            <p:strVal val="4*#ppt_w"/>
                                          </p:val>
                                        </p:tav>
                                        <p:tav tm="100000">
                                          <p:val>
                                            <p:strVal val="#ppt_w"/>
                                          </p:val>
                                        </p:tav>
                                      </p:tavLst>
                                    </p:anim>
                                    <p:anim calcmode="lin" valueType="num">
                                      <p:cBhvr>
                                        <p:cTn id="27" dur="500" fill="hold"/>
                                        <p:tgtEl>
                                          <p:spTgt spid="58"/>
                                        </p:tgtEl>
                                        <p:attrNameLst>
                                          <p:attrName>ppt_h</p:attrName>
                                        </p:attrNameLst>
                                      </p:cBhvr>
                                      <p:tavLst>
                                        <p:tav tm="0">
                                          <p:val>
                                            <p:strVal val="4*#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wipe(left)">
                                      <p:cBhvr>
                                        <p:cTn id="42" dur="500"/>
                                        <p:tgtEl>
                                          <p:spTgt spid="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right)">
                                      <p:cBhvr>
                                        <p:cTn id="47" dur="500"/>
                                        <p:tgtEl>
                                          <p:spTgt spid="3"/>
                                        </p:tgtEl>
                                      </p:cBhvr>
                                    </p:animEffect>
                                  </p:childTnLst>
                                </p:cTn>
                              </p:par>
                            </p:childTnLst>
                          </p:cTn>
                        </p:par>
                        <p:par>
                          <p:cTn id="48" fill="hold" nodeType="afterGroup">
                            <p:stCondLst>
                              <p:cond delay="500"/>
                            </p:stCondLst>
                            <p:childTnLst>
                              <p:par>
                                <p:cTn id="49" presetID="16" presetClass="entr" presetSubtype="42"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arn(outHorizontal)">
                                      <p:cBhvr>
                                        <p:cTn id="51" dur="500"/>
                                        <p:tgtEl>
                                          <p:spTgt spid="3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1"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slide(fromTop)">
                                      <p:cBhvr>
                                        <p:cTn id="56" dur="500"/>
                                        <p:tgtEl>
                                          <p:spTgt spid="41"/>
                                        </p:tgtEl>
                                      </p:cBhvr>
                                    </p:animEffect>
                                  </p:childTnLst>
                                </p:cTn>
                              </p:par>
                            </p:childTnLst>
                          </p:cTn>
                        </p:par>
                        <p:par>
                          <p:cTn id="57" fill="hold" nodeType="afterGroup">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5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down)">
                                      <p:cBhvr>
                                        <p:cTn id="64" dur="500"/>
                                        <p:tgtEl>
                                          <p:spTgt spid="6"/>
                                        </p:tgtEl>
                                      </p:cBhvr>
                                    </p:animEffect>
                                  </p:childTnLst>
                                </p:cTn>
                              </p:par>
                            </p:childTnLst>
                          </p:cTn>
                        </p:par>
                        <p:par>
                          <p:cTn id="65" fill="hold" nodeType="afterGroup">
                            <p:stCondLst>
                              <p:cond delay="500"/>
                            </p:stCondLst>
                            <p:childTnLst>
                              <p:par>
                                <p:cTn id="66" presetID="22" presetClass="entr" presetSubtype="4" fill="hold" nodeType="after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down)">
                                      <p:cBhvr>
                                        <p:cTn id="68" dur="500"/>
                                        <p:tgtEl>
                                          <p:spTgt spid="2"/>
                                        </p:tgtEl>
                                      </p:cBhvr>
                                    </p:animEffect>
                                  </p:childTnLst>
                                </p:cTn>
                              </p:par>
                            </p:childTnLst>
                          </p:cTn>
                        </p:par>
                        <p:par>
                          <p:cTn id="69" fill="hold" nodeType="afterGroup">
                            <p:stCondLst>
                              <p:cond delay="1000"/>
                            </p:stCondLst>
                            <p:childTnLst>
                              <p:par>
                                <p:cTn id="70" presetID="22" presetClass="entr" presetSubtype="8" fill="hold"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left)">
                                      <p:cBhvr>
                                        <p:cTn id="72" dur="500"/>
                                        <p:tgtEl>
                                          <p:spTgt spid="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9479"/>
                                        </p:tgtEl>
                                        <p:attrNameLst>
                                          <p:attrName>style.visibility</p:attrName>
                                        </p:attrNameLst>
                                      </p:cBhvr>
                                      <p:to>
                                        <p:strVal val="visible"/>
                                      </p:to>
                                    </p:set>
                                    <p:anim calcmode="lin" valueType="num">
                                      <p:cBhvr additive="base">
                                        <p:cTn id="77" dur="500" fill="hold"/>
                                        <p:tgtEl>
                                          <p:spTgt spid="19479"/>
                                        </p:tgtEl>
                                        <p:attrNameLst>
                                          <p:attrName>ppt_x</p:attrName>
                                        </p:attrNameLst>
                                      </p:cBhvr>
                                      <p:tavLst>
                                        <p:tav tm="0">
                                          <p:val>
                                            <p:strVal val="#ppt_x"/>
                                          </p:val>
                                        </p:tav>
                                        <p:tav tm="100000">
                                          <p:val>
                                            <p:strVal val="#ppt_x"/>
                                          </p:val>
                                        </p:tav>
                                      </p:tavLst>
                                    </p:anim>
                                    <p:anim calcmode="lin" valueType="num">
                                      <p:cBhvr additive="base">
                                        <p:cTn id="78" dur="500" fill="hold"/>
                                        <p:tgtEl>
                                          <p:spTgt spid="19479"/>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1000"/>
                                        <p:tgtEl>
                                          <p:spTgt spid="39"/>
                                        </p:tgtEl>
                                      </p:cBhvr>
                                    </p:animEffect>
                                    <p:anim calcmode="lin" valueType="num">
                                      <p:cBhvr>
                                        <p:cTn id="84" dur="1000" fill="hold"/>
                                        <p:tgtEl>
                                          <p:spTgt spid="39"/>
                                        </p:tgtEl>
                                        <p:attrNameLst>
                                          <p:attrName>ppt_x</p:attrName>
                                        </p:attrNameLst>
                                      </p:cBhvr>
                                      <p:tavLst>
                                        <p:tav tm="0">
                                          <p:val>
                                            <p:strVal val="#ppt_x"/>
                                          </p:val>
                                        </p:tav>
                                        <p:tav tm="100000">
                                          <p:val>
                                            <p:strVal val="#ppt_x"/>
                                          </p:val>
                                        </p:tav>
                                      </p:tavLst>
                                    </p:anim>
                                    <p:anim calcmode="lin" valueType="num">
                                      <p:cBhvr>
                                        <p:cTn id="85" dur="1000" fill="hold"/>
                                        <p:tgtEl>
                                          <p:spTgt spid="39"/>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fade">
                                      <p:cBhvr>
                                        <p:cTn id="88" dur="1000"/>
                                        <p:tgtEl>
                                          <p:spTgt spid="63"/>
                                        </p:tgtEl>
                                      </p:cBhvr>
                                    </p:animEffect>
                                    <p:anim calcmode="lin" valueType="num">
                                      <p:cBhvr>
                                        <p:cTn id="89" dur="1000" fill="hold"/>
                                        <p:tgtEl>
                                          <p:spTgt spid="63"/>
                                        </p:tgtEl>
                                        <p:attrNameLst>
                                          <p:attrName>ppt_x</p:attrName>
                                        </p:attrNameLst>
                                      </p:cBhvr>
                                      <p:tavLst>
                                        <p:tav tm="0">
                                          <p:val>
                                            <p:strVal val="#ppt_x"/>
                                          </p:val>
                                        </p:tav>
                                        <p:tav tm="100000">
                                          <p:val>
                                            <p:strVal val="#ppt_x"/>
                                          </p:val>
                                        </p:tav>
                                      </p:tavLst>
                                    </p:anim>
                                    <p:anim calcmode="lin" valueType="num">
                                      <p:cBhvr>
                                        <p:cTn id="90" dur="1000" fill="hold"/>
                                        <p:tgtEl>
                                          <p:spTgt spid="6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fade">
                                      <p:cBhvr>
                                        <p:cTn id="93" dur="1000"/>
                                        <p:tgtEl>
                                          <p:spTgt spid="64"/>
                                        </p:tgtEl>
                                      </p:cBhvr>
                                    </p:animEffect>
                                    <p:anim calcmode="lin" valueType="num">
                                      <p:cBhvr>
                                        <p:cTn id="94" dur="1000" fill="hold"/>
                                        <p:tgtEl>
                                          <p:spTgt spid="64"/>
                                        </p:tgtEl>
                                        <p:attrNameLst>
                                          <p:attrName>ppt_x</p:attrName>
                                        </p:attrNameLst>
                                      </p:cBhvr>
                                      <p:tavLst>
                                        <p:tav tm="0">
                                          <p:val>
                                            <p:strVal val="#ppt_x"/>
                                          </p:val>
                                        </p:tav>
                                        <p:tav tm="100000">
                                          <p:val>
                                            <p:strVal val="#ppt_x"/>
                                          </p:val>
                                        </p:tav>
                                      </p:tavLst>
                                    </p:anim>
                                    <p:anim calcmode="lin" valueType="num">
                                      <p:cBhvr>
                                        <p:cTn id="95"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9" grpId="0"/>
      <p:bldP spid="52" grpId="0" autoUpdateAnimBg="0"/>
      <p:bldP spid="57" grpId="0" animBg="1" autoUpdateAnimBg="0"/>
      <p:bldP spid="58" grpId="0" autoUpdateAnimBg="0"/>
      <p:bldP spid="59" grpId="0" autoUpdateAnimBg="0"/>
      <p:bldP spid="61" grpId="0" autoUpdateAnimBg="0"/>
      <p:bldP spid="62" grpId="0" autoUpdateAnimBg="0"/>
      <p:bldP spid="63" grpId="0"/>
      <p:bldP spid="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2"/>
          <p:cNvSpPr txBox="1">
            <a:spLocks noChangeArrowheads="1"/>
          </p:cNvSpPr>
          <p:nvPr/>
        </p:nvSpPr>
        <p:spPr bwMode="auto">
          <a:xfrm>
            <a:off x="1784452" y="135773"/>
            <a:ext cx="5622052" cy="523220"/>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sz="2800" b="1" kern="0" dirty="0">
                <a:solidFill>
                  <a:srgbClr val="FF0000"/>
                </a:solidFill>
                <a:latin typeface="Times New Roman" pitchFamily="18" charset="0"/>
                <a:ea typeface="+mn-ea"/>
              </a:rPr>
              <a:t> </a:t>
            </a:r>
            <a:r>
              <a:rPr lang="en-US" altLang="zh-CN" sz="2800" b="1" kern="0" dirty="0">
                <a:solidFill>
                  <a:srgbClr val="FF0000"/>
                </a:solidFill>
                <a:latin typeface="+mn-lt"/>
                <a:ea typeface="+mn-ea"/>
                <a:sym typeface="Symbol" pitchFamily="18" charset="2"/>
              </a:rPr>
              <a:t>【</a:t>
            </a:r>
            <a:r>
              <a:rPr lang="zh-CN" altLang="en-US" sz="2800" b="1" kern="0" dirty="0">
                <a:solidFill>
                  <a:srgbClr val="FF0000"/>
                </a:solidFill>
                <a:latin typeface="Times New Roman" pitchFamily="18" charset="0"/>
              </a:rPr>
              <a:t>例</a:t>
            </a:r>
            <a:r>
              <a:rPr lang="en-US" altLang="zh-CN" sz="2800" b="1" kern="0" dirty="0">
                <a:solidFill>
                  <a:srgbClr val="FF0000"/>
                </a:solidFill>
                <a:latin typeface="Times New Roman" pitchFamily="18" charset="0"/>
              </a:rPr>
              <a:t>22-6</a:t>
            </a:r>
            <a:r>
              <a:rPr lang="en-US" altLang="zh-CN" sz="2800" b="1" kern="0" dirty="0">
                <a:solidFill>
                  <a:srgbClr val="FF0000"/>
                </a:solidFill>
                <a:latin typeface="+mn-lt"/>
                <a:ea typeface="+mn-ea"/>
                <a:sym typeface="Symbol" pitchFamily="18" charset="2"/>
              </a:rPr>
              <a:t>】</a:t>
            </a:r>
            <a:r>
              <a:rPr lang="zh-CN" altLang="en-US" sz="2800" b="1" kern="0" dirty="0">
                <a:solidFill>
                  <a:srgbClr val="E628C2"/>
                </a:solidFill>
                <a:latin typeface="+mn-lt"/>
                <a:ea typeface="+mn-ea"/>
              </a:rPr>
              <a:t>解释谱线的自然宽度。</a:t>
            </a:r>
          </a:p>
        </p:txBody>
      </p:sp>
      <p:sp>
        <p:nvSpPr>
          <p:cNvPr id="39" name="矩形 38"/>
          <p:cNvSpPr/>
          <p:nvPr/>
        </p:nvSpPr>
        <p:spPr>
          <a:xfrm>
            <a:off x="2021982" y="674477"/>
            <a:ext cx="906017" cy="523220"/>
          </a:xfrm>
          <a:prstGeom prst="rect">
            <a:avLst/>
          </a:prstGeom>
        </p:spPr>
        <p:txBody>
          <a:bodyPr wrap="none">
            <a:spAutoFit/>
          </a:bodyPr>
          <a:lstStyle/>
          <a:p>
            <a:r>
              <a:rPr lang="zh-CN" altLang="en-US" sz="2800" b="1" dirty="0">
                <a:solidFill>
                  <a:srgbClr val="C00000"/>
                </a:solidFill>
                <a:latin typeface="黑体" pitchFamily="49" charset="-122"/>
                <a:ea typeface="黑体" pitchFamily="49" charset="-122"/>
              </a:rPr>
              <a:t>解：</a:t>
            </a:r>
            <a:endParaRPr lang="zh-CN" altLang="en-US" sz="2800" dirty="0"/>
          </a:p>
        </p:txBody>
      </p:sp>
      <p:sp>
        <p:nvSpPr>
          <p:cNvPr id="40" name="Text Box 165"/>
          <p:cNvSpPr txBox="1">
            <a:spLocks noChangeArrowheads="1"/>
          </p:cNvSpPr>
          <p:nvPr/>
        </p:nvSpPr>
        <p:spPr bwMode="auto">
          <a:xfrm>
            <a:off x="1960374" y="1224249"/>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r>
              <a:rPr kumimoji="0" lang="zh-CN" altLang="en-US" i="0" dirty="0"/>
              <a:t>具有单一频率的光波称为</a:t>
            </a:r>
            <a:r>
              <a:rPr kumimoji="0" lang="zh-CN" altLang="en-US" i="0" dirty="0">
                <a:solidFill>
                  <a:schemeClr val="accent2"/>
                </a:solidFill>
                <a:ea typeface="华文新魏" panose="02010800040101010101" pitchFamily="2" charset="-122"/>
              </a:rPr>
              <a:t>单色光</a:t>
            </a:r>
            <a:endParaRPr kumimoji="0" lang="zh-CN" altLang="en-US" i="0" dirty="0"/>
          </a:p>
        </p:txBody>
      </p:sp>
      <p:sp>
        <p:nvSpPr>
          <p:cNvPr id="41" name="Rectangle 187"/>
          <p:cNvSpPr>
            <a:spLocks noChangeArrowheads="1"/>
          </p:cNvSpPr>
          <p:nvPr/>
        </p:nvSpPr>
        <p:spPr bwMode="auto">
          <a:xfrm>
            <a:off x="3380113" y="749522"/>
            <a:ext cx="14906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r>
              <a:rPr kumimoji="0" lang="zh-CN" altLang="en-US" i="0" dirty="0">
                <a:solidFill>
                  <a:srgbClr val="FF0000"/>
                </a:solidFill>
              </a:rPr>
              <a:t>单色光</a:t>
            </a:r>
            <a:endParaRPr kumimoji="0" lang="en-US" altLang="zh-CN" i="0" dirty="0">
              <a:solidFill>
                <a:srgbClr val="FF0000"/>
              </a:solidFill>
            </a:endParaRPr>
          </a:p>
        </p:txBody>
      </p:sp>
      <p:sp>
        <p:nvSpPr>
          <p:cNvPr id="42" name="Rectangle 187"/>
          <p:cNvSpPr>
            <a:spLocks noChangeArrowheads="1"/>
          </p:cNvSpPr>
          <p:nvPr/>
        </p:nvSpPr>
        <p:spPr bwMode="auto">
          <a:xfrm>
            <a:off x="8788962" y="435334"/>
            <a:ext cx="16199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r>
              <a:rPr kumimoji="0" lang="zh-CN" altLang="en-US" i="0" dirty="0">
                <a:solidFill>
                  <a:srgbClr val="A3501D"/>
                </a:solidFill>
              </a:rPr>
              <a:t>理想模型</a:t>
            </a:r>
            <a:endParaRPr kumimoji="0" lang="en-US" altLang="zh-CN" i="0" dirty="0">
              <a:solidFill>
                <a:srgbClr val="A3501D"/>
              </a:solidFill>
            </a:endParaRPr>
          </a:p>
        </p:txBody>
      </p:sp>
      <p:sp>
        <p:nvSpPr>
          <p:cNvPr id="43" name="矩形 42"/>
          <p:cNvSpPr/>
          <p:nvPr/>
        </p:nvSpPr>
        <p:spPr>
          <a:xfrm>
            <a:off x="2134835" y="1859433"/>
            <a:ext cx="3791423" cy="523220"/>
          </a:xfrm>
          <a:prstGeom prst="rect">
            <a:avLst/>
          </a:prstGeom>
        </p:spPr>
        <p:txBody>
          <a:bodyPr wrap="none">
            <a:spAutoFit/>
          </a:bodyPr>
          <a:lstStyle/>
          <a:p>
            <a:r>
              <a:rPr lang="zh-CN" altLang="en-US" sz="2800" b="1" dirty="0">
                <a:solidFill>
                  <a:srgbClr val="009900"/>
                </a:solidFill>
              </a:rPr>
              <a:t>一维</a:t>
            </a:r>
            <a:r>
              <a:rPr lang="zh-CN" altLang="en-US" sz="2800" b="1" dirty="0">
                <a:solidFill>
                  <a:srgbClr val="FF0000"/>
                </a:solidFill>
              </a:rPr>
              <a:t>单色</a:t>
            </a:r>
            <a:r>
              <a:rPr lang="zh-CN" altLang="en-US" sz="2800" b="1" dirty="0">
                <a:solidFill>
                  <a:srgbClr val="009900"/>
                </a:solidFill>
              </a:rPr>
              <a:t>平面简谐</a:t>
            </a:r>
            <a:r>
              <a:rPr lang="zh-CN" altLang="en-US" sz="2800" b="1" dirty="0">
                <a:solidFill>
                  <a:srgbClr val="009900"/>
                </a:solidFill>
                <a:latin typeface="宋体" panose="02010600030101010101" pitchFamily="2" charset="-122"/>
              </a:rPr>
              <a:t>光</a:t>
            </a:r>
            <a:r>
              <a:rPr lang="zh-CN" altLang="en-US" sz="2800" b="1" dirty="0">
                <a:solidFill>
                  <a:srgbClr val="009900"/>
                </a:solidFill>
              </a:rPr>
              <a:t>波</a:t>
            </a:r>
          </a:p>
        </p:txBody>
      </p:sp>
      <p:graphicFrame>
        <p:nvGraphicFramePr>
          <p:cNvPr id="44" name="Object 2058"/>
          <p:cNvGraphicFramePr>
            <a:graphicFrameLocks noChangeAspect="1"/>
          </p:cNvGraphicFramePr>
          <p:nvPr>
            <p:extLst>
              <p:ext uri="{D42A27DB-BD31-4B8C-83A1-F6EECF244321}">
                <p14:modId xmlns:p14="http://schemas.microsoft.com/office/powerpoint/2010/main" val="1719670894"/>
              </p:ext>
            </p:extLst>
          </p:nvPr>
        </p:nvGraphicFramePr>
        <p:xfrm>
          <a:off x="2847834" y="2427288"/>
          <a:ext cx="3360880" cy="1057376"/>
        </p:xfrm>
        <a:graphic>
          <a:graphicData uri="http://schemas.openxmlformats.org/presentationml/2006/ole">
            <mc:AlternateContent xmlns:mc="http://schemas.openxmlformats.org/markup-compatibility/2006">
              <mc:Choice xmlns:v="urn:schemas-microsoft-com:vml" Requires="v">
                <p:oleObj spid="_x0000_s134726" name="公式" r:id="rId3" imgW="1371600" imgH="431640" progId="Equation.3">
                  <p:embed/>
                </p:oleObj>
              </mc:Choice>
              <mc:Fallback>
                <p:oleObj name="公式" r:id="rId3" imgW="1371600" imgH="431640" progId="Equation.3">
                  <p:embed/>
                  <p:pic>
                    <p:nvPicPr>
                      <p:cNvPr id="0" name=""/>
                      <p:cNvPicPr>
                        <a:picLocks noChangeAspect="1" noChangeArrowheads="1"/>
                      </p:cNvPicPr>
                      <p:nvPr/>
                    </p:nvPicPr>
                    <p:blipFill>
                      <a:blip r:embed="rId4"/>
                      <a:srcRect/>
                      <a:stretch>
                        <a:fillRect/>
                      </a:stretch>
                    </p:blipFill>
                    <p:spPr bwMode="auto">
                      <a:xfrm>
                        <a:off x="2847834" y="2427288"/>
                        <a:ext cx="3360880" cy="1057376"/>
                      </a:xfrm>
                      <a:prstGeom prst="rect">
                        <a:avLst/>
                      </a:prstGeom>
                      <a:noFill/>
                      <a:ln>
                        <a:noFill/>
                      </a:ln>
                      <a:effectLst/>
                      <a:extLst/>
                    </p:spPr>
                  </p:pic>
                </p:oleObj>
              </mc:Fallback>
            </mc:AlternateContent>
          </a:graphicData>
        </a:graphic>
      </p:graphicFrame>
      <p:sp>
        <p:nvSpPr>
          <p:cNvPr id="45" name="Text Box 25"/>
          <p:cNvSpPr txBox="1">
            <a:spLocks noChangeArrowheads="1"/>
          </p:cNvSpPr>
          <p:nvPr/>
        </p:nvSpPr>
        <p:spPr bwMode="auto">
          <a:xfrm>
            <a:off x="1861105" y="3433405"/>
            <a:ext cx="44805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itchFamily="18" charset="0"/>
                <a:ea typeface="宋体" pitchFamily="2" charset="-122"/>
              </a:defRPr>
            </a:lvl1pPr>
            <a:lvl2pPr marL="742950" indent="-285750" eaLnBrk="0" hangingPunct="0">
              <a:defRPr kumimoji="1" sz="2800" b="1" i="1">
                <a:solidFill>
                  <a:srgbClr val="0000FF"/>
                </a:solidFill>
                <a:latin typeface="Times New Roman" pitchFamily="18" charset="0"/>
                <a:ea typeface="宋体" pitchFamily="2" charset="-122"/>
              </a:defRPr>
            </a:lvl2pPr>
            <a:lvl3pPr marL="1143000" indent="-228600" eaLnBrk="0" hangingPunct="0">
              <a:defRPr kumimoji="1" sz="2800" b="1" i="1">
                <a:solidFill>
                  <a:srgbClr val="0000FF"/>
                </a:solidFill>
                <a:latin typeface="Times New Roman" pitchFamily="18" charset="0"/>
                <a:ea typeface="宋体" pitchFamily="2" charset="-122"/>
              </a:defRPr>
            </a:lvl3pPr>
            <a:lvl4pPr marL="1600200" indent="-228600" eaLnBrk="0" hangingPunct="0">
              <a:defRPr kumimoji="1" sz="2800" b="1" i="1">
                <a:solidFill>
                  <a:srgbClr val="0000FF"/>
                </a:solidFill>
                <a:latin typeface="Times New Roman" pitchFamily="18" charset="0"/>
                <a:ea typeface="宋体" pitchFamily="2" charset="-122"/>
              </a:defRPr>
            </a:lvl4pPr>
            <a:lvl5pPr marL="2057400" indent="-228600" eaLnBrk="0" hangingPunct="0">
              <a:defRPr kumimoji="1" sz="2800" b="1" i="1">
                <a:solidFill>
                  <a:srgbClr val="0000FF"/>
                </a:solidFill>
                <a:latin typeface="Times New Roman" pitchFamily="18" charset="0"/>
                <a:ea typeface="宋体"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itchFamily="18" charset="0"/>
                <a:ea typeface="宋体"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itchFamily="18" charset="0"/>
                <a:ea typeface="宋体"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itchFamily="18" charset="0"/>
                <a:ea typeface="宋体"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itchFamily="18" charset="0"/>
                <a:ea typeface="宋体" pitchFamily="2" charset="-122"/>
              </a:defRPr>
            </a:lvl9pPr>
          </a:lstStyle>
          <a:p>
            <a:pPr eaLnBrk="1" hangingPunct="1">
              <a:spcBef>
                <a:spcPct val="50000"/>
              </a:spcBef>
              <a:defRPr/>
            </a:pPr>
            <a:r>
              <a:rPr lang="zh-CN" altLang="en-US" i="0" dirty="0">
                <a:solidFill>
                  <a:srgbClr val="9900FF"/>
                </a:solidFill>
              </a:rPr>
              <a:t>实际的单色光由许多频率非常靠近的一些单色光组成。</a:t>
            </a:r>
          </a:p>
        </p:txBody>
      </p:sp>
      <p:grpSp>
        <p:nvGrpSpPr>
          <p:cNvPr id="46" name="Group 291"/>
          <p:cNvGrpSpPr>
            <a:grpSpLocks/>
          </p:cNvGrpSpPr>
          <p:nvPr/>
        </p:nvGrpSpPr>
        <p:grpSpPr bwMode="auto">
          <a:xfrm>
            <a:off x="7107299" y="234518"/>
            <a:ext cx="3462507" cy="2678113"/>
            <a:chOff x="2893" y="1931"/>
            <a:chExt cx="2374" cy="1687"/>
          </a:xfrm>
        </p:grpSpPr>
        <p:sp>
          <p:nvSpPr>
            <p:cNvPr id="47" name="Line 168"/>
            <p:cNvSpPr>
              <a:spLocks noChangeShapeType="1"/>
            </p:cNvSpPr>
            <p:nvPr/>
          </p:nvSpPr>
          <p:spPr bwMode="auto">
            <a:xfrm>
              <a:off x="3228" y="2129"/>
              <a:ext cx="0" cy="110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69"/>
            <p:cNvSpPr>
              <a:spLocks noChangeShapeType="1"/>
            </p:cNvSpPr>
            <p:nvPr/>
          </p:nvSpPr>
          <p:spPr bwMode="auto">
            <a:xfrm flipV="1">
              <a:off x="3228" y="3228"/>
              <a:ext cx="1636"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70"/>
            <p:cNvSpPr>
              <a:spLocks noChangeShapeType="1"/>
            </p:cNvSpPr>
            <p:nvPr/>
          </p:nvSpPr>
          <p:spPr bwMode="auto">
            <a:xfrm>
              <a:off x="4248" y="2456"/>
              <a:ext cx="1" cy="776"/>
            </a:xfrm>
            <a:prstGeom prst="line">
              <a:avLst/>
            </a:prstGeom>
            <a:noFill/>
            <a:ln w="38100">
              <a:solidFill>
                <a:srgbClr val="FF0000"/>
              </a:solidFill>
              <a:prstDash val="solid"/>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 name="Object 175"/>
            <p:cNvGraphicFramePr>
              <a:graphicFrameLocks noChangeAspect="1"/>
            </p:cNvGraphicFramePr>
            <p:nvPr>
              <p:extLst>
                <p:ext uri="{D42A27DB-BD31-4B8C-83A1-F6EECF244321}">
                  <p14:modId xmlns:p14="http://schemas.microsoft.com/office/powerpoint/2010/main" val="1511661144"/>
                </p:ext>
              </p:extLst>
            </p:nvPr>
          </p:nvGraphicFramePr>
          <p:xfrm>
            <a:off x="4958" y="3236"/>
            <a:ext cx="309" cy="244"/>
          </p:xfrm>
          <a:graphic>
            <a:graphicData uri="http://schemas.openxmlformats.org/presentationml/2006/ole">
              <mc:AlternateContent xmlns:mc="http://schemas.openxmlformats.org/markup-compatibility/2006">
                <mc:Choice xmlns:v="urn:schemas-microsoft-com:vml" Requires="v">
                  <p:oleObj spid="_x0000_s134727" name="公式" r:id="rId5" imgW="126720" imgH="177480" progId="Equation.3">
                    <p:embed/>
                  </p:oleObj>
                </mc:Choice>
                <mc:Fallback>
                  <p:oleObj name="公式" r:id="rId5" imgW="126720" imgH="177480" progId="Equation.3">
                    <p:embed/>
                    <p:pic>
                      <p:nvPicPr>
                        <p:cNvPr id="0" name=""/>
                        <p:cNvPicPr>
                          <a:picLocks noChangeAspect="1" noChangeArrowheads="1"/>
                        </p:cNvPicPr>
                        <p:nvPr/>
                      </p:nvPicPr>
                      <p:blipFill>
                        <a:blip r:embed="rId6"/>
                        <a:srcRect/>
                        <a:stretch>
                          <a:fillRect/>
                        </a:stretch>
                      </p:blipFill>
                      <p:spPr bwMode="auto">
                        <a:xfrm>
                          <a:off x="4958" y="3236"/>
                          <a:ext cx="309" cy="244"/>
                        </a:xfrm>
                        <a:prstGeom prst="rect">
                          <a:avLst/>
                        </a:prstGeom>
                        <a:noFill/>
                        <a:ln>
                          <a:noFill/>
                        </a:ln>
                        <a:effectLst/>
                        <a:extLst/>
                      </p:spPr>
                    </p:pic>
                  </p:oleObj>
                </mc:Fallback>
              </mc:AlternateContent>
            </a:graphicData>
          </a:graphic>
        </p:graphicFrame>
        <p:graphicFrame>
          <p:nvGraphicFramePr>
            <p:cNvPr id="51" name="Object 177"/>
            <p:cNvGraphicFramePr>
              <a:graphicFrameLocks noChangeAspect="1"/>
            </p:cNvGraphicFramePr>
            <p:nvPr>
              <p:extLst>
                <p:ext uri="{D42A27DB-BD31-4B8C-83A1-F6EECF244321}">
                  <p14:modId xmlns:p14="http://schemas.microsoft.com/office/powerpoint/2010/main" val="1183073359"/>
                </p:ext>
              </p:extLst>
            </p:nvPr>
          </p:nvGraphicFramePr>
          <p:xfrm>
            <a:off x="4121" y="3297"/>
            <a:ext cx="295" cy="321"/>
          </p:xfrm>
          <a:graphic>
            <a:graphicData uri="http://schemas.openxmlformats.org/presentationml/2006/ole">
              <mc:AlternateContent xmlns:mc="http://schemas.openxmlformats.org/markup-compatibility/2006">
                <mc:Choice xmlns:v="urn:schemas-microsoft-com:vml" Requires="v">
                  <p:oleObj spid="_x0000_s134728" name="公式" r:id="rId7" imgW="164880" imgH="228600" progId="Equation.3">
                    <p:embed/>
                  </p:oleObj>
                </mc:Choice>
                <mc:Fallback>
                  <p:oleObj name="公式" r:id="rId7" imgW="164880" imgH="228600" progId="Equation.3">
                    <p:embed/>
                    <p:pic>
                      <p:nvPicPr>
                        <p:cNvPr id="0" name=""/>
                        <p:cNvPicPr>
                          <a:picLocks noChangeAspect="1" noChangeArrowheads="1"/>
                        </p:cNvPicPr>
                        <p:nvPr/>
                      </p:nvPicPr>
                      <p:blipFill>
                        <a:blip r:embed="rId8"/>
                        <a:srcRect/>
                        <a:stretch>
                          <a:fillRect/>
                        </a:stretch>
                      </p:blipFill>
                      <p:spPr bwMode="auto">
                        <a:xfrm>
                          <a:off x="4121" y="3297"/>
                          <a:ext cx="295" cy="321"/>
                        </a:xfrm>
                        <a:prstGeom prst="rect">
                          <a:avLst/>
                        </a:prstGeom>
                        <a:noFill/>
                        <a:ln>
                          <a:noFill/>
                        </a:ln>
                        <a:effectLst/>
                        <a:extLst/>
                      </p:spPr>
                    </p:pic>
                  </p:oleObj>
                </mc:Fallback>
              </mc:AlternateContent>
            </a:graphicData>
          </a:graphic>
        </p:graphicFrame>
        <p:graphicFrame>
          <p:nvGraphicFramePr>
            <p:cNvPr id="52" name="Object 178"/>
            <p:cNvGraphicFramePr>
              <a:graphicFrameLocks noChangeAspect="1"/>
            </p:cNvGraphicFramePr>
            <p:nvPr>
              <p:extLst>
                <p:ext uri="{D42A27DB-BD31-4B8C-83A1-F6EECF244321}">
                  <p14:modId xmlns:p14="http://schemas.microsoft.com/office/powerpoint/2010/main" val="204514900"/>
                </p:ext>
              </p:extLst>
            </p:nvPr>
          </p:nvGraphicFramePr>
          <p:xfrm>
            <a:off x="2893" y="2404"/>
            <a:ext cx="291" cy="362"/>
          </p:xfrm>
          <a:graphic>
            <a:graphicData uri="http://schemas.openxmlformats.org/presentationml/2006/ole">
              <mc:AlternateContent xmlns:mc="http://schemas.openxmlformats.org/markup-compatibility/2006">
                <mc:Choice xmlns:v="urn:schemas-microsoft-com:vml" Requires="v">
                  <p:oleObj spid="_x0000_s134729" name="公式" r:id="rId9" imgW="164880" imgH="228600" progId="Equation.3">
                    <p:embed/>
                  </p:oleObj>
                </mc:Choice>
                <mc:Fallback>
                  <p:oleObj name="公式" r:id="rId9" imgW="164880" imgH="228600" progId="Equation.3">
                    <p:embed/>
                    <p:pic>
                      <p:nvPicPr>
                        <p:cNvPr id="0" name=""/>
                        <p:cNvPicPr>
                          <a:picLocks noChangeAspect="1" noChangeArrowheads="1"/>
                        </p:cNvPicPr>
                        <p:nvPr/>
                      </p:nvPicPr>
                      <p:blipFill>
                        <a:blip r:embed="rId10"/>
                        <a:srcRect/>
                        <a:stretch>
                          <a:fillRect/>
                        </a:stretch>
                      </p:blipFill>
                      <p:spPr bwMode="auto">
                        <a:xfrm>
                          <a:off x="2893" y="2404"/>
                          <a:ext cx="291" cy="362"/>
                        </a:xfrm>
                        <a:prstGeom prst="rect">
                          <a:avLst/>
                        </a:prstGeom>
                        <a:noFill/>
                        <a:ln>
                          <a:noFill/>
                        </a:ln>
                        <a:effectLst/>
                        <a:extLst/>
                      </p:spPr>
                    </p:pic>
                  </p:oleObj>
                </mc:Fallback>
              </mc:AlternateContent>
            </a:graphicData>
          </a:graphic>
        </p:graphicFrame>
        <p:graphicFrame>
          <p:nvGraphicFramePr>
            <p:cNvPr id="53" name="Object 179"/>
            <p:cNvGraphicFramePr>
              <a:graphicFrameLocks noChangeAspect="1"/>
            </p:cNvGraphicFramePr>
            <p:nvPr>
              <p:extLst>
                <p:ext uri="{D42A27DB-BD31-4B8C-83A1-F6EECF244321}">
                  <p14:modId xmlns:p14="http://schemas.microsoft.com/office/powerpoint/2010/main" val="3402769537"/>
                </p:ext>
              </p:extLst>
            </p:nvPr>
          </p:nvGraphicFramePr>
          <p:xfrm>
            <a:off x="2893" y="1931"/>
            <a:ext cx="235" cy="302"/>
          </p:xfrm>
          <a:graphic>
            <a:graphicData uri="http://schemas.openxmlformats.org/presentationml/2006/ole">
              <mc:AlternateContent xmlns:mc="http://schemas.openxmlformats.org/markup-compatibility/2006">
                <mc:Choice xmlns:v="urn:schemas-microsoft-com:vml" Requires="v">
                  <p:oleObj spid="_x0000_s134730" name="公式" r:id="rId11" imgW="126720" imgH="164880" progId="Equation.3">
                    <p:embed/>
                  </p:oleObj>
                </mc:Choice>
                <mc:Fallback>
                  <p:oleObj name="公式" r:id="rId11" imgW="126720" imgH="164880" progId="Equation.3">
                    <p:embed/>
                    <p:pic>
                      <p:nvPicPr>
                        <p:cNvPr id="0" name=""/>
                        <p:cNvPicPr>
                          <a:picLocks noChangeAspect="1" noChangeArrowheads="1"/>
                        </p:cNvPicPr>
                        <p:nvPr/>
                      </p:nvPicPr>
                      <p:blipFill>
                        <a:blip r:embed="rId12"/>
                        <a:srcRect/>
                        <a:stretch>
                          <a:fillRect/>
                        </a:stretch>
                      </p:blipFill>
                      <p:spPr bwMode="auto">
                        <a:xfrm>
                          <a:off x="2893" y="1931"/>
                          <a:ext cx="235" cy="302"/>
                        </a:xfrm>
                        <a:prstGeom prst="rect">
                          <a:avLst/>
                        </a:prstGeom>
                        <a:noFill/>
                        <a:ln>
                          <a:noFill/>
                        </a:ln>
                        <a:effectLst/>
                        <a:extLst/>
                      </p:spPr>
                    </p:pic>
                  </p:oleObj>
                </mc:Fallback>
              </mc:AlternateContent>
            </a:graphicData>
          </a:graphic>
        </p:graphicFrame>
        <p:sp>
          <p:nvSpPr>
            <p:cNvPr id="54" name="Line 180"/>
            <p:cNvSpPr>
              <a:spLocks noChangeShapeType="1"/>
            </p:cNvSpPr>
            <p:nvPr/>
          </p:nvSpPr>
          <p:spPr bwMode="auto">
            <a:xfrm>
              <a:off x="3228" y="2458"/>
              <a:ext cx="103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5" name="Group 291"/>
          <p:cNvGrpSpPr>
            <a:grpSpLocks/>
          </p:cNvGrpSpPr>
          <p:nvPr/>
        </p:nvGrpSpPr>
        <p:grpSpPr bwMode="auto">
          <a:xfrm>
            <a:off x="6519040" y="3730119"/>
            <a:ext cx="3889851" cy="2959099"/>
            <a:chOff x="2874" y="1780"/>
            <a:chExt cx="2667" cy="1864"/>
          </a:xfrm>
        </p:grpSpPr>
        <p:sp>
          <p:nvSpPr>
            <p:cNvPr id="56" name="Line 168"/>
            <p:cNvSpPr>
              <a:spLocks noChangeShapeType="1"/>
            </p:cNvSpPr>
            <p:nvPr/>
          </p:nvSpPr>
          <p:spPr bwMode="auto">
            <a:xfrm>
              <a:off x="3228" y="1780"/>
              <a:ext cx="0" cy="145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169"/>
            <p:cNvSpPr>
              <a:spLocks noChangeShapeType="1"/>
            </p:cNvSpPr>
            <p:nvPr/>
          </p:nvSpPr>
          <p:spPr bwMode="auto">
            <a:xfrm>
              <a:off x="3228" y="3234"/>
              <a:ext cx="21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170"/>
            <p:cNvSpPr>
              <a:spLocks noChangeShapeType="1"/>
            </p:cNvSpPr>
            <p:nvPr/>
          </p:nvSpPr>
          <p:spPr bwMode="auto">
            <a:xfrm flipH="1">
              <a:off x="4241" y="2108"/>
              <a:ext cx="10" cy="1126"/>
            </a:xfrm>
            <a:prstGeom prst="line">
              <a:avLst/>
            </a:prstGeom>
            <a:noFill/>
            <a:ln w="19050">
              <a:solidFill>
                <a:srgbClr val="3333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Freeform 171"/>
            <p:cNvSpPr>
              <a:spLocks/>
            </p:cNvSpPr>
            <p:nvPr/>
          </p:nvSpPr>
          <p:spPr bwMode="auto">
            <a:xfrm>
              <a:off x="3836" y="2108"/>
              <a:ext cx="770" cy="1084"/>
            </a:xfrm>
            <a:custGeom>
              <a:avLst/>
              <a:gdLst>
                <a:gd name="T0" fmla="*/ 0 w 912"/>
                <a:gd name="T1" fmla="*/ 23 h 1560"/>
                <a:gd name="T2" fmla="*/ 3 w 912"/>
                <a:gd name="T3" fmla="*/ 16 h 1560"/>
                <a:gd name="T4" fmla="*/ 3 w 912"/>
                <a:gd name="T5" fmla="*/ 4 h 1560"/>
                <a:gd name="T6" fmla="*/ 3 w 912"/>
                <a:gd name="T7" fmla="*/ 3 h 1560"/>
                <a:gd name="T8" fmla="*/ 5 w 912"/>
                <a:gd name="T9" fmla="*/ 7 h 1560"/>
                <a:gd name="T10" fmla="*/ 6 w 912"/>
                <a:gd name="T11" fmla="*/ 17 h 1560"/>
                <a:gd name="T12" fmla="*/ 7 w 912"/>
                <a:gd name="T13" fmla="*/ 23 h 1560"/>
                <a:gd name="T14" fmla="*/ 0 60000 65536"/>
                <a:gd name="T15" fmla="*/ 0 60000 65536"/>
                <a:gd name="T16" fmla="*/ 0 60000 65536"/>
                <a:gd name="T17" fmla="*/ 0 60000 65536"/>
                <a:gd name="T18" fmla="*/ 0 60000 65536"/>
                <a:gd name="T19" fmla="*/ 0 60000 65536"/>
                <a:gd name="T20" fmla="*/ 0 60000 65536"/>
                <a:gd name="T21" fmla="*/ 0 w 912"/>
                <a:gd name="T22" fmla="*/ 0 h 1560"/>
                <a:gd name="T23" fmla="*/ 912 w 912"/>
                <a:gd name="T24" fmla="*/ 1560 h 15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1560">
                  <a:moveTo>
                    <a:pt x="0" y="1560"/>
                  </a:moveTo>
                  <a:cubicBezTo>
                    <a:pt x="92" y="1448"/>
                    <a:pt x="184" y="1336"/>
                    <a:pt x="240" y="1128"/>
                  </a:cubicBezTo>
                  <a:cubicBezTo>
                    <a:pt x="296" y="920"/>
                    <a:pt x="296" y="496"/>
                    <a:pt x="336" y="312"/>
                  </a:cubicBezTo>
                  <a:cubicBezTo>
                    <a:pt x="376" y="128"/>
                    <a:pt x="432" y="0"/>
                    <a:pt x="480" y="24"/>
                  </a:cubicBezTo>
                  <a:cubicBezTo>
                    <a:pt x="528" y="48"/>
                    <a:pt x="584" y="264"/>
                    <a:pt x="624" y="456"/>
                  </a:cubicBezTo>
                  <a:cubicBezTo>
                    <a:pt x="664" y="648"/>
                    <a:pt x="672" y="992"/>
                    <a:pt x="720" y="1176"/>
                  </a:cubicBezTo>
                  <a:cubicBezTo>
                    <a:pt x="768" y="1360"/>
                    <a:pt x="880" y="1496"/>
                    <a:pt x="912" y="156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 name="Line 172"/>
            <p:cNvSpPr>
              <a:spLocks noChangeShapeType="1"/>
            </p:cNvSpPr>
            <p:nvPr/>
          </p:nvSpPr>
          <p:spPr bwMode="auto">
            <a:xfrm>
              <a:off x="3246" y="2751"/>
              <a:ext cx="116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173"/>
            <p:cNvSpPr>
              <a:spLocks noChangeShapeType="1"/>
            </p:cNvSpPr>
            <p:nvPr/>
          </p:nvSpPr>
          <p:spPr bwMode="auto">
            <a:xfrm>
              <a:off x="4080" y="2532"/>
              <a:ext cx="0" cy="702"/>
            </a:xfrm>
            <a:prstGeom prst="line">
              <a:avLst/>
            </a:prstGeom>
            <a:noFill/>
            <a:ln w="28575">
              <a:solidFill>
                <a:srgbClr val="33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174"/>
            <p:cNvSpPr>
              <a:spLocks noChangeShapeType="1"/>
            </p:cNvSpPr>
            <p:nvPr/>
          </p:nvSpPr>
          <p:spPr bwMode="auto">
            <a:xfrm>
              <a:off x="4419" y="2532"/>
              <a:ext cx="0" cy="70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3" name="Object 175"/>
            <p:cNvGraphicFramePr>
              <a:graphicFrameLocks noChangeAspect="1"/>
            </p:cNvGraphicFramePr>
            <p:nvPr>
              <p:extLst>
                <p:ext uri="{D42A27DB-BD31-4B8C-83A1-F6EECF244321}">
                  <p14:modId xmlns:p14="http://schemas.microsoft.com/office/powerpoint/2010/main" val="2663581211"/>
                </p:ext>
              </p:extLst>
            </p:nvPr>
          </p:nvGraphicFramePr>
          <p:xfrm>
            <a:off x="5232" y="3318"/>
            <a:ext cx="309" cy="244"/>
          </p:xfrm>
          <a:graphic>
            <a:graphicData uri="http://schemas.openxmlformats.org/presentationml/2006/ole">
              <mc:AlternateContent xmlns:mc="http://schemas.openxmlformats.org/markup-compatibility/2006">
                <mc:Choice xmlns:v="urn:schemas-microsoft-com:vml" Requires="v">
                  <p:oleObj spid="_x0000_s134731" name="公式" r:id="rId13" imgW="126720" imgH="177480" progId="Equation.3">
                    <p:embed/>
                  </p:oleObj>
                </mc:Choice>
                <mc:Fallback>
                  <p:oleObj name="公式" r:id="rId13" imgW="126720" imgH="177480" progId="Equation.3">
                    <p:embed/>
                    <p:pic>
                      <p:nvPicPr>
                        <p:cNvPr id="0" name=""/>
                        <p:cNvPicPr>
                          <a:picLocks noChangeAspect="1" noChangeArrowheads="1"/>
                        </p:cNvPicPr>
                        <p:nvPr/>
                      </p:nvPicPr>
                      <p:blipFill>
                        <a:blip r:embed="rId6"/>
                        <a:srcRect/>
                        <a:stretch>
                          <a:fillRect/>
                        </a:stretch>
                      </p:blipFill>
                      <p:spPr bwMode="auto">
                        <a:xfrm>
                          <a:off x="5232" y="3318"/>
                          <a:ext cx="309" cy="244"/>
                        </a:xfrm>
                        <a:prstGeom prst="rect">
                          <a:avLst/>
                        </a:prstGeom>
                        <a:noFill/>
                        <a:ln>
                          <a:noFill/>
                        </a:ln>
                        <a:effectLst/>
                        <a:extLst/>
                      </p:spPr>
                    </p:pic>
                  </p:oleObj>
                </mc:Fallback>
              </mc:AlternateContent>
            </a:graphicData>
          </a:graphic>
        </p:graphicFrame>
        <p:graphicFrame>
          <p:nvGraphicFramePr>
            <p:cNvPr id="64" name="Object 176"/>
            <p:cNvGraphicFramePr>
              <a:graphicFrameLocks noChangeAspect="1"/>
            </p:cNvGraphicFramePr>
            <p:nvPr>
              <p:extLst>
                <p:ext uri="{D42A27DB-BD31-4B8C-83A1-F6EECF244321}">
                  <p14:modId xmlns:p14="http://schemas.microsoft.com/office/powerpoint/2010/main" val="4221311521"/>
                </p:ext>
              </p:extLst>
            </p:nvPr>
          </p:nvGraphicFramePr>
          <p:xfrm>
            <a:off x="4606" y="3249"/>
            <a:ext cx="500" cy="356"/>
          </p:xfrm>
          <a:graphic>
            <a:graphicData uri="http://schemas.openxmlformats.org/presentationml/2006/ole">
              <mc:AlternateContent xmlns:mc="http://schemas.openxmlformats.org/markup-compatibility/2006">
                <mc:Choice xmlns:v="urn:schemas-microsoft-com:vml" Requires="v">
                  <p:oleObj spid="_x0000_s134732" name="公式" r:id="rId14" imgW="444240" imgH="393480" progId="Equation.3">
                    <p:embed/>
                  </p:oleObj>
                </mc:Choice>
                <mc:Fallback>
                  <p:oleObj name="公式" r:id="rId14" imgW="444240" imgH="393480" progId="Equation.3">
                    <p:embed/>
                    <p:pic>
                      <p:nvPicPr>
                        <p:cNvPr id="0" name=""/>
                        <p:cNvPicPr>
                          <a:picLocks noChangeAspect="1" noChangeArrowheads="1"/>
                        </p:cNvPicPr>
                        <p:nvPr/>
                      </p:nvPicPr>
                      <p:blipFill>
                        <a:blip r:embed="rId15"/>
                        <a:srcRect/>
                        <a:stretch>
                          <a:fillRect/>
                        </a:stretch>
                      </p:blipFill>
                      <p:spPr bwMode="auto">
                        <a:xfrm>
                          <a:off x="4606" y="3249"/>
                          <a:ext cx="500" cy="356"/>
                        </a:xfrm>
                        <a:prstGeom prst="rect">
                          <a:avLst/>
                        </a:prstGeom>
                        <a:noFill/>
                        <a:ln>
                          <a:noFill/>
                        </a:ln>
                        <a:effectLst/>
                        <a:extLst/>
                      </p:spPr>
                    </p:pic>
                  </p:oleObj>
                </mc:Fallback>
              </mc:AlternateContent>
            </a:graphicData>
          </a:graphic>
        </p:graphicFrame>
        <p:graphicFrame>
          <p:nvGraphicFramePr>
            <p:cNvPr id="65" name="Object 177"/>
            <p:cNvGraphicFramePr>
              <a:graphicFrameLocks noChangeAspect="1"/>
            </p:cNvGraphicFramePr>
            <p:nvPr>
              <p:extLst>
                <p:ext uri="{D42A27DB-BD31-4B8C-83A1-F6EECF244321}">
                  <p14:modId xmlns:p14="http://schemas.microsoft.com/office/powerpoint/2010/main" val="437628360"/>
                </p:ext>
              </p:extLst>
            </p:nvPr>
          </p:nvGraphicFramePr>
          <p:xfrm>
            <a:off x="3649" y="3246"/>
            <a:ext cx="572" cy="398"/>
          </p:xfrm>
          <a:graphic>
            <a:graphicData uri="http://schemas.openxmlformats.org/presentationml/2006/ole">
              <mc:AlternateContent xmlns:mc="http://schemas.openxmlformats.org/markup-compatibility/2006">
                <mc:Choice xmlns:v="urn:schemas-microsoft-com:vml" Requires="v">
                  <p:oleObj spid="_x0000_s134733" name="公式" r:id="rId16" imgW="444240" imgH="393480" progId="Equation.3">
                    <p:embed/>
                  </p:oleObj>
                </mc:Choice>
                <mc:Fallback>
                  <p:oleObj name="公式" r:id="rId16" imgW="444240" imgH="393480" progId="Equation.3">
                    <p:embed/>
                    <p:pic>
                      <p:nvPicPr>
                        <p:cNvPr id="0" name=""/>
                        <p:cNvPicPr>
                          <a:picLocks noChangeAspect="1" noChangeArrowheads="1"/>
                        </p:cNvPicPr>
                        <p:nvPr/>
                      </p:nvPicPr>
                      <p:blipFill>
                        <a:blip r:embed="rId17"/>
                        <a:srcRect/>
                        <a:stretch>
                          <a:fillRect/>
                        </a:stretch>
                      </p:blipFill>
                      <p:spPr bwMode="auto">
                        <a:xfrm>
                          <a:off x="3649" y="3246"/>
                          <a:ext cx="572" cy="398"/>
                        </a:xfrm>
                        <a:prstGeom prst="rect">
                          <a:avLst/>
                        </a:prstGeom>
                        <a:noFill/>
                        <a:ln>
                          <a:noFill/>
                        </a:ln>
                        <a:effectLst/>
                        <a:extLst/>
                      </p:spPr>
                    </p:pic>
                  </p:oleObj>
                </mc:Fallback>
              </mc:AlternateContent>
            </a:graphicData>
          </a:graphic>
        </p:graphicFrame>
        <p:graphicFrame>
          <p:nvGraphicFramePr>
            <p:cNvPr id="66" name="Object 178"/>
            <p:cNvGraphicFramePr>
              <a:graphicFrameLocks noChangeAspect="1"/>
            </p:cNvGraphicFramePr>
            <p:nvPr>
              <p:extLst>
                <p:ext uri="{D42A27DB-BD31-4B8C-83A1-F6EECF244321}">
                  <p14:modId xmlns:p14="http://schemas.microsoft.com/office/powerpoint/2010/main" val="980865263"/>
                </p:ext>
              </p:extLst>
            </p:nvPr>
          </p:nvGraphicFramePr>
          <p:xfrm>
            <a:off x="2874" y="2534"/>
            <a:ext cx="264" cy="459"/>
          </p:xfrm>
          <a:graphic>
            <a:graphicData uri="http://schemas.openxmlformats.org/presentationml/2006/ole">
              <mc:AlternateContent xmlns:mc="http://schemas.openxmlformats.org/markup-compatibility/2006">
                <mc:Choice xmlns:v="urn:schemas-microsoft-com:vml" Requires="v">
                  <p:oleObj spid="_x0000_s134734" name="公式" r:id="rId18" imgW="203040" imgH="393480" progId="Equation.3">
                    <p:embed/>
                  </p:oleObj>
                </mc:Choice>
                <mc:Fallback>
                  <p:oleObj name="公式" r:id="rId18" imgW="203040" imgH="393480" progId="Equation.3">
                    <p:embed/>
                    <p:pic>
                      <p:nvPicPr>
                        <p:cNvPr id="0" name=""/>
                        <p:cNvPicPr>
                          <a:picLocks noChangeAspect="1" noChangeArrowheads="1"/>
                        </p:cNvPicPr>
                        <p:nvPr/>
                      </p:nvPicPr>
                      <p:blipFill>
                        <a:blip r:embed="rId19"/>
                        <a:srcRect/>
                        <a:stretch>
                          <a:fillRect/>
                        </a:stretch>
                      </p:blipFill>
                      <p:spPr bwMode="auto">
                        <a:xfrm>
                          <a:off x="2874" y="2534"/>
                          <a:ext cx="264" cy="459"/>
                        </a:xfrm>
                        <a:prstGeom prst="rect">
                          <a:avLst/>
                        </a:prstGeom>
                        <a:noFill/>
                        <a:ln>
                          <a:noFill/>
                        </a:ln>
                        <a:effectLst/>
                        <a:extLst/>
                      </p:spPr>
                    </p:pic>
                  </p:oleObj>
                </mc:Fallback>
              </mc:AlternateContent>
            </a:graphicData>
          </a:graphic>
        </p:graphicFrame>
        <p:graphicFrame>
          <p:nvGraphicFramePr>
            <p:cNvPr id="67" name="Object 179"/>
            <p:cNvGraphicFramePr>
              <a:graphicFrameLocks noChangeAspect="1"/>
            </p:cNvGraphicFramePr>
            <p:nvPr>
              <p:extLst>
                <p:ext uri="{D42A27DB-BD31-4B8C-83A1-F6EECF244321}">
                  <p14:modId xmlns:p14="http://schemas.microsoft.com/office/powerpoint/2010/main" val="1441262066"/>
                </p:ext>
              </p:extLst>
            </p:nvPr>
          </p:nvGraphicFramePr>
          <p:xfrm>
            <a:off x="2884" y="1909"/>
            <a:ext cx="305" cy="418"/>
          </p:xfrm>
          <a:graphic>
            <a:graphicData uri="http://schemas.openxmlformats.org/presentationml/2006/ole">
              <mc:AlternateContent xmlns:mc="http://schemas.openxmlformats.org/markup-compatibility/2006">
                <mc:Choice xmlns:v="urn:schemas-microsoft-com:vml" Requires="v">
                  <p:oleObj spid="_x0000_s134735" name="公式" r:id="rId20" imgW="164880" imgH="228600" progId="Equation.3">
                    <p:embed/>
                  </p:oleObj>
                </mc:Choice>
                <mc:Fallback>
                  <p:oleObj name="公式" r:id="rId20" imgW="164880" imgH="228600" progId="Equation.3">
                    <p:embed/>
                    <p:pic>
                      <p:nvPicPr>
                        <p:cNvPr id="0" name=""/>
                        <p:cNvPicPr>
                          <a:picLocks noChangeAspect="1" noChangeArrowheads="1"/>
                        </p:cNvPicPr>
                        <p:nvPr/>
                      </p:nvPicPr>
                      <p:blipFill>
                        <a:blip r:embed="rId21"/>
                        <a:srcRect/>
                        <a:stretch>
                          <a:fillRect/>
                        </a:stretch>
                      </p:blipFill>
                      <p:spPr bwMode="auto">
                        <a:xfrm>
                          <a:off x="2884" y="1909"/>
                          <a:ext cx="305" cy="418"/>
                        </a:xfrm>
                        <a:prstGeom prst="rect">
                          <a:avLst/>
                        </a:prstGeom>
                        <a:noFill/>
                        <a:ln>
                          <a:noFill/>
                        </a:ln>
                        <a:effectLst/>
                        <a:extLst/>
                      </p:spPr>
                    </p:pic>
                  </p:oleObj>
                </mc:Fallback>
              </mc:AlternateContent>
            </a:graphicData>
          </a:graphic>
        </p:graphicFrame>
        <p:sp>
          <p:nvSpPr>
            <p:cNvPr id="68" name="Line 180"/>
            <p:cNvSpPr>
              <a:spLocks noChangeShapeType="1"/>
            </p:cNvSpPr>
            <p:nvPr/>
          </p:nvSpPr>
          <p:spPr bwMode="auto">
            <a:xfrm>
              <a:off x="3228" y="2108"/>
              <a:ext cx="1032" cy="0"/>
            </a:xfrm>
            <a:prstGeom prst="line">
              <a:avLst/>
            </a:prstGeom>
            <a:noFill/>
            <a:ln w="28575">
              <a:solidFill>
                <a:srgbClr val="33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9" name="Group 292"/>
          <p:cNvGrpSpPr>
            <a:grpSpLocks/>
          </p:cNvGrpSpPr>
          <p:nvPr/>
        </p:nvGrpSpPr>
        <p:grpSpPr bwMode="auto">
          <a:xfrm>
            <a:off x="8266224" y="4463684"/>
            <a:ext cx="1552456" cy="797083"/>
            <a:chOff x="4500" y="2048"/>
            <a:chExt cx="965" cy="603"/>
          </a:xfrm>
        </p:grpSpPr>
        <p:sp>
          <p:nvSpPr>
            <p:cNvPr id="70" name="AutoShape 190"/>
            <p:cNvSpPr>
              <a:spLocks noChangeArrowheads="1"/>
            </p:cNvSpPr>
            <p:nvPr/>
          </p:nvSpPr>
          <p:spPr bwMode="auto">
            <a:xfrm>
              <a:off x="4985" y="2048"/>
              <a:ext cx="480" cy="336"/>
            </a:xfrm>
            <a:prstGeom prst="wedgeRoundRectCallout">
              <a:avLst>
                <a:gd name="adj1" fmla="val -73977"/>
                <a:gd name="adj2" fmla="val 119497"/>
                <a:gd name="adj3" fmla="val 16667"/>
              </a:avLst>
            </a:prstGeom>
            <a:solidFill>
              <a:srgbClr val="FFFF00"/>
            </a:solidFill>
            <a:ln w="9525">
              <a:solidFill>
                <a:srgbClr val="0BD31E"/>
              </a:solidFill>
              <a:miter lim="800000"/>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ctr" eaLnBrk="1" hangingPunct="1"/>
              <a:r>
                <a:rPr kumimoji="0" lang="en-US" altLang="zh-CN" i="0" dirty="0">
                  <a:solidFill>
                    <a:schemeClr val="tx1"/>
                  </a:solidFill>
                  <a:sym typeface="Symbol" panose="05050102010706020507" pitchFamily="18" charset="2"/>
                </a:rPr>
                <a:t></a:t>
              </a:r>
            </a:p>
          </p:txBody>
        </p:sp>
        <p:sp>
          <p:nvSpPr>
            <p:cNvPr id="71" name="Line 191"/>
            <p:cNvSpPr>
              <a:spLocks noChangeShapeType="1"/>
            </p:cNvSpPr>
            <p:nvPr/>
          </p:nvSpPr>
          <p:spPr bwMode="auto">
            <a:xfrm>
              <a:off x="4500" y="2651"/>
              <a:ext cx="33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2" name="Object 179"/>
          <p:cNvGraphicFramePr>
            <a:graphicFrameLocks noChangeAspect="1"/>
          </p:cNvGraphicFramePr>
          <p:nvPr>
            <p:extLst>
              <p:ext uri="{D42A27DB-BD31-4B8C-83A1-F6EECF244321}">
                <p14:modId xmlns:p14="http://schemas.microsoft.com/office/powerpoint/2010/main" val="128708636"/>
              </p:ext>
            </p:extLst>
          </p:nvPr>
        </p:nvGraphicFramePr>
        <p:xfrm>
          <a:off x="6711973" y="3433405"/>
          <a:ext cx="342751" cy="479425"/>
        </p:xfrm>
        <a:graphic>
          <a:graphicData uri="http://schemas.openxmlformats.org/presentationml/2006/ole">
            <mc:AlternateContent xmlns:mc="http://schemas.openxmlformats.org/markup-compatibility/2006">
              <mc:Choice xmlns:v="urn:schemas-microsoft-com:vml" Requires="v">
                <p:oleObj spid="_x0000_s134736" name="公式" r:id="rId22" imgW="126720" imgH="164880" progId="Equation.3">
                  <p:embed/>
                </p:oleObj>
              </mc:Choice>
              <mc:Fallback>
                <p:oleObj name="公式" r:id="rId22" imgW="126720" imgH="164880" progId="Equation.3">
                  <p:embed/>
                  <p:pic>
                    <p:nvPicPr>
                      <p:cNvPr id="0" name=""/>
                      <p:cNvPicPr>
                        <a:picLocks noChangeAspect="1" noChangeArrowheads="1"/>
                      </p:cNvPicPr>
                      <p:nvPr/>
                    </p:nvPicPr>
                    <p:blipFill>
                      <a:blip r:embed="rId12"/>
                      <a:srcRect/>
                      <a:stretch>
                        <a:fillRect/>
                      </a:stretch>
                    </p:blipFill>
                    <p:spPr bwMode="auto">
                      <a:xfrm>
                        <a:off x="6711973" y="3433405"/>
                        <a:ext cx="342751" cy="479425"/>
                      </a:xfrm>
                      <a:prstGeom prst="rect">
                        <a:avLst/>
                      </a:prstGeom>
                      <a:noFill/>
                      <a:ln>
                        <a:noFill/>
                      </a:ln>
                      <a:effectLst/>
                      <a:extLst/>
                    </p:spPr>
                  </p:pic>
                </p:oleObj>
              </mc:Fallback>
            </mc:AlternateContent>
          </a:graphicData>
        </a:graphic>
      </p:graphicFrame>
      <p:graphicFrame>
        <p:nvGraphicFramePr>
          <p:cNvPr id="73" name="Object 177"/>
          <p:cNvGraphicFramePr>
            <a:graphicFrameLocks noChangeAspect="1"/>
          </p:cNvGraphicFramePr>
          <p:nvPr>
            <p:extLst>
              <p:ext uri="{D42A27DB-BD31-4B8C-83A1-F6EECF244321}">
                <p14:modId xmlns:p14="http://schemas.microsoft.com/office/powerpoint/2010/main" val="3929549284"/>
              </p:ext>
            </p:extLst>
          </p:nvPr>
        </p:nvGraphicFramePr>
        <p:xfrm>
          <a:off x="8476538" y="6127339"/>
          <a:ext cx="430261" cy="509588"/>
        </p:xfrm>
        <a:graphic>
          <a:graphicData uri="http://schemas.openxmlformats.org/presentationml/2006/ole">
            <mc:AlternateContent xmlns:mc="http://schemas.openxmlformats.org/markup-compatibility/2006">
              <mc:Choice xmlns:v="urn:schemas-microsoft-com:vml" Requires="v">
                <p:oleObj spid="_x0000_s134737" name="公式" r:id="rId23" imgW="164880" imgH="228600" progId="Equation.3">
                  <p:embed/>
                </p:oleObj>
              </mc:Choice>
              <mc:Fallback>
                <p:oleObj name="公式" r:id="rId23" imgW="164880" imgH="228600" progId="Equation.3">
                  <p:embed/>
                  <p:pic>
                    <p:nvPicPr>
                      <p:cNvPr id="0" name=""/>
                      <p:cNvPicPr>
                        <a:picLocks noChangeAspect="1" noChangeArrowheads="1"/>
                      </p:cNvPicPr>
                      <p:nvPr/>
                    </p:nvPicPr>
                    <p:blipFill>
                      <a:blip r:embed="rId24"/>
                      <a:srcRect/>
                      <a:stretch>
                        <a:fillRect/>
                      </a:stretch>
                    </p:blipFill>
                    <p:spPr bwMode="auto">
                      <a:xfrm>
                        <a:off x="8476538" y="6127339"/>
                        <a:ext cx="430261" cy="509588"/>
                      </a:xfrm>
                      <a:prstGeom prst="rect">
                        <a:avLst/>
                      </a:prstGeom>
                      <a:noFill/>
                      <a:ln>
                        <a:noFill/>
                      </a:ln>
                      <a:effectLst/>
                      <a:extLst/>
                    </p:spPr>
                  </p:pic>
                </p:oleObj>
              </mc:Fallback>
            </mc:AlternateContent>
          </a:graphicData>
        </a:graphic>
      </p:graphicFrame>
      <p:sp>
        <p:nvSpPr>
          <p:cNvPr id="74" name="Text Box 181"/>
          <p:cNvSpPr txBox="1">
            <a:spLocks noChangeArrowheads="1"/>
          </p:cNvSpPr>
          <p:nvPr/>
        </p:nvSpPr>
        <p:spPr bwMode="auto">
          <a:xfrm>
            <a:off x="1991536" y="6073446"/>
            <a:ext cx="56578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itchFamily="18" charset="0"/>
                <a:ea typeface="宋体" pitchFamily="2" charset="-122"/>
              </a:defRPr>
            </a:lvl1pPr>
            <a:lvl2pPr marL="742950" indent="-285750" eaLnBrk="0" hangingPunct="0">
              <a:defRPr kumimoji="1" sz="2800" b="1" i="1">
                <a:solidFill>
                  <a:srgbClr val="0000FF"/>
                </a:solidFill>
                <a:latin typeface="Times New Roman" pitchFamily="18" charset="0"/>
                <a:ea typeface="宋体" pitchFamily="2" charset="-122"/>
              </a:defRPr>
            </a:lvl2pPr>
            <a:lvl3pPr marL="1143000" indent="-228600" eaLnBrk="0" hangingPunct="0">
              <a:defRPr kumimoji="1" sz="2800" b="1" i="1">
                <a:solidFill>
                  <a:srgbClr val="0000FF"/>
                </a:solidFill>
                <a:latin typeface="Times New Roman" pitchFamily="18" charset="0"/>
                <a:ea typeface="宋体" pitchFamily="2" charset="-122"/>
              </a:defRPr>
            </a:lvl3pPr>
            <a:lvl4pPr marL="1600200" indent="-228600" eaLnBrk="0" hangingPunct="0">
              <a:defRPr kumimoji="1" sz="2800" b="1" i="1">
                <a:solidFill>
                  <a:srgbClr val="0000FF"/>
                </a:solidFill>
                <a:latin typeface="Times New Roman" pitchFamily="18" charset="0"/>
                <a:ea typeface="宋体" pitchFamily="2" charset="-122"/>
              </a:defRPr>
            </a:lvl4pPr>
            <a:lvl5pPr marL="2057400" indent="-228600" eaLnBrk="0" hangingPunct="0">
              <a:defRPr kumimoji="1" sz="2800" b="1" i="1">
                <a:solidFill>
                  <a:srgbClr val="0000FF"/>
                </a:solidFill>
                <a:latin typeface="Times New Roman" pitchFamily="18" charset="0"/>
                <a:ea typeface="宋体"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itchFamily="18" charset="0"/>
                <a:ea typeface="宋体"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itchFamily="18" charset="0"/>
                <a:ea typeface="宋体"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itchFamily="18" charset="0"/>
                <a:ea typeface="宋体"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itchFamily="18" charset="0"/>
                <a:ea typeface="宋体" pitchFamily="2" charset="-122"/>
              </a:defRPr>
            </a:lvl9pPr>
          </a:lstStyle>
          <a:p>
            <a:pPr>
              <a:defRPr/>
            </a:pPr>
            <a:r>
              <a:rPr kumimoji="0" lang="zh-CN" altLang="en-US" i="0" dirty="0">
                <a:solidFill>
                  <a:srgbClr val="0070C0"/>
                </a:solidFill>
              </a:rPr>
              <a:t>波长范围越窄</a:t>
            </a:r>
            <a:r>
              <a:rPr kumimoji="0" lang="en-US" altLang="zh-CN" i="0" dirty="0">
                <a:solidFill>
                  <a:srgbClr val="0070C0"/>
                </a:solidFill>
              </a:rPr>
              <a:t>, </a:t>
            </a:r>
            <a:r>
              <a:rPr kumimoji="0" lang="zh-CN" altLang="en-US" i="0" dirty="0">
                <a:solidFill>
                  <a:srgbClr val="0070C0"/>
                </a:solidFill>
              </a:rPr>
              <a:t>光的单色性越好。</a:t>
            </a:r>
          </a:p>
        </p:txBody>
      </p:sp>
      <p:sp>
        <p:nvSpPr>
          <p:cNvPr id="75" name="Text Box 186"/>
          <p:cNvSpPr txBox="1">
            <a:spLocks noChangeArrowheads="1"/>
          </p:cNvSpPr>
          <p:nvPr/>
        </p:nvSpPr>
        <p:spPr bwMode="auto">
          <a:xfrm>
            <a:off x="2000034" y="4746210"/>
            <a:ext cx="4066181" cy="9541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r>
              <a:rPr kumimoji="0" lang="zh-CN" altLang="en-US" i="0" dirty="0">
                <a:solidFill>
                  <a:srgbClr val="FF3300"/>
                </a:solidFill>
              </a:rPr>
              <a:t>谱线宽度</a:t>
            </a:r>
            <a:r>
              <a:rPr kumimoji="0" lang="en-US" altLang="zh-CN" i="0" dirty="0"/>
              <a:t>(</a:t>
            </a:r>
            <a:r>
              <a:rPr kumimoji="0" lang="en-US" altLang="zh-CN" i="0" dirty="0">
                <a:solidFill>
                  <a:schemeClr val="accent2"/>
                </a:solidFill>
                <a:sym typeface="Symbol" panose="05050102010706020507" pitchFamily="18" charset="2"/>
              </a:rPr>
              <a:t></a:t>
            </a:r>
            <a:r>
              <a:rPr kumimoji="0" lang="en-US" altLang="zh-CN" i="0" dirty="0">
                <a:solidFill>
                  <a:schemeClr val="accent2"/>
                </a:solidFill>
              </a:rPr>
              <a:t>)</a:t>
            </a:r>
            <a:r>
              <a:rPr kumimoji="0" lang="zh-CN" altLang="en-US" i="0" dirty="0">
                <a:solidFill>
                  <a:schemeClr val="accent2"/>
                </a:solidFill>
              </a:rPr>
              <a:t>是标志谱线单色性好坏的物理量。</a:t>
            </a:r>
          </a:p>
        </p:txBody>
      </p:sp>
    </p:spTree>
    <p:extLst>
      <p:ext uri="{BB962C8B-B14F-4D97-AF65-F5344CB8AC3E}">
        <p14:creationId xmlns:p14="http://schemas.microsoft.com/office/powerpoint/2010/main" val="5591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barn(inVertical)">
                                      <p:cBhvr>
                                        <p:cTn id="12" dur="500"/>
                                        <p:tgtEl>
                                          <p:spTgt spid="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circle(in)">
                                      <p:cBhvr>
                                        <p:cTn id="17" dur="2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2000"/>
                                        <p:tgtEl>
                                          <p:spTgt spid="40"/>
                                        </p:tgtEl>
                                      </p:cBhvr>
                                    </p:animEffect>
                                    <p:anim calcmode="lin" valueType="num">
                                      <p:cBhvr>
                                        <p:cTn id="23" dur="2000" fill="hold"/>
                                        <p:tgtEl>
                                          <p:spTgt spid="40"/>
                                        </p:tgtEl>
                                        <p:attrNameLst>
                                          <p:attrName>ppt_w</p:attrName>
                                        </p:attrNameLst>
                                      </p:cBhvr>
                                      <p:tavLst>
                                        <p:tav tm="0" fmla="#ppt_w*sin(2.5*pi*$)">
                                          <p:val>
                                            <p:fltVal val="0"/>
                                          </p:val>
                                        </p:tav>
                                        <p:tav tm="100000">
                                          <p:val>
                                            <p:fltVal val="1"/>
                                          </p:val>
                                        </p:tav>
                                      </p:tavLst>
                                    </p:anim>
                                    <p:anim calcmode="lin" valueType="num">
                                      <p:cBhvr>
                                        <p:cTn id="24" dur="20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circle(in)">
                                      <p:cBhvr>
                                        <p:cTn id="29" dur="20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500" fill="hold"/>
                                        <p:tgtEl>
                                          <p:spTgt spid="44"/>
                                        </p:tgtEl>
                                        <p:attrNameLst>
                                          <p:attrName>ppt_x</p:attrName>
                                        </p:attrNameLst>
                                      </p:cBhvr>
                                      <p:tavLst>
                                        <p:tav tm="0">
                                          <p:val>
                                            <p:strVal val="#ppt_x"/>
                                          </p:val>
                                        </p:tav>
                                        <p:tav tm="100000">
                                          <p:val>
                                            <p:strVal val="#ppt_x"/>
                                          </p:val>
                                        </p:tav>
                                      </p:tavLst>
                                    </p:anim>
                                    <p:anim calcmode="lin" valueType="num">
                                      <p:cBhvr additive="base">
                                        <p:cTn id="3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heel(1)">
                                      <p:cBhvr>
                                        <p:cTn id="46" dur="2000"/>
                                        <p:tgtEl>
                                          <p:spTgt spid="42"/>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down)">
                                      <p:cBhvr>
                                        <p:cTn id="51" dur="580">
                                          <p:stCondLst>
                                            <p:cond delay="0"/>
                                          </p:stCondLst>
                                        </p:cTn>
                                        <p:tgtEl>
                                          <p:spTgt spid="45"/>
                                        </p:tgtEl>
                                      </p:cBhvr>
                                    </p:animEffect>
                                    <p:anim calcmode="lin" valueType="num">
                                      <p:cBhvr>
                                        <p:cTn id="52"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57" dur="26">
                                          <p:stCondLst>
                                            <p:cond delay="650"/>
                                          </p:stCondLst>
                                        </p:cTn>
                                        <p:tgtEl>
                                          <p:spTgt spid="45"/>
                                        </p:tgtEl>
                                      </p:cBhvr>
                                      <p:to x="100000" y="60000"/>
                                    </p:animScale>
                                    <p:animScale>
                                      <p:cBhvr>
                                        <p:cTn id="58" dur="166" decel="50000">
                                          <p:stCondLst>
                                            <p:cond delay="676"/>
                                          </p:stCondLst>
                                        </p:cTn>
                                        <p:tgtEl>
                                          <p:spTgt spid="45"/>
                                        </p:tgtEl>
                                      </p:cBhvr>
                                      <p:to x="100000" y="100000"/>
                                    </p:animScale>
                                    <p:animScale>
                                      <p:cBhvr>
                                        <p:cTn id="59" dur="26">
                                          <p:stCondLst>
                                            <p:cond delay="1312"/>
                                          </p:stCondLst>
                                        </p:cTn>
                                        <p:tgtEl>
                                          <p:spTgt spid="45"/>
                                        </p:tgtEl>
                                      </p:cBhvr>
                                      <p:to x="100000" y="80000"/>
                                    </p:animScale>
                                    <p:animScale>
                                      <p:cBhvr>
                                        <p:cTn id="60" dur="166" decel="50000">
                                          <p:stCondLst>
                                            <p:cond delay="1338"/>
                                          </p:stCondLst>
                                        </p:cTn>
                                        <p:tgtEl>
                                          <p:spTgt spid="45"/>
                                        </p:tgtEl>
                                      </p:cBhvr>
                                      <p:to x="100000" y="100000"/>
                                    </p:animScale>
                                    <p:animScale>
                                      <p:cBhvr>
                                        <p:cTn id="61" dur="26">
                                          <p:stCondLst>
                                            <p:cond delay="1642"/>
                                          </p:stCondLst>
                                        </p:cTn>
                                        <p:tgtEl>
                                          <p:spTgt spid="45"/>
                                        </p:tgtEl>
                                      </p:cBhvr>
                                      <p:to x="100000" y="90000"/>
                                    </p:animScale>
                                    <p:animScale>
                                      <p:cBhvr>
                                        <p:cTn id="62" dur="166" decel="50000">
                                          <p:stCondLst>
                                            <p:cond delay="1668"/>
                                          </p:stCondLst>
                                        </p:cTn>
                                        <p:tgtEl>
                                          <p:spTgt spid="45"/>
                                        </p:tgtEl>
                                      </p:cBhvr>
                                      <p:to x="100000" y="100000"/>
                                    </p:animScale>
                                    <p:animScale>
                                      <p:cBhvr>
                                        <p:cTn id="63" dur="26">
                                          <p:stCondLst>
                                            <p:cond delay="1808"/>
                                          </p:stCondLst>
                                        </p:cTn>
                                        <p:tgtEl>
                                          <p:spTgt spid="45"/>
                                        </p:tgtEl>
                                      </p:cBhvr>
                                      <p:to x="100000" y="95000"/>
                                    </p:animScale>
                                    <p:animScale>
                                      <p:cBhvr>
                                        <p:cTn id="64" dur="166" decel="50000">
                                          <p:stCondLst>
                                            <p:cond delay="1834"/>
                                          </p:stCondLst>
                                        </p:cTn>
                                        <p:tgtEl>
                                          <p:spTgt spid="45"/>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anim calcmode="lin" valueType="num">
                                      <p:cBhvr additive="base">
                                        <p:cTn id="69" dur="500" fill="hold"/>
                                        <p:tgtEl>
                                          <p:spTgt spid="55"/>
                                        </p:tgtEl>
                                        <p:attrNameLst>
                                          <p:attrName>ppt_x</p:attrName>
                                        </p:attrNameLst>
                                      </p:cBhvr>
                                      <p:tavLst>
                                        <p:tav tm="0">
                                          <p:val>
                                            <p:strVal val="#ppt_x"/>
                                          </p:val>
                                        </p:tav>
                                        <p:tav tm="100000">
                                          <p:val>
                                            <p:strVal val="#ppt_x"/>
                                          </p:val>
                                        </p:tav>
                                      </p:tavLst>
                                    </p:anim>
                                    <p:anim calcmode="lin" valueType="num">
                                      <p:cBhvr additive="base">
                                        <p:cTn id="70" dur="500" fill="hold"/>
                                        <p:tgtEl>
                                          <p:spTgt spid="55"/>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9"/>
                                        </p:tgtEl>
                                        <p:attrNameLst>
                                          <p:attrName>style.visibility</p:attrName>
                                        </p:attrNameLst>
                                      </p:cBhvr>
                                      <p:to>
                                        <p:strVal val="visible"/>
                                      </p:to>
                                    </p:set>
                                    <p:anim calcmode="lin" valueType="num">
                                      <p:cBhvr additive="base">
                                        <p:cTn id="73" dur="500" fill="hold"/>
                                        <p:tgtEl>
                                          <p:spTgt spid="69"/>
                                        </p:tgtEl>
                                        <p:attrNameLst>
                                          <p:attrName>ppt_x</p:attrName>
                                        </p:attrNameLst>
                                      </p:cBhvr>
                                      <p:tavLst>
                                        <p:tav tm="0">
                                          <p:val>
                                            <p:strVal val="#ppt_x"/>
                                          </p:val>
                                        </p:tav>
                                        <p:tav tm="100000">
                                          <p:val>
                                            <p:strVal val="#ppt_x"/>
                                          </p:val>
                                        </p:tav>
                                      </p:tavLst>
                                    </p:anim>
                                    <p:anim calcmode="lin" valueType="num">
                                      <p:cBhvr additive="base">
                                        <p:cTn id="74" dur="500" fill="hold"/>
                                        <p:tgtEl>
                                          <p:spTgt spid="6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500" fill="hold"/>
                                        <p:tgtEl>
                                          <p:spTgt spid="72"/>
                                        </p:tgtEl>
                                        <p:attrNameLst>
                                          <p:attrName>ppt_x</p:attrName>
                                        </p:attrNameLst>
                                      </p:cBhvr>
                                      <p:tavLst>
                                        <p:tav tm="0">
                                          <p:val>
                                            <p:strVal val="#ppt_x"/>
                                          </p:val>
                                        </p:tav>
                                        <p:tav tm="100000">
                                          <p:val>
                                            <p:strVal val="#ppt_x"/>
                                          </p:val>
                                        </p:tav>
                                      </p:tavLst>
                                    </p:anim>
                                    <p:anim calcmode="lin" valueType="num">
                                      <p:cBhvr additive="base">
                                        <p:cTn id="78" dur="500" fill="hold"/>
                                        <p:tgtEl>
                                          <p:spTgt spid="7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 calcmode="lin" valueType="num">
                                      <p:cBhvr additive="base">
                                        <p:cTn id="81" dur="500" fill="hold"/>
                                        <p:tgtEl>
                                          <p:spTgt spid="73"/>
                                        </p:tgtEl>
                                        <p:attrNameLst>
                                          <p:attrName>ppt_x</p:attrName>
                                        </p:attrNameLst>
                                      </p:cBhvr>
                                      <p:tavLst>
                                        <p:tav tm="0">
                                          <p:val>
                                            <p:strVal val="#ppt_x"/>
                                          </p:val>
                                        </p:tav>
                                        <p:tav tm="100000">
                                          <p:val>
                                            <p:strVal val="#ppt_x"/>
                                          </p:val>
                                        </p:tav>
                                      </p:tavLst>
                                    </p:anim>
                                    <p:anim calcmode="lin" valueType="num">
                                      <p:cBhvr additive="base">
                                        <p:cTn id="8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wheel(1)">
                                      <p:cBhvr>
                                        <p:cTn id="87" dur="2000"/>
                                        <p:tgtEl>
                                          <p:spTgt spid="75"/>
                                        </p:tgtEl>
                                      </p:cBhvr>
                                    </p:animEffect>
                                  </p:childTnLst>
                                </p:cTn>
                              </p:par>
                            </p:childTnLst>
                          </p:cTn>
                        </p:par>
                      </p:childTnLst>
                    </p:cTn>
                  </p:par>
                  <p:par>
                    <p:cTn id="88" fill="hold">
                      <p:stCondLst>
                        <p:cond delay="indefinite"/>
                      </p:stCondLst>
                      <p:childTnLst>
                        <p:par>
                          <p:cTn id="89" fill="hold">
                            <p:stCondLst>
                              <p:cond delay="0"/>
                            </p:stCondLst>
                            <p:childTnLst>
                              <p:par>
                                <p:cTn id="90" presetID="45" presetClass="entr" presetSubtype="0" fill="hold" nodeType="clickEffect">
                                  <p:stCondLst>
                                    <p:cond delay="0"/>
                                  </p:stCondLst>
                                  <p:childTnLst>
                                    <p:set>
                                      <p:cBhvr>
                                        <p:cTn id="91" dur="1" fill="hold">
                                          <p:stCondLst>
                                            <p:cond delay="0"/>
                                          </p:stCondLst>
                                        </p:cTn>
                                        <p:tgtEl>
                                          <p:spTgt spid="74">
                                            <p:txEl>
                                              <p:pRg st="0" end="0"/>
                                            </p:txEl>
                                          </p:spTgt>
                                        </p:tgtEl>
                                        <p:attrNameLst>
                                          <p:attrName>style.visibility</p:attrName>
                                        </p:attrNameLst>
                                      </p:cBhvr>
                                      <p:to>
                                        <p:strVal val="visible"/>
                                      </p:to>
                                    </p:set>
                                    <p:animEffect transition="in" filter="fade">
                                      <p:cBhvr>
                                        <p:cTn id="92" dur="2000"/>
                                        <p:tgtEl>
                                          <p:spTgt spid="74">
                                            <p:txEl>
                                              <p:pRg st="0" end="0"/>
                                            </p:txEl>
                                          </p:spTgt>
                                        </p:tgtEl>
                                      </p:cBhvr>
                                    </p:animEffect>
                                    <p:anim calcmode="lin" valueType="num">
                                      <p:cBhvr>
                                        <p:cTn id="93" dur="2000" fill="hold"/>
                                        <p:tgtEl>
                                          <p:spTgt spid="74">
                                            <p:txEl>
                                              <p:pRg st="0" end="0"/>
                                            </p:txEl>
                                          </p:spTgt>
                                        </p:tgtEl>
                                        <p:attrNameLst>
                                          <p:attrName>ppt_w</p:attrName>
                                        </p:attrNameLst>
                                      </p:cBhvr>
                                      <p:tavLst>
                                        <p:tav tm="0" fmla="#ppt_w*sin(2.5*pi*$)">
                                          <p:val>
                                            <p:fltVal val="0"/>
                                          </p:val>
                                        </p:tav>
                                        <p:tav tm="100000">
                                          <p:val>
                                            <p:fltVal val="1"/>
                                          </p:val>
                                        </p:tav>
                                      </p:tavLst>
                                    </p:anim>
                                    <p:anim calcmode="lin" valueType="num">
                                      <p:cBhvr>
                                        <p:cTn id="94" dur="2000" fill="hold"/>
                                        <p:tgtEl>
                                          <p:spTgt spid="7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p:bldP spid="40" grpId="0"/>
      <p:bldP spid="41" grpId="0"/>
      <p:bldP spid="42" grpId="0"/>
      <p:bldP spid="43" grpId="0"/>
      <p:bldP spid="45" grpId="0"/>
      <p:bldP spid="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图16"/>
          <p:cNvPicPr>
            <a:picLocks noChangeAspect="1" noChangeArrowheads="1"/>
          </p:cNvPicPr>
          <p:nvPr/>
        </p:nvPicPr>
        <p:blipFill>
          <a:blip r:embed="rId2">
            <a:extLst>
              <a:ext uri="{28A0092B-C50C-407E-A947-70E740481C1C}">
                <a14:useLocalDpi xmlns:a14="http://schemas.microsoft.com/office/drawing/2010/main" val="0"/>
              </a:ext>
            </a:extLst>
          </a:blip>
          <a:srcRect b="2855"/>
          <a:stretch>
            <a:fillRect/>
          </a:stretch>
        </p:blipFill>
        <p:spPr bwMode="auto">
          <a:xfrm>
            <a:off x="6809691" y="460291"/>
            <a:ext cx="3177480" cy="302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5"/>
          <p:cNvSpPr txBox="1">
            <a:spLocks noChangeArrowheads="1"/>
          </p:cNvSpPr>
          <p:nvPr/>
        </p:nvSpPr>
        <p:spPr bwMode="auto">
          <a:xfrm>
            <a:off x="8481622" y="3600199"/>
            <a:ext cx="1855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dirty="0">
                <a:solidFill>
                  <a:srgbClr val="0000FF"/>
                </a:solidFill>
                <a:latin typeface="Times New Roman" panose="02020603050405020304" pitchFamily="18" charset="0"/>
              </a:rPr>
              <a:t>X</a:t>
            </a:r>
            <a:r>
              <a:rPr kumimoji="1" lang="zh-CN" altLang="en-US" sz="2400" b="1" dirty="0">
                <a:solidFill>
                  <a:srgbClr val="0000FF"/>
                </a:solidFill>
                <a:latin typeface="Times New Roman" panose="02020603050405020304" pitchFamily="18" charset="0"/>
              </a:rPr>
              <a:t>射线</a:t>
            </a:r>
          </a:p>
        </p:txBody>
      </p:sp>
      <p:grpSp>
        <p:nvGrpSpPr>
          <p:cNvPr id="4" name="Group 6"/>
          <p:cNvGrpSpPr>
            <a:grpSpLocks/>
          </p:cNvGrpSpPr>
          <p:nvPr/>
        </p:nvGrpSpPr>
        <p:grpSpPr bwMode="auto">
          <a:xfrm>
            <a:off x="2048263" y="691317"/>
            <a:ext cx="3626296" cy="2620083"/>
            <a:chOff x="480" y="1152"/>
            <a:chExt cx="2314" cy="1786"/>
          </a:xfrm>
        </p:grpSpPr>
        <p:pic>
          <p:nvPicPr>
            <p:cNvPr id="5" name="Picture 7" descr="图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152"/>
              <a:ext cx="1786" cy="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480" y="1679"/>
              <a:ext cx="33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0000FF"/>
                  </a:solidFill>
                  <a:latin typeface="Times New Roman" panose="02020603050405020304" pitchFamily="18" charset="0"/>
                </a:rPr>
                <a:t>电子束</a:t>
              </a:r>
            </a:p>
          </p:txBody>
        </p:sp>
      </p:grpSp>
      <p:sp>
        <p:nvSpPr>
          <p:cNvPr id="7" name="Rectangle 9"/>
          <p:cNvSpPr>
            <a:spLocks noChangeArrowheads="1"/>
          </p:cNvSpPr>
          <p:nvPr/>
        </p:nvSpPr>
        <p:spPr bwMode="auto">
          <a:xfrm>
            <a:off x="2875698" y="3458694"/>
            <a:ext cx="4896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rgbClr val="0000FF"/>
                </a:solidFill>
                <a:latin typeface="Times New Roman" panose="02020603050405020304" pitchFamily="18" charset="0"/>
              </a:rPr>
              <a:t>衍射图样（波长相同）</a:t>
            </a:r>
          </a:p>
        </p:txBody>
      </p:sp>
      <p:pic>
        <p:nvPicPr>
          <p:cNvPr id="8" name="Picture 10" descr="电子干涉5"/>
          <p:cNvPicPr>
            <a:picLocks noChangeAspect="1" noChangeArrowheads="1"/>
          </p:cNvPicPr>
          <p:nvPr/>
        </p:nvPicPr>
        <p:blipFill>
          <a:blip r:embed="rId4">
            <a:extLst>
              <a:ext uri="{28A0092B-C50C-407E-A947-70E740481C1C}">
                <a14:useLocalDpi xmlns:a14="http://schemas.microsoft.com/office/drawing/2010/main" val="0"/>
              </a:ext>
            </a:extLst>
          </a:blip>
          <a:srcRect r="1103" b="3572"/>
          <a:stretch>
            <a:fillRect/>
          </a:stretch>
        </p:blipFill>
        <p:spPr bwMode="auto">
          <a:xfrm>
            <a:off x="2477526" y="4011065"/>
            <a:ext cx="3018212" cy="191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1"/>
          <p:cNvSpPr txBox="1">
            <a:spLocks noChangeArrowheads="1"/>
          </p:cNvSpPr>
          <p:nvPr/>
        </p:nvSpPr>
        <p:spPr bwMode="auto">
          <a:xfrm>
            <a:off x="2312806" y="6335590"/>
            <a:ext cx="3097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solidFill>
                  <a:srgbClr val="0000FF"/>
                </a:solidFill>
                <a:latin typeface="Times New Roman" panose="02020603050405020304" pitchFamily="18" charset="0"/>
                <a:ea typeface="楷体_GB2312" pitchFamily="1" charset="-122"/>
              </a:rPr>
              <a:t>电子双缝干涉图样</a:t>
            </a:r>
          </a:p>
        </p:txBody>
      </p:sp>
      <p:sp>
        <p:nvSpPr>
          <p:cNvPr id="10" name="Text Box 12"/>
          <p:cNvSpPr txBox="1">
            <a:spLocks noChangeArrowheads="1"/>
          </p:cNvSpPr>
          <p:nvPr/>
        </p:nvSpPr>
        <p:spPr bwMode="auto">
          <a:xfrm>
            <a:off x="7192963" y="557053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800">
              <a:solidFill>
                <a:srgbClr val="0000FF"/>
              </a:solidFill>
              <a:latin typeface="Times New Roman" panose="02020603050405020304" pitchFamily="18" charset="0"/>
            </a:endParaRPr>
          </a:p>
        </p:txBody>
      </p:sp>
      <p:pic>
        <p:nvPicPr>
          <p:cNvPr id="11" name="Picture 13"/>
          <p:cNvPicPr>
            <a:picLocks noChangeAspect="1" noChangeArrowheads="1"/>
          </p:cNvPicPr>
          <p:nvPr/>
        </p:nvPicPr>
        <p:blipFill>
          <a:blip r:embed="rId5">
            <a:extLst>
              <a:ext uri="{28A0092B-C50C-407E-A947-70E740481C1C}">
                <a14:useLocalDpi xmlns:a14="http://schemas.microsoft.com/office/drawing/2010/main" val="0"/>
              </a:ext>
            </a:extLst>
          </a:blip>
          <a:srcRect l="12204" b="25174"/>
          <a:stretch>
            <a:fillRect/>
          </a:stretch>
        </p:blipFill>
        <p:spPr bwMode="auto">
          <a:xfrm>
            <a:off x="6378218" y="4098452"/>
            <a:ext cx="2971618"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4"/>
          <p:cNvSpPr txBox="1">
            <a:spLocks noChangeArrowheads="1"/>
          </p:cNvSpPr>
          <p:nvPr/>
        </p:nvSpPr>
        <p:spPr bwMode="auto">
          <a:xfrm>
            <a:off x="6312025" y="6335590"/>
            <a:ext cx="3097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rgbClr val="0000FF"/>
                </a:solidFill>
                <a:latin typeface="Times New Roman" panose="02020603050405020304" pitchFamily="18" charset="0"/>
                <a:ea typeface="楷体_GB2312" pitchFamily="1" charset="-122"/>
              </a:rPr>
              <a:t>杨氏双缝干涉图样</a:t>
            </a:r>
          </a:p>
        </p:txBody>
      </p:sp>
    </p:spTree>
    <p:extLst>
      <p:ext uri="{BB962C8B-B14F-4D97-AF65-F5344CB8AC3E}">
        <p14:creationId xmlns:p14="http://schemas.microsoft.com/office/powerpoint/2010/main" val="381417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nodePh="1">
                                  <p:stCondLst>
                                    <p:cond delay="0"/>
                                  </p:stCondLst>
                                  <p:endCondLst>
                                    <p:cond evt="begin" delay="0">
                                      <p:tn val="31"/>
                                    </p:cond>
                                  </p:end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116125" y="498307"/>
            <a:ext cx="7689850" cy="563562"/>
            <a:chOff x="0" y="7"/>
            <a:chExt cx="4844" cy="355"/>
          </a:xfrm>
        </p:grpSpPr>
        <p:graphicFrame>
          <p:nvGraphicFramePr>
            <p:cNvPr id="20510" name="Object 5"/>
            <p:cNvGraphicFramePr>
              <a:graphicFrameLocks noChangeAspect="1"/>
            </p:cNvGraphicFramePr>
            <p:nvPr/>
          </p:nvGraphicFramePr>
          <p:xfrm>
            <a:off x="3725" y="7"/>
            <a:ext cx="1119" cy="345"/>
          </p:xfrm>
          <a:graphic>
            <a:graphicData uri="http://schemas.openxmlformats.org/presentationml/2006/ole">
              <mc:AlternateContent xmlns:mc="http://schemas.openxmlformats.org/markup-compatibility/2006">
                <mc:Choice xmlns:v="urn:schemas-microsoft-com:vml" Requires="v">
                  <p:oleObj spid="_x0000_s112205" name="公式" r:id="rId4" imgW="660400" imgH="203200" progId="Equation.3">
                    <p:embed/>
                  </p:oleObj>
                </mc:Choice>
                <mc:Fallback>
                  <p:oleObj name="公式" r:id="rId4" imgW="6604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5" y="7"/>
                          <a:ext cx="1119" cy="34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6"/>
            <p:cNvSpPr txBox="1">
              <a:spLocks noChangeArrowheads="1"/>
            </p:cNvSpPr>
            <p:nvPr/>
          </p:nvSpPr>
          <p:spPr bwMode="auto">
            <a:xfrm>
              <a:off x="0" y="32"/>
              <a:ext cx="3070" cy="330"/>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2800" b="1" kern="0" dirty="0">
                  <a:solidFill>
                    <a:srgbClr val="E628C2"/>
                  </a:solidFill>
                  <a:latin typeface="+mn-lt"/>
                  <a:ea typeface="+mn-ea"/>
                </a:rPr>
                <a:t>原子中某激发态的平均寿命为</a:t>
              </a:r>
            </a:p>
          </p:txBody>
        </p:sp>
      </p:grpSp>
      <p:grpSp>
        <p:nvGrpSpPr>
          <p:cNvPr id="3" name="Group 58"/>
          <p:cNvGrpSpPr>
            <a:grpSpLocks/>
          </p:cNvGrpSpPr>
          <p:nvPr/>
        </p:nvGrpSpPr>
        <p:grpSpPr bwMode="auto">
          <a:xfrm>
            <a:off x="9477376" y="2373313"/>
            <a:ext cx="993775" cy="965200"/>
            <a:chOff x="4272" y="1930"/>
            <a:chExt cx="864" cy="608"/>
          </a:xfrm>
        </p:grpSpPr>
        <p:sp>
          <p:nvSpPr>
            <p:cNvPr id="42" name="Freeform 59"/>
            <p:cNvSpPr>
              <a:spLocks/>
            </p:cNvSpPr>
            <p:nvPr/>
          </p:nvSpPr>
          <p:spPr bwMode="auto">
            <a:xfrm>
              <a:off x="4272" y="1930"/>
              <a:ext cx="864" cy="296"/>
            </a:xfrm>
            <a:custGeom>
              <a:avLst/>
              <a:gdLst>
                <a:gd name="T0" fmla="*/ 0 w 864"/>
                <a:gd name="T1" fmla="*/ 122905177 h 200"/>
                <a:gd name="T2" fmla="*/ 48 w 864"/>
                <a:gd name="T3" fmla="*/ 5111929 h 200"/>
                <a:gd name="T4" fmla="*/ 96 w 864"/>
                <a:gd name="T5" fmla="*/ 93509189 h 200"/>
                <a:gd name="T6" fmla="*/ 144 w 864"/>
                <a:gd name="T7" fmla="*/ 5111929 h 200"/>
                <a:gd name="T8" fmla="*/ 192 w 864"/>
                <a:gd name="T9" fmla="*/ 93509189 h 200"/>
                <a:gd name="T10" fmla="*/ 240 w 864"/>
                <a:gd name="T11" fmla="*/ 5111929 h 200"/>
                <a:gd name="T12" fmla="*/ 288 w 864"/>
                <a:gd name="T13" fmla="*/ 93509189 h 200"/>
                <a:gd name="T14" fmla="*/ 336 w 864"/>
                <a:gd name="T15" fmla="*/ 5111929 h 200"/>
                <a:gd name="T16" fmla="*/ 384 w 864"/>
                <a:gd name="T17" fmla="*/ 93509189 h 200"/>
                <a:gd name="T18" fmla="*/ 432 w 864"/>
                <a:gd name="T19" fmla="*/ 5111929 h 200"/>
                <a:gd name="T20" fmla="*/ 480 w 864"/>
                <a:gd name="T21" fmla="*/ 93509189 h 200"/>
                <a:gd name="T22" fmla="*/ 528 w 864"/>
                <a:gd name="T23" fmla="*/ 5111929 h 200"/>
                <a:gd name="T24" fmla="*/ 576 w 864"/>
                <a:gd name="T25" fmla="*/ 93509189 h 200"/>
                <a:gd name="T26" fmla="*/ 624 w 864"/>
                <a:gd name="T27" fmla="*/ 5111929 h 200"/>
                <a:gd name="T28" fmla="*/ 672 w 864"/>
                <a:gd name="T29" fmla="*/ 93509189 h 200"/>
                <a:gd name="T30" fmla="*/ 720 w 864"/>
                <a:gd name="T31" fmla="*/ 5111929 h 200"/>
                <a:gd name="T32" fmla="*/ 768 w 864"/>
                <a:gd name="T33" fmla="*/ 93509189 h 200"/>
                <a:gd name="T34" fmla="*/ 816 w 864"/>
                <a:gd name="T35" fmla="*/ 5111929 h 200"/>
                <a:gd name="T36" fmla="*/ 864 w 864"/>
                <a:gd name="T37" fmla="*/ 64013438 h 2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4"/>
                <a:gd name="T58" fmla="*/ 0 h 200"/>
                <a:gd name="T59" fmla="*/ 864 w 864"/>
                <a:gd name="T60" fmla="*/ 200 h 2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4" h="200">
                  <a:moveTo>
                    <a:pt x="0" y="200"/>
                  </a:moveTo>
                  <a:cubicBezTo>
                    <a:pt x="16" y="108"/>
                    <a:pt x="32" y="16"/>
                    <a:pt x="48" y="8"/>
                  </a:cubicBezTo>
                  <a:cubicBezTo>
                    <a:pt x="64" y="0"/>
                    <a:pt x="80" y="152"/>
                    <a:pt x="96" y="152"/>
                  </a:cubicBezTo>
                  <a:cubicBezTo>
                    <a:pt x="112" y="152"/>
                    <a:pt x="128" y="8"/>
                    <a:pt x="144" y="8"/>
                  </a:cubicBezTo>
                  <a:cubicBezTo>
                    <a:pt x="160" y="8"/>
                    <a:pt x="176" y="152"/>
                    <a:pt x="192" y="152"/>
                  </a:cubicBezTo>
                  <a:cubicBezTo>
                    <a:pt x="208" y="152"/>
                    <a:pt x="224" y="8"/>
                    <a:pt x="240" y="8"/>
                  </a:cubicBezTo>
                  <a:cubicBezTo>
                    <a:pt x="256" y="8"/>
                    <a:pt x="272" y="152"/>
                    <a:pt x="288" y="152"/>
                  </a:cubicBezTo>
                  <a:cubicBezTo>
                    <a:pt x="304" y="152"/>
                    <a:pt x="320" y="8"/>
                    <a:pt x="336" y="8"/>
                  </a:cubicBezTo>
                  <a:cubicBezTo>
                    <a:pt x="352" y="8"/>
                    <a:pt x="368" y="152"/>
                    <a:pt x="384" y="152"/>
                  </a:cubicBezTo>
                  <a:cubicBezTo>
                    <a:pt x="400" y="152"/>
                    <a:pt x="416" y="8"/>
                    <a:pt x="432" y="8"/>
                  </a:cubicBezTo>
                  <a:cubicBezTo>
                    <a:pt x="448" y="8"/>
                    <a:pt x="464" y="152"/>
                    <a:pt x="480" y="152"/>
                  </a:cubicBezTo>
                  <a:cubicBezTo>
                    <a:pt x="496" y="152"/>
                    <a:pt x="512" y="8"/>
                    <a:pt x="528" y="8"/>
                  </a:cubicBezTo>
                  <a:cubicBezTo>
                    <a:pt x="544" y="8"/>
                    <a:pt x="560" y="152"/>
                    <a:pt x="576" y="152"/>
                  </a:cubicBezTo>
                  <a:cubicBezTo>
                    <a:pt x="592" y="152"/>
                    <a:pt x="608" y="8"/>
                    <a:pt x="624" y="8"/>
                  </a:cubicBezTo>
                  <a:cubicBezTo>
                    <a:pt x="640" y="8"/>
                    <a:pt x="656" y="152"/>
                    <a:pt x="672" y="152"/>
                  </a:cubicBezTo>
                  <a:cubicBezTo>
                    <a:pt x="688" y="152"/>
                    <a:pt x="704" y="8"/>
                    <a:pt x="720" y="8"/>
                  </a:cubicBezTo>
                  <a:cubicBezTo>
                    <a:pt x="736" y="8"/>
                    <a:pt x="752" y="152"/>
                    <a:pt x="768" y="152"/>
                  </a:cubicBezTo>
                  <a:cubicBezTo>
                    <a:pt x="784" y="152"/>
                    <a:pt x="800" y="16"/>
                    <a:pt x="816" y="8"/>
                  </a:cubicBezTo>
                  <a:cubicBezTo>
                    <a:pt x="832" y="0"/>
                    <a:pt x="856" y="88"/>
                    <a:pt x="864" y="104"/>
                  </a:cubicBezTo>
                </a:path>
              </a:pathLst>
            </a:custGeom>
            <a:noFill/>
            <a:ln w="28575">
              <a:solidFill>
                <a:srgbClr val="0000CC"/>
              </a:solidFill>
              <a:round/>
              <a:headEnd/>
              <a:tailEnd/>
            </a:ln>
          </p:spPr>
          <p:txBody>
            <a:bodyPr/>
            <a:lstStyle/>
            <a:p>
              <a:pPr fontAlgn="auto">
                <a:spcBef>
                  <a:spcPts val="0"/>
                </a:spcBef>
                <a:spcAft>
                  <a:spcPts val="0"/>
                </a:spcAft>
                <a:defRPr/>
              </a:pPr>
              <a:endParaRPr lang="zh-CN" altLang="en-US" sz="2800" b="1" kern="0">
                <a:solidFill>
                  <a:sysClr val="windowText" lastClr="000000"/>
                </a:solidFill>
                <a:latin typeface="+mn-lt"/>
                <a:ea typeface="+mn-ea"/>
              </a:endParaRPr>
            </a:p>
          </p:txBody>
        </p:sp>
        <p:grpSp>
          <p:nvGrpSpPr>
            <p:cNvPr id="20507" name="Group 60"/>
            <p:cNvGrpSpPr>
              <a:grpSpLocks/>
            </p:cNvGrpSpPr>
            <p:nvPr/>
          </p:nvGrpSpPr>
          <p:grpSpPr bwMode="auto">
            <a:xfrm>
              <a:off x="4560" y="2208"/>
              <a:ext cx="576" cy="330"/>
              <a:chOff x="3408" y="2006"/>
              <a:chExt cx="576" cy="330"/>
            </a:xfrm>
          </p:grpSpPr>
          <p:sp>
            <p:nvSpPr>
              <p:cNvPr id="44" name="Line 61"/>
              <p:cNvSpPr>
                <a:spLocks noChangeShapeType="1"/>
              </p:cNvSpPr>
              <p:nvPr/>
            </p:nvSpPr>
            <p:spPr bwMode="auto">
              <a:xfrm>
                <a:off x="3408" y="2064"/>
                <a:ext cx="576" cy="0"/>
              </a:xfrm>
              <a:prstGeom prst="line">
                <a:avLst/>
              </a:prstGeom>
              <a:noFill/>
              <a:ln w="28575">
                <a:solidFill>
                  <a:srgbClr val="0000CC"/>
                </a:solidFill>
                <a:round/>
                <a:headEnd/>
                <a:tailEnd type="triangle" w="med" len="med"/>
              </a:ln>
            </p:spPr>
            <p:txBody>
              <a:bodyP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45" name="Text Box 62"/>
              <p:cNvSpPr txBox="1">
                <a:spLocks noChangeArrowheads="1"/>
              </p:cNvSpPr>
              <p:nvPr/>
            </p:nvSpPr>
            <p:spPr bwMode="auto">
              <a:xfrm>
                <a:off x="3591" y="2006"/>
                <a:ext cx="290" cy="330"/>
              </a:xfrm>
              <a:prstGeom prst="rect">
                <a:avLst/>
              </a:prstGeom>
              <a:noFill/>
              <a:ln w="28575">
                <a:noFill/>
                <a:miter lim="800000"/>
                <a:headEnd/>
                <a:tailEnd/>
              </a:ln>
            </p:spPr>
            <p:txBody>
              <a:bodyPr wrap="none">
                <a:spAutoFit/>
              </a:bodyPr>
              <a:lstStyle/>
              <a:p>
                <a:pPr fontAlgn="auto">
                  <a:spcBef>
                    <a:spcPts val="0"/>
                  </a:spcBef>
                  <a:spcAft>
                    <a:spcPts val="0"/>
                  </a:spcAft>
                  <a:defRPr/>
                </a:pPr>
                <a:r>
                  <a:rPr lang="en-US" altLang="zh-CN" sz="2800" b="1" kern="0">
                    <a:solidFill>
                      <a:srgbClr val="0000CC"/>
                    </a:solidFill>
                    <a:latin typeface="Times New Roman" pitchFamily="18" charset="0"/>
                    <a:ea typeface="+mn-ea"/>
                    <a:sym typeface="Symbol" pitchFamily="18" charset="2"/>
                  </a:rPr>
                  <a:t></a:t>
                </a:r>
                <a:endParaRPr lang="en-US" altLang="zh-CN" sz="2800" b="1" kern="0">
                  <a:solidFill>
                    <a:srgbClr val="0000CC"/>
                  </a:solidFill>
                  <a:latin typeface="Times New Roman" pitchFamily="18" charset="0"/>
                  <a:ea typeface="+mn-ea"/>
                </a:endParaRPr>
              </a:p>
            </p:txBody>
          </p:sp>
        </p:grpSp>
      </p:grpSp>
      <p:sp>
        <p:nvSpPr>
          <p:cNvPr id="46" name="Line 64"/>
          <p:cNvSpPr>
            <a:spLocks noChangeShapeType="1"/>
          </p:cNvSpPr>
          <p:nvPr/>
        </p:nvSpPr>
        <p:spPr bwMode="auto">
          <a:xfrm>
            <a:off x="8993188" y="2060576"/>
            <a:ext cx="0" cy="1090613"/>
          </a:xfrm>
          <a:prstGeom prst="line">
            <a:avLst/>
          </a:prstGeom>
          <a:noFill/>
          <a:ln w="38100">
            <a:solidFill>
              <a:srgbClr val="FF0000"/>
            </a:solidFill>
            <a:round/>
            <a:headEnd type="none" w="sm" len="sm"/>
            <a:tailEnd type="triangle" w="med" len="me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grpSp>
        <p:nvGrpSpPr>
          <p:cNvPr id="5" name="Group 88"/>
          <p:cNvGrpSpPr>
            <a:grpSpLocks/>
          </p:cNvGrpSpPr>
          <p:nvPr/>
        </p:nvGrpSpPr>
        <p:grpSpPr bwMode="auto">
          <a:xfrm>
            <a:off x="7985126" y="2876550"/>
            <a:ext cx="1617663" cy="598488"/>
            <a:chOff x="3593" y="2051"/>
            <a:chExt cx="1019" cy="377"/>
          </a:xfrm>
        </p:grpSpPr>
        <p:sp>
          <p:nvSpPr>
            <p:cNvPr id="48" name="Line 65"/>
            <p:cNvSpPr>
              <a:spLocks noChangeShapeType="1"/>
            </p:cNvSpPr>
            <p:nvPr/>
          </p:nvSpPr>
          <p:spPr bwMode="auto">
            <a:xfrm>
              <a:off x="3844" y="2243"/>
              <a:ext cx="768" cy="0"/>
            </a:xfrm>
            <a:prstGeom prst="line">
              <a:avLst/>
            </a:prstGeom>
            <a:noFill/>
            <a:ln w="38100">
              <a:solidFill>
                <a:srgbClr val="00CC00"/>
              </a:solidFill>
              <a:round/>
              <a:headEnd type="none" w="sm" len="sm"/>
              <a:tailEnd type="none" w="sm" len="sm"/>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graphicFrame>
          <p:nvGraphicFramePr>
            <p:cNvPr id="20505" name="Object 1030"/>
            <p:cNvGraphicFramePr>
              <a:graphicFrameLocks noChangeAspect="1"/>
            </p:cNvGraphicFramePr>
            <p:nvPr/>
          </p:nvGraphicFramePr>
          <p:xfrm>
            <a:off x="3593" y="2051"/>
            <a:ext cx="315" cy="377"/>
          </p:xfrm>
          <a:graphic>
            <a:graphicData uri="http://schemas.openxmlformats.org/presentationml/2006/ole">
              <mc:AlternateContent xmlns:mc="http://schemas.openxmlformats.org/markup-compatibility/2006">
                <mc:Choice xmlns:v="urn:schemas-microsoft-com:vml" Requires="v">
                  <p:oleObj spid="_x0000_s112206" name="公式" r:id="rId6" imgW="161965" imgH="200021" progId="Equation.3">
                    <p:embed/>
                  </p:oleObj>
                </mc:Choice>
                <mc:Fallback>
                  <p:oleObj name="公式" r:id="rId6" imgW="161965" imgH="200021" progId="Equation.3">
                    <p:embed/>
                    <p:pic>
                      <p:nvPicPr>
                        <p:cNvPr id="0" name="Object 1030"/>
                        <p:cNvPicPr>
                          <a:picLocks noChangeAspect="1" noChangeArrowheads="1"/>
                        </p:cNvPicPr>
                        <p:nvPr/>
                      </p:nvPicPr>
                      <p:blipFill>
                        <a:blip r:embed="rId7">
                          <a:lum bright="-96000"/>
                          <a:extLst>
                            <a:ext uri="{28A0092B-C50C-407E-A947-70E740481C1C}">
                              <a14:useLocalDpi xmlns:a14="http://schemas.microsoft.com/office/drawing/2010/main" val="0"/>
                            </a:ext>
                          </a:extLst>
                        </a:blip>
                        <a:srcRect/>
                        <a:stretch>
                          <a:fillRect/>
                        </a:stretch>
                      </p:blipFill>
                      <p:spPr bwMode="auto">
                        <a:xfrm>
                          <a:off x="3593" y="2051"/>
                          <a:ext cx="315"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79"/>
          <p:cNvGrpSpPr>
            <a:grpSpLocks/>
          </p:cNvGrpSpPr>
          <p:nvPr/>
        </p:nvGrpSpPr>
        <p:grpSpPr bwMode="auto">
          <a:xfrm>
            <a:off x="7948614" y="1584325"/>
            <a:ext cx="1616075" cy="598488"/>
            <a:chOff x="2872" y="2145"/>
            <a:chExt cx="1018" cy="377"/>
          </a:xfrm>
        </p:grpSpPr>
        <p:sp>
          <p:nvSpPr>
            <p:cNvPr id="51" name="Line 67"/>
            <p:cNvSpPr>
              <a:spLocks noChangeShapeType="1"/>
            </p:cNvSpPr>
            <p:nvPr/>
          </p:nvSpPr>
          <p:spPr bwMode="auto">
            <a:xfrm>
              <a:off x="3142" y="2469"/>
              <a:ext cx="720" cy="0"/>
            </a:xfrm>
            <a:prstGeom prst="line">
              <a:avLst/>
            </a:prstGeom>
            <a:noFill/>
            <a:ln w="38100">
              <a:solidFill>
                <a:srgbClr val="008000"/>
              </a:solidFill>
              <a:round/>
              <a:headEnd type="none" w="sm" len="sm"/>
              <a:tailEnd type="none" w="sm" len="sm"/>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52" name="Line 70"/>
            <p:cNvSpPr>
              <a:spLocks noChangeShapeType="1"/>
            </p:cNvSpPr>
            <p:nvPr/>
          </p:nvSpPr>
          <p:spPr bwMode="auto">
            <a:xfrm>
              <a:off x="3164" y="2279"/>
              <a:ext cx="672" cy="0"/>
            </a:xfrm>
            <a:prstGeom prst="line">
              <a:avLst/>
            </a:prstGeom>
            <a:noFill/>
            <a:ln w="38100">
              <a:solidFill>
                <a:srgbClr val="008000"/>
              </a:solidFill>
              <a:round/>
              <a:headEnd type="none" w="sm" len="sm"/>
              <a:tailEnd type="none" w="sm" len="sm"/>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graphicFrame>
          <p:nvGraphicFramePr>
            <p:cNvPr id="20497" name="Object 1029"/>
            <p:cNvGraphicFramePr>
              <a:graphicFrameLocks noChangeAspect="1"/>
            </p:cNvGraphicFramePr>
            <p:nvPr/>
          </p:nvGraphicFramePr>
          <p:xfrm>
            <a:off x="2872" y="2145"/>
            <a:ext cx="315" cy="377"/>
          </p:xfrm>
          <a:graphic>
            <a:graphicData uri="http://schemas.openxmlformats.org/presentationml/2006/ole">
              <mc:AlternateContent xmlns:mc="http://schemas.openxmlformats.org/markup-compatibility/2006">
                <mc:Choice xmlns:v="urn:schemas-microsoft-com:vml" Requires="v">
                  <p:oleObj spid="_x0000_s112207" name="公式" r:id="rId8" imgW="161965" imgH="200021" progId="Equation.3">
                    <p:embed/>
                  </p:oleObj>
                </mc:Choice>
                <mc:Fallback>
                  <p:oleObj name="公式" r:id="rId8" imgW="161965" imgH="200021" progId="Equation.3">
                    <p:embed/>
                    <p:pic>
                      <p:nvPicPr>
                        <p:cNvPr id="0" name="Object 1029"/>
                        <p:cNvPicPr>
                          <a:picLocks noChangeAspect="1" noChangeArrowheads="1"/>
                        </p:cNvPicPr>
                        <p:nvPr/>
                      </p:nvPicPr>
                      <p:blipFill>
                        <a:blip r:embed="rId9">
                          <a:lum bright="-96000"/>
                          <a:extLst>
                            <a:ext uri="{28A0092B-C50C-407E-A947-70E740481C1C}">
                              <a14:useLocalDpi xmlns:a14="http://schemas.microsoft.com/office/drawing/2010/main" val="0"/>
                            </a:ext>
                          </a:extLst>
                        </a:blip>
                        <a:srcRect/>
                        <a:stretch>
                          <a:fillRect/>
                        </a:stretch>
                      </p:blipFill>
                      <p:spPr bwMode="auto">
                        <a:xfrm>
                          <a:off x="2872" y="2145"/>
                          <a:ext cx="315"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Line 73"/>
            <p:cNvSpPr>
              <a:spLocks noChangeShapeType="1"/>
            </p:cNvSpPr>
            <p:nvPr/>
          </p:nvSpPr>
          <p:spPr bwMode="auto">
            <a:xfrm flipV="1">
              <a:off x="3168" y="2297"/>
              <a:ext cx="115" cy="165"/>
            </a:xfrm>
            <a:prstGeom prst="line">
              <a:avLst/>
            </a:prstGeom>
            <a:noFill/>
            <a:ln w="28575">
              <a:solidFill>
                <a:srgbClr val="0000FF"/>
              </a:solidFill>
              <a:round/>
              <a:headEnd/>
              <a:tailEnd/>
            </a:ln>
          </p:spPr>
          <p:txBody>
            <a:bodyP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55" name="Line 74"/>
            <p:cNvSpPr>
              <a:spLocks noChangeShapeType="1"/>
            </p:cNvSpPr>
            <p:nvPr/>
          </p:nvSpPr>
          <p:spPr bwMode="auto">
            <a:xfrm flipV="1">
              <a:off x="3286" y="2299"/>
              <a:ext cx="115" cy="165"/>
            </a:xfrm>
            <a:prstGeom prst="line">
              <a:avLst/>
            </a:prstGeom>
            <a:noFill/>
            <a:ln w="28575">
              <a:solidFill>
                <a:srgbClr val="0000FF"/>
              </a:solidFill>
              <a:round/>
              <a:headEnd/>
              <a:tailEnd/>
            </a:ln>
          </p:spPr>
          <p:txBody>
            <a:bodyP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56" name="Line 75"/>
            <p:cNvSpPr>
              <a:spLocks noChangeShapeType="1"/>
            </p:cNvSpPr>
            <p:nvPr/>
          </p:nvSpPr>
          <p:spPr bwMode="auto">
            <a:xfrm flipV="1">
              <a:off x="3411" y="2287"/>
              <a:ext cx="115" cy="165"/>
            </a:xfrm>
            <a:prstGeom prst="line">
              <a:avLst/>
            </a:prstGeom>
            <a:noFill/>
            <a:ln w="28575">
              <a:solidFill>
                <a:srgbClr val="0000FF"/>
              </a:solidFill>
              <a:round/>
              <a:headEnd/>
              <a:tailEnd/>
            </a:ln>
          </p:spPr>
          <p:txBody>
            <a:bodyP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57" name="Line 76"/>
            <p:cNvSpPr>
              <a:spLocks noChangeShapeType="1"/>
            </p:cNvSpPr>
            <p:nvPr/>
          </p:nvSpPr>
          <p:spPr bwMode="auto">
            <a:xfrm flipV="1">
              <a:off x="3528" y="2290"/>
              <a:ext cx="115" cy="165"/>
            </a:xfrm>
            <a:prstGeom prst="line">
              <a:avLst/>
            </a:prstGeom>
            <a:noFill/>
            <a:ln w="28575">
              <a:solidFill>
                <a:srgbClr val="0000FF"/>
              </a:solidFill>
              <a:round/>
              <a:headEnd/>
              <a:tailEnd/>
            </a:ln>
          </p:spPr>
          <p:txBody>
            <a:bodyP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58" name="Line 77"/>
            <p:cNvSpPr>
              <a:spLocks noChangeShapeType="1"/>
            </p:cNvSpPr>
            <p:nvPr/>
          </p:nvSpPr>
          <p:spPr bwMode="auto">
            <a:xfrm flipV="1">
              <a:off x="3660" y="2292"/>
              <a:ext cx="115" cy="165"/>
            </a:xfrm>
            <a:prstGeom prst="line">
              <a:avLst/>
            </a:prstGeom>
            <a:noFill/>
            <a:ln w="28575">
              <a:solidFill>
                <a:srgbClr val="0000FF"/>
              </a:solidFill>
              <a:round/>
              <a:headEnd/>
              <a:tailEnd/>
            </a:ln>
          </p:spPr>
          <p:txBody>
            <a:bodyP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59" name="Line 78"/>
            <p:cNvSpPr>
              <a:spLocks noChangeShapeType="1"/>
            </p:cNvSpPr>
            <p:nvPr/>
          </p:nvSpPr>
          <p:spPr bwMode="auto">
            <a:xfrm flipV="1">
              <a:off x="3775" y="2292"/>
              <a:ext cx="115" cy="165"/>
            </a:xfrm>
            <a:prstGeom prst="line">
              <a:avLst/>
            </a:prstGeom>
            <a:noFill/>
            <a:ln w="28575">
              <a:solidFill>
                <a:srgbClr val="0000FF"/>
              </a:solidFill>
              <a:round/>
              <a:headEnd/>
              <a:tailEnd/>
            </a:ln>
          </p:spPr>
          <p:txBody>
            <a:bodyPr/>
            <a:lstStyle/>
            <a:p>
              <a:pPr fontAlgn="auto">
                <a:spcBef>
                  <a:spcPts val="0"/>
                </a:spcBef>
                <a:spcAft>
                  <a:spcPts val="0"/>
                </a:spcAft>
                <a:defRPr/>
              </a:pPr>
              <a:endParaRPr lang="zh-CN" altLang="en-US" sz="2800" b="1" kern="0">
                <a:solidFill>
                  <a:sysClr val="windowText" lastClr="000000"/>
                </a:solidFill>
                <a:latin typeface="+mn-lt"/>
                <a:ea typeface="+mn-ea"/>
              </a:endParaRPr>
            </a:p>
          </p:txBody>
        </p:sp>
      </p:grpSp>
      <p:sp>
        <p:nvSpPr>
          <p:cNvPr id="8" name="矩形 7"/>
          <p:cNvSpPr/>
          <p:nvPr/>
        </p:nvSpPr>
        <p:spPr>
          <a:xfrm>
            <a:off x="2105026" y="1442108"/>
            <a:ext cx="3941762" cy="523220"/>
          </a:xfrm>
          <a:prstGeom prst="rect">
            <a:avLst/>
          </a:prstGeom>
        </p:spPr>
        <p:txBody>
          <a:bodyPr wrap="square">
            <a:spAutoFit/>
          </a:bodyPr>
          <a:lstStyle/>
          <a:p>
            <a:pPr fontAlgn="auto">
              <a:spcBef>
                <a:spcPts val="0"/>
              </a:spcBef>
              <a:spcAft>
                <a:spcPts val="0"/>
              </a:spcAft>
              <a:defRPr/>
            </a:pPr>
            <a:r>
              <a:rPr lang="zh-CN" altLang="en-US" sz="2800" b="1" kern="0" dirty="0">
                <a:solidFill>
                  <a:srgbClr val="6600CC"/>
                </a:solidFill>
              </a:rPr>
              <a:t>谱线的自然宽度为</a:t>
            </a:r>
          </a:p>
        </p:txBody>
      </p:sp>
      <p:graphicFrame>
        <p:nvGraphicFramePr>
          <p:cNvPr id="37" name="Object 3"/>
          <p:cNvGraphicFramePr>
            <a:graphicFrameLocks noChangeAspect="1"/>
          </p:cNvGraphicFramePr>
          <p:nvPr>
            <p:extLst>
              <p:ext uri="{D42A27DB-BD31-4B8C-83A1-F6EECF244321}">
                <p14:modId xmlns:p14="http://schemas.microsoft.com/office/powerpoint/2010/main" val="3791410888"/>
              </p:ext>
            </p:extLst>
          </p:nvPr>
        </p:nvGraphicFramePr>
        <p:xfrm>
          <a:off x="2432051" y="2123907"/>
          <a:ext cx="1571625" cy="1065212"/>
        </p:xfrm>
        <a:graphic>
          <a:graphicData uri="http://schemas.openxmlformats.org/presentationml/2006/ole">
            <mc:AlternateContent xmlns:mc="http://schemas.openxmlformats.org/markup-compatibility/2006">
              <mc:Choice xmlns:v="urn:schemas-microsoft-com:vml" Requires="v">
                <p:oleObj spid="_x0000_s112208" name="公式" r:id="rId10" imgW="583920" imgH="393480" progId="Equation.3">
                  <p:embed/>
                </p:oleObj>
              </mc:Choice>
              <mc:Fallback>
                <p:oleObj name="公式" r:id="rId10" imgW="583920" imgH="393480" progId="Equation.3">
                  <p:embed/>
                  <p:pic>
                    <p:nvPicPr>
                      <p:cNvPr id="0" name=""/>
                      <p:cNvPicPr>
                        <a:picLocks noChangeAspect="1" noChangeArrowheads="1"/>
                      </p:cNvPicPr>
                      <p:nvPr/>
                    </p:nvPicPr>
                    <p:blipFill>
                      <a:blip r:embed="rId11">
                        <a:lum contrast="32000"/>
                      </a:blip>
                      <a:srcRect/>
                      <a:stretch>
                        <a:fillRect/>
                      </a:stretch>
                    </p:blipFill>
                    <p:spPr bwMode="auto">
                      <a:xfrm>
                        <a:off x="2432051" y="2123907"/>
                        <a:ext cx="1571625" cy="1065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AutoShape 7"/>
          <p:cNvSpPr>
            <a:spLocks noChangeArrowheads="1"/>
          </p:cNvSpPr>
          <p:nvPr/>
        </p:nvSpPr>
        <p:spPr bwMode="auto">
          <a:xfrm>
            <a:off x="1815402" y="3627202"/>
            <a:ext cx="2933700" cy="1482725"/>
          </a:xfrm>
          <a:prstGeom prst="wedgeEllipseCallout">
            <a:avLst>
              <a:gd name="adj1" fmla="val -5535"/>
              <a:gd name="adj2" fmla="val -103814"/>
            </a:avLst>
          </a:prstGeom>
          <a:noFill/>
          <a:ln w="9525">
            <a:solidFill>
              <a:srgbClr val="FF6600"/>
            </a:solidFill>
            <a:miter lim="800000"/>
            <a:headEnd/>
            <a:tailEnd/>
          </a:ln>
        </p:spPr>
        <p:txBody>
          <a:bodyPr wrap="none" anchor="ctr"/>
          <a:lstStyle/>
          <a:p>
            <a:pPr algn="ctr" fontAlgn="auto">
              <a:spcBef>
                <a:spcPts val="0"/>
              </a:spcBef>
              <a:spcAft>
                <a:spcPts val="0"/>
              </a:spcAft>
              <a:defRPr/>
            </a:pPr>
            <a:r>
              <a:rPr lang="zh-CN" altLang="en-US" sz="2800" b="1" kern="0" dirty="0">
                <a:solidFill>
                  <a:srgbClr val="008000"/>
                </a:solidFill>
                <a:latin typeface="+mn-lt"/>
                <a:ea typeface="+mn-ea"/>
              </a:rPr>
              <a:t>爱因斯坦光量子</a:t>
            </a:r>
          </a:p>
          <a:p>
            <a:pPr algn="ctr" fontAlgn="auto">
              <a:spcBef>
                <a:spcPts val="0"/>
              </a:spcBef>
              <a:spcAft>
                <a:spcPts val="0"/>
              </a:spcAft>
              <a:defRPr/>
            </a:pPr>
            <a:r>
              <a:rPr lang="zh-CN" altLang="en-US" sz="2800" b="1" kern="0" dirty="0">
                <a:solidFill>
                  <a:srgbClr val="008000"/>
                </a:solidFill>
                <a:latin typeface="+mn-lt"/>
                <a:ea typeface="+mn-ea"/>
              </a:rPr>
              <a:t>假说</a:t>
            </a:r>
            <a:r>
              <a:rPr lang="en-US" altLang="zh-CN" sz="2800" b="1" kern="0" dirty="0">
                <a:solidFill>
                  <a:srgbClr val="FF0000"/>
                </a:solidFill>
                <a:latin typeface="+mn-lt"/>
                <a:ea typeface="+mn-ea"/>
              </a:rPr>
              <a:t>E=h</a:t>
            </a:r>
            <a:r>
              <a:rPr lang="el-GR" altLang="zh-CN" sz="2800" b="1" kern="0" dirty="0">
                <a:solidFill>
                  <a:srgbClr val="FF0000"/>
                </a:solidFill>
                <a:latin typeface="+mn-lt"/>
                <a:ea typeface="+mn-ea"/>
              </a:rPr>
              <a:t>ν</a:t>
            </a:r>
            <a:endParaRPr lang="zh-CN" altLang="zh-CN" sz="2800" b="1" kern="0" dirty="0">
              <a:solidFill>
                <a:srgbClr val="FF0000"/>
              </a:solidFill>
              <a:latin typeface="+mn-lt"/>
              <a:ea typeface="+mn-ea"/>
            </a:endParaRPr>
          </a:p>
        </p:txBody>
      </p:sp>
      <p:sp>
        <p:nvSpPr>
          <p:cNvPr id="39" name="AutoShape 8"/>
          <p:cNvSpPr>
            <a:spLocks noChangeArrowheads="1"/>
          </p:cNvSpPr>
          <p:nvPr/>
        </p:nvSpPr>
        <p:spPr bwMode="auto">
          <a:xfrm>
            <a:off x="4938422" y="3222388"/>
            <a:ext cx="2689225" cy="1887538"/>
          </a:xfrm>
          <a:prstGeom prst="wedgeEllipseCallout">
            <a:avLst>
              <a:gd name="adj1" fmla="val -70747"/>
              <a:gd name="adj2" fmla="val -70389"/>
            </a:avLst>
          </a:prstGeom>
          <a:noFill/>
          <a:ln w="9525">
            <a:solidFill>
              <a:srgbClr val="FF6600"/>
            </a:solidFill>
            <a:miter lim="800000"/>
            <a:headEnd/>
            <a:tailEnd/>
          </a:ln>
        </p:spPr>
        <p:txBody>
          <a:bodyPr wrap="none" anchor="ctr"/>
          <a:lstStyle/>
          <a:p>
            <a:pPr algn="ctr" fontAlgn="auto">
              <a:spcBef>
                <a:spcPts val="0"/>
              </a:spcBef>
              <a:spcAft>
                <a:spcPts val="0"/>
              </a:spcAft>
              <a:defRPr/>
            </a:pPr>
            <a:r>
              <a:rPr lang="zh-CN" altLang="en-US" sz="2800" b="1" kern="0" dirty="0">
                <a:solidFill>
                  <a:srgbClr val="3333CC"/>
                </a:solidFill>
                <a:latin typeface="+mn-lt"/>
                <a:ea typeface="+mn-ea"/>
              </a:rPr>
              <a:t>不确定关系</a:t>
            </a:r>
            <a:endParaRPr lang="en-US" altLang="zh-CN" sz="2800" b="1" kern="0" dirty="0">
              <a:solidFill>
                <a:srgbClr val="3333CC"/>
              </a:solidFill>
              <a:latin typeface="+mn-lt"/>
              <a:ea typeface="+mn-ea"/>
            </a:endParaRPr>
          </a:p>
          <a:p>
            <a:pPr algn="ctr" fontAlgn="auto">
              <a:spcBef>
                <a:spcPts val="0"/>
              </a:spcBef>
              <a:spcAft>
                <a:spcPts val="0"/>
              </a:spcAft>
              <a:defRPr/>
            </a:pPr>
            <a:endParaRPr lang="zh-CN" altLang="zh-CN" sz="2800" b="1" kern="0" dirty="0">
              <a:solidFill>
                <a:srgbClr val="3333CC"/>
              </a:solidFill>
              <a:latin typeface="+mn-lt"/>
              <a:ea typeface="+mn-ea"/>
            </a:endParaRPr>
          </a:p>
        </p:txBody>
      </p:sp>
      <p:graphicFrame>
        <p:nvGraphicFramePr>
          <p:cNvPr id="40" name="Object 11"/>
          <p:cNvGraphicFramePr>
            <a:graphicFrameLocks noChangeAspect="1"/>
          </p:cNvGraphicFramePr>
          <p:nvPr>
            <p:extLst>
              <p:ext uri="{D42A27DB-BD31-4B8C-83A1-F6EECF244321}">
                <p14:modId xmlns:p14="http://schemas.microsoft.com/office/powerpoint/2010/main" val="2115460300"/>
              </p:ext>
            </p:extLst>
          </p:nvPr>
        </p:nvGraphicFramePr>
        <p:xfrm>
          <a:off x="5305425" y="4314032"/>
          <a:ext cx="2184400" cy="406400"/>
        </p:xfrm>
        <a:graphic>
          <a:graphicData uri="http://schemas.openxmlformats.org/presentationml/2006/ole">
            <mc:AlternateContent xmlns:mc="http://schemas.openxmlformats.org/markup-compatibility/2006">
              <mc:Choice xmlns:v="urn:schemas-microsoft-com:vml" Requires="v">
                <p:oleObj spid="_x0000_s112209" name="公式" r:id="rId12" imgW="863225" imgH="177723" progId="Equation.3">
                  <p:embed/>
                </p:oleObj>
              </mc:Choice>
              <mc:Fallback>
                <p:oleObj name="公式" r:id="rId12" imgW="863225" imgH="17772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5425" y="4314032"/>
                        <a:ext cx="2184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2042510707"/>
              </p:ext>
            </p:extLst>
          </p:nvPr>
        </p:nvGraphicFramePr>
        <p:xfrm>
          <a:off x="4129880" y="2102158"/>
          <a:ext cx="1284288" cy="1020762"/>
        </p:xfrm>
        <a:graphic>
          <a:graphicData uri="http://schemas.openxmlformats.org/presentationml/2006/ole">
            <mc:AlternateContent xmlns:mc="http://schemas.openxmlformats.org/markup-compatibility/2006">
              <mc:Choice xmlns:v="urn:schemas-microsoft-com:vml" Requires="v">
                <p:oleObj spid="_x0000_s112210" name="公式" r:id="rId14" imgW="495000" imgH="393480" progId="Equation.3">
                  <p:embed/>
                </p:oleObj>
              </mc:Choice>
              <mc:Fallback>
                <p:oleObj name="公式" r:id="rId14" imgW="495000" imgH="393480" progId="Equation.3">
                  <p:embed/>
                  <p:pic>
                    <p:nvPicPr>
                      <p:cNvPr id="0" name=""/>
                      <p:cNvPicPr/>
                      <p:nvPr/>
                    </p:nvPicPr>
                    <p:blipFill>
                      <a:blip r:embed="rId15"/>
                      <a:stretch>
                        <a:fillRect/>
                      </a:stretch>
                    </p:blipFill>
                    <p:spPr>
                      <a:xfrm>
                        <a:off x="4129880" y="2102158"/>
                        <a:ext cx="1284288" cy="1020762"/>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98842896"/>
              </p:ext>
            </p:extLst>
          </p:nvPr>
        </p:nvGraphicFramePr>
        <p:xfrm>
          <a:off x="2358334" y="5138250"/>
          <a:ext cx="3055835" cy="669772"/>
        </p:xfrm>
        <a:graphic>
          <a:graphicData uri="http://schemas.openxmlformats.org/presentationml/2006/ole">
            <mc:AlternateContent xmlns:mc="http://schemas.openxmlformats.org/markup-compatibility/2006">
              <mc:Choice xmlns:v="urn:schemas-microsoft-com:vml" Requires="v">
                <p:oleObj spid="_x0000_s112211" name="公式" r:id="rId16" imgW="927000" imgH="203040" progId="Equation.3">
                  <p:embed/>
                </p:oleObj>
              </mc:Choice>
              <mc:Fallback>
                <p:oleObj name="公式" r:id="rId16" imgW="927000" imgH="203040" progId="Equation.3">
                  <p:embed/>
                  <p:pic>
                    <p:nvPicPr>
                      <p:cNvPr id="0" name=""/>
                      <p:cNvPicPr/>
                      <p:nvPr/>
                    </p:nvPicPr>
                    <p:blipFill>
                      <a:blip r:embed="rId17"/>
                      <a:stretch>
                        <a:fillRect/>
                      </a:stretch>
                    </p:blipFill>
                    <p:spPr>
                      <a:xfrm>
                        <a:off x="2358334" y="5138250"/>
                        <a:ext cx="3055835" cy="669772"/>
                      </a:xfrm>
                      <a:prstGeom prst="rect">
                        <a:avLst/>
                      </a:prstGeom>
                    </p:spPr>
                  </p:pic>
                </p:oleObj>
              </mc:Fallback>
            </mc:AlternateContent>
          </a:graphicData>
        </a:graphic>
      </p:graphicFrame>
      <p:sp>
        <p:nvSpPr>
          <p:cNvPr id="53" name="矩形 35"/>
          <p:cNvSpPr>
            <a:spLocks noChangeArrowheads="1"/>
          </p:cNvSpPr>
          <p:nvPr/>
        </p:nvSpPr>
        <p:spPr bwMode="auto">
          <a:xfrm>
            <a:off x="2606676" y="6191251"/>
            <a:ext cx="7040563" cy="523875"/>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800" b="1" kern="0" dirty="0">
                <a:solidFill>
                  <a:srgbClr val="CC3300"/>
                </a:solidFill>
                <a:latin typeface="+mn-lt"/>
                <a:ea typeface="+mn-ea"/>
              </a:rPr>
              <a:t>原子基态寿命无穷长，基态有确定的能量值。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up)">
                                      <p:cBhvr>
                                        <p:cTn id="22" dur="500"/>
                                        <p:tgtEl>
                                          <p:spTgt spid="46"/>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down)">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ppt_x"/>
                                          </p:val>
                                        </p:tav>
                                        <p:tav tm="100000">
                                          <p:val>
                                            <p:strVal val="#ppt_x"/>
                                          </p:val>
                                        </p:tav>
                                      </p:tavLst>
                                    </p:anim>
                                    <p:anim calcmode="lin" valueType="num">
                                      <p:cBhvr additive="base">
                                        <p:cTn id="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 fill="hold"/>
                                        <p:tgtEl>
                                          <p:spTgt spid="38"/>
                                        </p:tgtEl>
                                        <p:attrNameLst>
                                          <p:attrName>ppt_x</p:attrName>
                                        </p:attrNameLst>
                                      </p:cBhvr>
                                      <p:tavLst>
                                        <p:tav tm="0">
                                          <p:val>
                                            <p:strVal val="#ppt_x"/>
                                          </p:val>
                                        </p:tav>
                                        <p:tav tm="100000">
                                          <p:val>
                                            <p:strVal val="#ppt_x"/>
                                          </p:val>
                                        </p:tav>
                                      </p:tavLst>
                                    </p:anim>
                                    <p:anim calcmode="lin" valueType="num">
                                      <p:cBhvr additive="base">
                                        <p:cTn id="4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circle(in)">
                                      <p:cBhvr>
                                        <p:cTn id="54" dur="2000"/>
                                        <p:tgtEl>
                                          <p:spTgt spid="39"/>
                                        </p:tgtEl>
                                      </p:cBhvr>
                                    </p:animEffect>
                                  </p:childTnLst>
                                </p:cTn>
                              </p:par>
                              <p:par>
                                <p:cTn id="55" presetID="6" presetClass="entr" presetSubtype="16"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circle(in)">
                                      <p:cBhvr>
                                        <p:cTn id="57" dur="20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fill="hold"/>
                                        <p:tgtEl>
                                          <p:spTgt spid="50"/>
                                        </p:tgtEl>
                                        <p:attrNameLst>
                                          <p:attrName>ppt_x</p:attrName>
                                        </p:attrNameLst>
                                      </p:cBhvr>
                                      <p:tavLst>
                                        <p:tav tm="0">
                                          <p:val>
                                            <p:strVal val="#ppt_x"/>
                                          </p:val>
                                        </p:tav>
                                        <p:tav tm="100000">
                                          <p:val>
                                            <p:strVal val="#ppt_x"/>
                                          </p:val>
                                        </p:tav>
                                      </p:tavLst>
                                    </p:anim>
                                    <p:anim calcmode="lin" valueType="num">
                                      <p:cBhvr additive="base">
                                        <p:cTn id="6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80">
                                          <p:stCondLst>
                                            <p:cond delay="0"/>
                                          </p:stCondLst>
                                        </p:cTn>
                                        <p:tgtEl>
                                          <p:spTgt spid="53"/>
                                        </p:tgtEl>
                                      </p:cBhvr>
                                    </p:animEffect>
                                    <p:anim calcmode="lin" valueType="num">
                                      <p:cBhvr>
                                        <p:cTn id="69" dur="1822"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53"/>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53"/>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53"/>
                                        </p:tgtEl>
                                        <p:attrNameLst>
                                          <p:attrName>ppt_y</p:attrName>
                                        </p:attrNameLst>
                                      </p:cBhvr>
                                      <p:tavLst>
                                        <p:tav tm="0" fmla="#ppt_y-sin(pi*$)/81">
                                          <p:val>
                                            <p:fltVal val="0"/>
                                          </p:val>
                                        </p:tav>
                                        <p:tav tm="100000">
                                          <p:val>
                                            <p:fltVal val="1"/>
                                          </p:val>
                                        </p:tav>
                                      </p:tavLst>
                                    </p:anim>
                                    <p:animScale>
                                      <p:cBhvr>
                                        <p:cTn id="74" dur="26">
                                          <p:stCondLst>
                                            <p:cond delay="650"/>
                                          </p:stCondLst>
                                        </p:cTn>
                                        <p:tgtEl>
                                          <p:spTgt spid="53"/>
                                        </p:tgtEl>
                                      </p:cBhvr>
                                      <p:to x="100000" y="60000"/>
                                    </p:animScale>
                                    <p:animScale>
                                      <p:cBhvr>
                                        <p:cTn id="75" dur="166" decel="50000">
                                          <p:stCondLst>
                                            <p:cond delay="676"/>
                                          </p:stCondLst>
                                        </p:cTn>
                                        <p:tgtEl>
                                          <p:spTgt spid="53"/>
                                        </p:tgtEl>
                                      </p:cBhvr>
                                      <p:to x="100000" y="100000"/>
                                    </p:animScale>
                                    <p:animScale>
                                      <p:cBhvr>
                                        <p:cTn id="76" dur="26">
                                          <p:stCondLst>
                                            <p:cond delay="1312"/>
                                          </p:stCondLst>
                                        </p:cTn>
                                        <p:tgtEl>
                                          <p:spTgt spid="53"/>
                                        </p:tgtEl>
                                      </p:cBhvr>
                                      <p:to x="100000" y="80000"/>
                                    </p:animScale>
                                    <p:animScale>
                                      <p:cBhvr>
                                        <p:cTn id="77" dur="166" decel="50000">
                                          <p:stCondLst>
                                            <p:cond delay="1338"/>
                                          </p:stCondLst>
                                        </p:cTn>
                                        <p:tgtEl>
                                          <p:spTgt spid="53"/>
                                        </p:tgtEl>
                                      </p:cBhvr>
                                      <p:to x="100000" y="100000"/>
                                    </p:animScale>
                                    <p:animScale>
                                      <p:cBhvr>
                                        <p:cTn id="78" dur="26">
                                          <p:stCondLst>
                                            <p:cond delay="1642"/>
                                          </p:stCondLst>
                                        </p:cTn>
                                        <p:tgtEl>
                                          <p:spTgt spid="53"/>
                                        </p:tgtEl>
                                      </p:cBhvr>
                                      <p:to x="100000" y="90000"/>
                                    </p:animScale>
                                    <p:animScale>
                                      <p:cBhvr>
                                        <p:cTn id="79" dur="166" decel="50000">
                                          <p:stCondLst>
                                            <p:cond delay="1668"/>
                                          </p:stCondLst>
                                        </p:cTn>
                                        <p:tgtEl>
                                          <p:spTgt spid="53"/>
                                        </p:tgtEl>
                                      </p:cBhvr>
                                      <p:to x="100000" y="100000"/>
                                    </p:animScale>
                                    <p:animScale>
                                      <p:cBhvr>
                                        <p:cTn id="80" dur="26">
                                          <p:stCondLst>
                                            <p:cond delay="1808"/>
                                          </p:stCondLst>
                                        </p:cTn>
                                        <p:tgtEl>
                                          <p:spTgt spid="53"/>
                                        </p:tgtEl>
                                      </p:cBhvr>
                                      <p:to x="100000" y="95000"/>
                                    </p:animScale>
                                    <p:animScale>
                                      <p:cBhvr>
                                        <p:cTn id="81" dur="166" decel="50000">
                                          <p:stCondLst>
                                            <p:cond delay="1834"/>
                                          </p:stCondLst>
                                        </p:cTn>
                                        <p:tgtEl>
                                          <p:spTgt spid="5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52600" y="252412"/>
            <a:ext cx="8915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3300"/>
                </a:solidFill>
                <a:latin typeface="Century Schoolbook" panose="02040604050505020304" pitchFamily="18" charset="0"/>
                <a:sym typeface="Symbol" panose="05050102010706020507" pitchFamily="18" charset="2"/>
              </a:rPr>
              <a:t>练习</a:t>
            </a:r>
            <a:r>
              <a:rPr lang="en-US" altLang="zh-CN" sz="2800" b="1" dirty="0">
                <a:solidFill>
                  <a:srgbClr val="FF3300"/>
                </a:solidFill>
                <a:latin typeface="Century Schoolbook" panose="02040604050505020304" pitchFamily="18" charset="0"/>
                <a:sym typeface="Symbol" panose="05050102010706020507" pitchFamily="18" charset="2"/>
              </a:rPr>
              <a:t>1</a:t>
            </a:r>
            <a:r>
              <a:rPr lang="zh-CN" altLang="en-US" sz="2800" b="1" dirty="0">
                <a:solidFill>
                  <a:srgbClr val="FF3300"/>
                </a:solidFill>
                <a:latin typeface="Century Schoolbook" panose="02040604050505020304" pitchFamily="18" charset="0"/>
                <a:sym typeface="Symbol" panose="05050102010706020507" pitchFamily="18" charset="2"/>
              </a:rPr>
              <a:t>：</a:t>
            </a:r>
            <a:r>
              <a:rPr lang="zh-CN" altLang="zh-CN" sz="2800" b="1" dirty="0">
                <a:solidFill>
                  <a:srgbClr val="0000FF"/>
                </a:solidFill>
                <a:latin typeface="Century Schoolbook" panose="02040604050505020304" pitchFamily="18" charset="0"/>
                <a:sym typeface="Symbol" panose="05050102010706020507" pitchFamily="18" charset="2"/>
              </a:rPr>
              <a:t>某原子的第一激发态的能级宽度为</a:t>
            </a:r>
            <a:r>
              <a:rPr lang="zh-CN" altLang="zh-CN" sz="2800" b="1" dirty="0">
                <a:solidFill>
                  <a:srgbClr val="FF0000"/>
                </a:solidFill>
                <a:latin typeface="Century Schoolbook" panose="02040604050505020304" pitchFamily="18" charset="0"/>
                <a:sym typeface="Symbol" panose="05050102010706020507" pitchFamily="18" charset="2"/>
              </a:rPr>
              <a:t> E</a:t>
            </a:r>
            <a:r>
              <a:rPr lang="zh-CN" altLang="zh-CN" sz="2800" b="1" dirty="0">
                <a:solidFill>
                  <a:srgbClr val="0000FF"/>
                </a:solidFill>
                <a:latin typeface="Century Schoolbook" panose="02040604050505020304" pitchFamily="18" charset="0"/>
                <a:sym typeface="Symbol" panose="05050102010706020507" pitchFamily="18" charset="2"/>
              </a:rPr>
              <a:t>，原子处于第一激发态的寿命</a:t>
            </a:r>
            <a:r>
              <a:rPr lang="zh-CN" altLang="zh-CN" sz="2800" b="1" dirty="0">
                <a:solidFill>
                  <a:srgbClr val="FF0000"/>
                </a:solidFill>
                <a:latin typeface="Century Schoolbook" panose="02040604050505020304" pitchFamily="18" charset="0"/>
                <a:sym typeface="Symbol" panose="05050102010706020507" pitchFamily="18" charset="2"/>
              </a:rPr>
              <a:t>t</a:t>
            </a:r>
            <a:r>
              <a:rPr lang="en-US" altLang="zh-CN" sz="2800" b="1" dirty="0">
                <a:solidFill>
                  <a:srgbClr val="0000FF"/>
                </a:solidFill>
                <a:latin typeface="Century Schoolbook" panose="02040604050505020304" pitchFamily="18" charset="0"/>
                <a:sym typeface="Symbol" panose="05050102010706020507" pitchFamily="18" charset="2"/>
              </a:rPr>
              <a:t>=_____</a:t>
            </a:r>
            <a:r>
              <a:rPr lang="zh-CN" altLang="en-US" sz="2800" b="1" dirty="0">
                <a:solidFill>
                  <a:srgbClr val="0000FF"/>
                </a:solidFill>
                <a:latin typeface="Century Schoolbook" panose="02040604050505020304" pitchFamily="18" charset="0"/>
                <a:sym typeface="Symbol" panose="05050102010706020507" pitchFamily="18" charset="2"/>
              </a:rPr>
              <a:t>。</a:t>
            </a:r>
            <a:endParaRPr lang="zh-CN" altLang="zh-CN" sz="2800" b="1" dirty="0">
              <a:solidFill>
                <a:srgbClr val="0000FF"/>
              </a:solidFill>
              <a:latin typeface="Century Schoolbook" panose="02040604050505020304" pitchFamily="18" charset="0"/>
              <a:sym typeface="Symbol" panose="05050102010706020507" pitchFamily="18" charset="2"/>
            </a:endParaRPr>
          </a:p>
        </p:txBody>
      </p:sp>
      <p:sp>
        <p:nvSpPr>
          <p:cNvPr id="3" name="Text Box 3"/>
          <p:cNvSpPr txBox="1">
            <a:spLocks noChangeArrowheads="1"/>
          </p:cNvSpPr>
          <p:nvPr/>
        </p:nvSpPr>
        <p:spPr bwMode="auto">
          <a:xfrm>
            <a:off x="1752600" y="151216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FF3300"/>
                </a:solidFill>
                <a:latin typeface="Century Schoolbook" panose="02040604050505020304" pitchFamily="18" charset="0"/>
                <a:sym typeface="Symbol" panose="05050102010706020507" pitchFamily="18" charset="2"/>
              </a:rPr>
              <a:t>解:</a:t>
            </a:r>
            <a:r>
              <a:rPr lang="zh-CN" altLang="zh-CN" sz="2800" b="1" dirty="0">
                <a:solidFill>
                  <a:srgbClr val="9900CC"/>
                </a:solidFill>
                <a:latin typeface="Century Schoolbook" panose="02040604050505020304" pitchFamily="18" charset="0"/>
                <a:sym typeface="Symbol" panose="05050102010706020507" pitchFamily="18" charset="2"/>
              </a:rPr>
              <a:t>根据时间与能量的不确定关系，</a:t>
            </a:r>
            <a:r>
              <a:rPr lang="zh-CN" altLang="en-US" sz="2800" b="1" dirty="0">
                <a:solidFill>
                  <a:srgbClr val="9900CC"/>
                </a:solidFill>
                <a:latin typeface="Century Schoolbook" panose="02040604050505020304" pitchFamily="18" charset="0"/>
                <a:sym typeface="Symbol" panose="05050102010706020507" pitchFamily="18" charset="2"/>
              </a:rPr>
              <a:t>得</a:t>
            </a:r>
            <a:endParaRPr lang="zh-CN" altLang="zh-CN" sz="2800" b="1" dirty="0">
              <a:solidFill>
                <a:srgbClr val="9900CC"/>
              </a:solidFill>
              <a:latin typeface="Century Schoolbook" panose="02040604050505020304" pitchFamily="18"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340664295"/>
              </p:ext>
            </p:extLst>
          </p:nvPr>
        </p:nvGraphicFramePr>
        <p:xfrm>
          <a:off x="8086923" y="1285320"/>
          <a:ext cx="1468437" cy="1012825"/>
        </p:xfrm>
        <a:graphic>
          <a:graphicData uri="http://schemas.openxmlformats.org/presentationml/2006/ole">
            <mc:AlternateContent xmlns:mc="http://schemas.openxmlformats.org/markup-compatibility/2006">
              <mc:Choice xmlns:v="urn:schemas-microsoft-com:vml" Requires="v">
                <p:oleObj spid="_x0000_s151642" name="公式" r:id="rId3" imgW="571320" imgH="393480" progId="Equation.3">
                  <p:embed/>
                </p:oleObj>
              </mc:Choice>
              <mc:Fallback>
                <p:oleObj name="公式" r:id="rId3" imgW="571320" imgH="393480" progId="Equation.3">
                  <p:embed/>
                  <p:pic>
                    <p:nvPicPr>
                      <p:cNvPr id="4" name="Object 4"/>
                      <p:cNvPicPr>
                        <a:picLocks noChangeAspect="1" noChangeArrowheads="1"/>
                      </p:cNvPicPr>
                      <p:nvPr/>
                    </p:nvPicPr>
                    <p:blipFill>
                      <a:blip r:embed="rId4"/>
                      <a:srcRect/>
                      <a:stretch>
                        <a:fillRect/>
                      </a:stretch>
                    </p:blipFill>
                    <p:spPr bwMode="auto">
                      <a:xfrm>
                        <a:off x="8086923" y="1285320"/>
                        <a:ext cx="1468437"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2"/>
          <p:cNvSpPr txBox="1">
            <a:spLocks noChangeArrowheads="1"/>
          </p:cNvSpPr>
          <p:nvPr/>
        </p:nvSpPr>
        <p:spPr bwMode="auto">
          <a:xfrm>
            <a:off x="1524000" y="2544892"/>
            <a:ext cx="8915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3300"/>
                </a:solidFill>
                <a:latin typeface="Century Schoolbook" panose="02040604050505020304" pitchFamily="18" charset="0"/>
                <a:sym typeface="Symbol" panose="05050102010706020507" pitchFamily="18" charset="2"/>
              </a:rPr>
              <a:t>练习</a:t>
            </a:r>
            <a:r>
              <a:rPr lang="en-US" altLang="zh-CN" sz="2800" b="1" dirty="0">
                <a:solidFill>
                  <a:srgbClr val="FF3300"/>
                </a:solidFill>
                <a:latin typeface="Century Schoolbook" panose="02040604050505020304" pitchFamily="18" charset="0"/>
                <a:sym typeface="Symbol" panose="05050102010706020507" pitchFamily="18" charset="2"/>
              </a:rPr>
              <a:t>2</a:t>
            </a:r>
            <a:r>
              <a:rPr lang="zh-CN" altLang="en-US" sz="2800" b="1" dirty="0">
                <a:solidFill>
                  <a:srgbClr val="FF3300"/>
                </a:solidFill>
                <a:latin typeface="Century Schoolbook" panose="02040604050505020304" pitchFamily="18" charset="0"/>
                <a:sym typeface="Symbol" panose="05050102010706020507" pitchFamily="18" charset="2"/>
              </a:rPr>
              <a:t>：</a:t>
            </a:r>
            <a:r>
              <a:rPr lang="zh-CN" altLang="zh-CN" sz="2800" b="1" dirty="0">
                <a:solidFill>
                  <a:srgbClr val="0000FF"/>
                </a:solidFill>
                <a:latin typeface="Century Schoolbook" panose="02040604050505020304" pitchFamily="18" charset="0"/>
                <a:sym typeface="Symbol" panose="05050102010706020507" pitchFamily="18" charset="2"/>
              </a:rPr>
              <a:t>某原子处于一激发态的寿命</a:t>
            </a:r>
            <a:r>
              <a:rPr lang="zh-CN" altLang="zh-CN" sz="2800" b="1" dirty="0">
                <a:solidFill>
                  <a:srgbClr val="FF0000"/>
                </a:solidFill>
                <a:latin typeface="Century Schoolbook" panose="02040604050505020304" pitchFamily="18" charset="0"/>
                <a:sym typeface="Symbol" panose="05050102010706020507" pitchFamily="18" charset="2"/>
              </a:rPr>
              <a:t>t</a:t>
            </a:r>
            <a:r>
              <a:rPr lang="en-US" altLang="zh-CN" sz="2800" b="1" dirty="0">
                <a:solidFill>
                  <a:srgbClr val="0000FF"/>
                </a:solidFill>
                <a:latin typeface="Century Schoolbook" panose="02040604050505020304" pitchFamily="18" charset="0"/>
                <a:sym typeface="Symbol" panose="05050102010706020507" pitchFamily="18" charset="2"/>
              </a:rPr>
              <a:t>, </a:t>
            </a:r>
            <a:r>
              <a:rPr lang="zh-CN" altLang="en-US" sz="2800" b="1" dirty="0">
                <a:solidFill>
                  <a:srgbClr val="008000"/>
                </a:solidFill>
                <a:latin typeface="Century Schoolbook" panose="02040604050505020304" pitchFamily="18" charset="0"/>
                <a:sym typeface="Symbol" panose="05050102010706020507" pitchFamily="18" charset="2"/>
              </a:rPr>
              <a:t>该</a:t>
            </a:r>
            <a:r>
              <a:rPr lang="zh-CN" altLang="zh-CN" sz="2800" b="1" dirty="0">
                <a:solidFill>
                  <a:srgbClr val="008000"/>
                </a:solidFill>
                <a:latin typeface="Century Schoolbook" panose="02040604050505020304" pitchFamily="18" charset="0"/>
                <a:sym typeface="Symbol" panose="05050102010706020507" pitchFamily="18" charset="2"/>
              </a:rPr>
              <a:t>原子</a:t>
            </a:r>
            <a:r>
              <a:rPr lang="zh-CN" altLang="en-US" sz="2800" b="1" dirty="0">
                <a:solidFill>
                  <a:srgbClr val="008000"/>
                </a:solidFill>
                <a:latin typeface="Century Schoolbook" panose="02040604050505020304" pitchFamily="18" charset="0"/>
                <a:sym typeface="Symbol" panose="05050102010706020507" pitchFamily="18" charset="2"/>
              </a:rPr>
              <a:t>从该</a:t>
            </a:r>
            <a:r>
              <a:rPr lang="zh-CN" altLang="zh-CN" sz="2800" b="1" dirty="0">
                <a:solidFill>
                  <a:srgbClr val="008000"/>
                </a:solidFill>
                <a:latin typeface="Century Schoolbook" panose="02040604050505020304" pitchFamily="18" charset="0"/>
                <a:sym typeface="Symbol" panose="05050102010706020507" pitchFamily="18" charset="2"/>
              </a:rPr>
              <a:t>激发态</a:t>
            </a:r>
            <a:r>
              <a:rPr lang="zh-CN" altLang="en-US" sz="2800" b="1" dirty="0">
                <a:solidFill>
                  <a:srgbClr val="008000"/>
                </a:solidFill>
                <a:latin typeface="Century Schoolbook" panose="02040604050505020304" pitchFamily="18" charset="0"/>
                <a:sym typeface="Symbol" panose="05050102010706020507" pitchFamily="18" charset="2"/>
              </a:rPr>
              <a:t>发出</a:t>
            </a:r>
            <a:r>
              <a:rPr lang="zh-CN" altLang="zh-CN" sz="2800" b="1" dirty="0">
                <a:solidFill>
                  <a:srgbClr val="008000"/>
                </a:solidFill>
                <a:latin typeface="Century Schoolbook" panose="02040604050505020304" pitchFamily="18" charset="0"/>
                <a:sym typeface="Symbol" panose="05050102010706020507" pitchFamily="18" charset="2"/>
              </a:rPr>
              <a:t>的</a:t>
            </a:r>
            <a:r>
              <a:rPr lang="zh-CN" altLang="en-US" sz="2800" b="1" kern="0" dirty="0">
                <a:solidFill>
                  <a:srgbClr val="008000"/>
                </a:solidFill>
              </a:rPr>
              <a:t>谱线的自然宽度</a:t>
            </a:r>
            <a:r>
              <a:rPr lang="zh-CN" altLang="zh-CN" sz="2800" b="1" dirty="0">
                <a:solidFill>
                  <a:srgbClr val="008000"/>
                </a:solidFill>
                <a:latin typeface="Century Schoolbook" panose="02040604050505020304" pitchFamily="18" charset="0"/>
                <a:sym typeface="Symbol" panose="05050102010706020507" pitchFamily="18" charset="2"/>
              </a:rPr>
              <a:t>为</a:t>
            </a:r>
            <a:r>
              <a:rPr lang="zh-CN" altLang="zh-CN" sz="2800" b="1" dirty="0">
                <a:solidFill>
                  <a:srgbClr val="FF0000"/>
                </a:solidFill>
                <a:latin typeface="Century Schoolbook" panose="02040604050505020304" pitchFamily="18" charset="0"/>
                <a:sym typeface="Symbol" panose="05050102010706020507" pitchFamily="18" charset="2"/>
              </a:rPr>
              <a:t> </a:t>
            </a:r>
            <a:r>
              <a:rPr lang="en-US" altLang="zh-CN" sz="2800" b="1" dirty="0">
                <a:solidFill>
                  <a:srgbClr val="008000"/>
                </a:solidFill>
                <a:latin typeface="Century Schoolbook" panose="02040604050505020304" pitchFamily="18" charset="0"/>
                <a:sym typeface="Symbol" panose="05050102010706020507" pitchFamily="18" charset="2"/>
              </a:rPr>
              <a:t>=_____</a:t>
            </a:r>
            <a:r>
              <a:rPr lang="zh-CN" altLang="en-US" sz="2800" b="1" dirty="0">
                <a:solidFill>
                  <a:srgbClr val="008000"/>
                </a:solidFill>
                <a:latin typeface="Century Schoolbook" panose="02040604050505020304" pitchFamily="18" charset="0"/>
                <a:sym typeface="Symbol" panose="05050102010706020507" pitchFamily="18" charset="2"/>
              </a:rPr>
              <a:t>。</a:t>
            </a:r>
            <a:endParaRPr lang="zh-CN" altLang="zh-CN" sz="2800" b="1" dirty="0">
              <a:solidFill>
                <a:srgbClr val="008000"/>
              </a:solidFill>
              <a:latin typeface="Century Schoolbook" panose="02040604050505020304" pitchFamily="18" charset="0"/>
              <a:sym typeface="Symbol" panose="05050102010706020507" pitchFamily="18" charset="2"/>
            </a:endParaRPr>
          </a:p>
        </p:txBody>
      </p:sp>
      <p:sp>
        <p:nvSpPr>
          <p:cNvPr id="6" name="矩形 5"/>
          <p:cNvSpPr/>
          <p:nvPr/>
        </p:nvSpPr>
        <p:spPr>
          <a:xfrm>
            <a:off x="1507480" y="3866595"/>
            <a:ext cx="3941762" cy="523220"/>
          </a:xfrm>
          <a:prstGeom prst="rect">
            <a:avLst/>
          </a:prstGeom>
        </p:spPr>
        <p:txBody>
          <a:bodyPr wrap="square">
            <a:spAutoFit/>
          </a:bodyPr>
          <a:lstStyle/>
          <a:p>
            <a:pPr fontAlgn="auto">
              <a:spcBef>
                <a:spcPts val="0"/>
              </a:spcBef>
              <a:spcAft>
                <a:spcPts val="0"/>
              </a:spcAft>
              <a:defRPr/>
            </a:pPr>
            <a:r>
              <a:rPr lang="zh-CN" altLang="en-US" sz="2800" b="1" kern="0" dirty="0">
                <a:solidFill>
                  <a:srgbClr val="6600CC"/>
                </a:solidFill>
              </a:rPr>
              <a:t>谱线的自然宽度为</a:t>
            </a:r>
          </a:p>
        </p:txBody>
      </p:sp>
      <p:graphicFrame>
        <p:nvGraphicFramePr>
          <p:cNvPr id="7" name="Object 3"/>
          <p:cNvGraphicFramePr>
            <a:graphicFrameLocks noChangeAspect="1"/>
          </p:cNvGraphicFramePr>
          <p:nvPr>
            <p:extLst>
              <p:ext uri="{D42A27DB-BD31-4B8C-83A1-F6EECF244321}">
                <p14:modId xmlns:p14="http://schemas.microsoft.com/office/powerpoint/2010/main" val="597235446"/>
              </p:ext>
            </p:extLst>
          </p:nvPr>
        </p:nvGraphicFramePr>
        <p:xfrm>
          <a:off x="4970159" y="3454126"/>
          <a:ext cx="1571625" cy="1065212"/>
        </p:xfrm>
        <a:graphic>
          <a:graphicData uri="http://schemas.openxmlformats.org/presentationml/2006/ole">
            <mc:AlternateContent xmlns:mc="http://schemas.openxmlformats.org/markup-compatibility/2006">
              <mc:Choice xmlns:v="urn:schemas-microsoft-com:vml" Requires="v">
                <p:oleObj spid="_x0000_s151643" name="公式" r:id="rId5" imgW="583920" imgH="393480" progId="Equation.3">
                  <p:embed/>
                </p:oleObj>
              </mc:Choice>
              <mc:Fallback>
                <p:oleObj name="公式" r:id="rId5" imgW="583920" imgH="393480" progId="Equation.3">
                  <p:embed/>
                  <p:pic>
                    <p:nvPicPr>
                      <p:cNvPr id="13" name="Object 3"/>
                      <p:cNvPicPr>
                        <a:picLocks noChangeAspect="1" noChangeArrowheads="1"/>
                      </p:cNvPicPr>
                      <p:nvPr/>
                    </p:nvPicPr>
                    <p:blipFill>
                      <a:blip r:embed="rId6">
                        <a:lum contrast="32000"/>
                      </a:blip>
                      <a:srcRect/>
                      <a:stretch>
                        <a:fillRect/>
                      </a:stretch>
                    </p:blipFill>
                    <p:spPr bwMode="auto">
                      <a:xfrm>
                        <a:off x="4970159" y="3454126"/>
                        <a:ext cx="1571625" cy="1065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AutoShape 7"/>
          <p:cNvSpPr>
            <a:spLocks noChangeArrowheads="1"/>
          </p:cNvSpPr>
          <p:nvPr/>
        </p:nvSpPr>
        <p:spPr bwMode="auto">
          <a:xfrm>
            <a:off x="4353510" y="4957421"/>
            <a:ext cx="2933700" cy="1482725"/>
          </a:xfrm>
          <a:prstGeom prst="wedgeEllipseCallout">
            <a:avLst>
              <a:gd name="adj1" fmla="val -5535"/>
              <a:gd name="adj2" fmla="val -103814"/>
            </a:avLst>
          </a:prstGeom>
          <a:noFill/>
          <a:ln w="9525">
            <a:solidFill>
              <a:srgbClr val="FF6600"/>
            </a:solidFill>
            <a:miter lim="800000"/>
            <a:headEnd/>
            <a:tailEnd/>
          </a:ln>
        </p:spPr>
        <p:txBody>
          <a:bodyPr wrap="none" anchor="ctr"/>
          <a:lstStyle/>
          <a:p>
            <a:pPr algn="ctr" fontAlgn="auto">
              <a:spcBef>
                <a:spcPts val="0"/>
              </a:spcBef>
              <a:spcAft>
                <a:spcPts val="0"/>
              </a:spcAft>
              <a:defRPr/>
            </a:pPr>
            <a:r>
              <a:rPr lang="zh-CN" altLang="en-US" sz="2800" b="1" kern="0" dirty="0">
                <a:solidFill>
                  <a:srgbClr val="008000"/>
                </a:solidFill>
                <a:latin typeface="+mn-lt"/>
                <a:ea typeface="+mn-ea"/>
              </a:rPr>
              <a:t>爱因斯坦光量子</a:t>
            </a:r>
          </a:p>
          <a:p>
            <a:pPr algn="ctr" fontAlgn="auto">
              <a:spcBef>
                <a:spcPts val="0"/>
              </a:spcBef>
              <a:spcAft>
                <a:spcPts val="0"/>
              </a:spcAft>
              <a:defRPr/>
            </a:pPr>
            <a:r>
              <a:rPr lang="zh-CN" altLang="en-US" sz="2800" b="1" kern="0" dirty="0">
                <a:solidFill>
                  <a:srgbClr val="008000"/>
                </a:solidFill>
                <a:latin typeface="+mn-lt"/>
                <a:ea typeface="+mn-ea"/>
              </a:rPr>
              <a:t>假说</a:t>
            </a:r>
            <a:r>
              <a:rPr lang="en-US" altLang="zh-CN" sz="2800" b="1" kern="0" dirty="0">
                <a:solidFill>
                  <a:srgbClr val="FF0000"/>
                </a:solidFill>
                <a:latin typeface="+mn-lt"/>
                <a:ea typeface="+mn-ea"/>
              </a:rPr>
              <a:t>E=h</a:t>
            </a:r>
            <a:r>
              <a:rPr lang="el-GR" altLang="zh-CN" sz="2800" b="1" kern="0" dirty="0">
                <a:solidFill>
                  <a:srgbClr val="FF0000"/>
                </a:solidFill>
                <a:latin typeface="+mn-lt"/>
                <a:ea typeface="+mn-ea"/>
              </a:rPr>
              <a:t>ν</a:t>
            </a:r>
            <a:endParaRPr lang="zh-CN" altLang="zh-CN" sz="2800" b="1" kern="0" dirty="0">
              <a:solidFill>
                <a:srgbClr val="FF0000"/>
              </a:solidFill>
              <a:latin typeface="+mn-lt"/>
              <a:ea typeface="+mn-ea"/>
            </a:endParaRPr>
          </a:p>
        </p:txBody>
      </p:sp>
      <p:sp>
        <p:nvSpPr>
          <p:cNvPr id="9" name="AutoShape 8"/>
          <p:cNvSpPr>
            <a:spLocks noChangeArrowheads="1"/>
          </p:cNvSpPr>
          <p:nvPr/>
        </p:nvSpPr>
        <p:spPr bwMode="auto">
          <a:xfrm>
            <a:off x="7476530" y="4552607"/>
            <a:ext cx="2689225" cy="1887538"/>
          </a:xfrm>
          <a:prstGeom prst="wedgeEllipseCallout">
            <a:avLst>
              <a:gd name="adj1" fmla="val -70747"/>
              <a:gd name="adj2" fmla="val -70389"/>
            </a:avLst>
          </a:prstGeom>
          <a:noFill/>
          <a:ln w="9525">
            <a:solidFill>
              <a:srgbClr val="FF6600"/>
            </a:solidFill>
            <a:miter lim="800000"/>
            <a:headEnd/>
            <a:tailEnd/>
          </a:ln>
        </p:spPr>
        <p:txBody>
          <a:bodyPr wrap="none" anchor="ctr"/>
          <a:lstStyle/>
          <a:p>
            <a:pPr algn="ctr" fontAlgn="auto">
              <a:spcBef>
                <a:spcPts val="0"/>
              </a:spcBef>
              <a:spcAft>
                <a:spcPts val="0"/>
              </a:spcAft>
              <a:defRPr/>
            </a:pPr>
            <a:r>
              <a:rPr lang="zh-CN" altLang="en-US" sz="2800" b="1" kern="0" dirty="0">
                <a:solidFill>
                  <a:srgbClr val="3333CC"/>
                </a:solidFill>
                <a:latin typeface="+mn-lt"/>
                <a:ea typeface="+mn-ea"/>
              </a:rPr>
              <a:t>不确定关系</a:t>
            </a:r>
            <a:endParaRPr lang="en-US" altLang="zh-CN" sz="2800" b="1" kern="0" dirty="0">
              <a:solidFill>
                <a:srgbClr val="3333CC"/>
              </a:solidFill>
              <a:latin typeface="+mn-lt"/>
              <a:ea typeface="+mn-ea"/>
            </a:endParaRPr>
          </a:p>
          <a:p>
            <a:pPr algn="ctr" fontAlgn="auto">
              <a:spcBef>
                <a:spcPts val="0"/>
              </a:spcBef>
              <a:spcAft>
                <a:spcPts val="0"/>
              </a:spcAft>
              <a:defRPr/>
            </a:pPr>
            <a:endParaRPr lang="zh-CN" altLang="zh-CN" sz="2800" b="1" kern="0" dirty="0">
              <a:solidFill>
                <a:srgbClr val="3333CC"/>
              </a:solidFill>
              <a:latin typeface="+mn-lt"/>
              <a:ea typeface="+mn-ea"/>
            </a:endParaRPr>
          </a:p>
        </p:txBody>
      </p:sp>
      <p:graphicFrame>
        <p:nvGraphicFramePr>
          <p:cNvPr id="10" name="Object 11"/>
          <p:cNvGraphicFramePr>
            <a:graphicFrameLocks noChangeAspect="1"/>
          </p:cNvGraphicFramePr>
          <p:nvPr>
            <p:extLst>
              <p:ext uri="{D42A27DB-BD31-4B8C-83A1-F6EECF244321}">
                <p14:modId xmlns:p14="http://schemas.microsoft.com/office/powerpoint/2010/main" val="1657573175"/>
              </p:ext>
            </p:extLst>
          </p:nvPr>
        </p:nvGraphicFramePr>
        <p:xfrm>
          <a:off x="7843533" y="5644251"/>
          <a:ext cx="2184400" cy="406400"/>
        </p:xfrm>
        <a:graphic>
          <a:graphicData uri="http://schemas.openxmlformats.org/presentationml/2006/ole">
            <mc:AlternateContent xmlns:mc="http://schemas.openxmlformats.org/markup-compatibility/2006">
              <mc:Choice xmlns:v="urn:schemas-microsoft-com:vml" Requires="v">
                <p:oleObj spid="_x0000_s151644" name="公式" r:id="rId7" imgW="863225" imgH="177723" progId="Equation.3">
                  <p:embed/>
                </p:oleObj>
              </mc:Choice>
              <mc:Fallback>
                <p:oleObj name="公式" r:id="rId7" imgW="863225" imgH="177723" progId="Equation.3">
                  <p:embed/>
                  <p:pic>
                    <p:nvPicPr>
                      <p:cNvPr id="1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3533" y="5644251"/>
                        <a:ext cx="2184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15377297"/>
              </p:ext>
            </p:extLst>
          </p:nvPr>
        </p:nvGraphicFramePr>
        <p:xfrm>
          <a:off x="6667988" y="3432377"/>
          <a:ext cx="1284288" cy="1020762"/>
        </p:xfrm>
        <a:graphic>
          <a:graphicData uri="http://schemas.openxmlformats.org/presentationml/2006/ole">
            <mc:AlternateContent xmlns:mc="http://schemas.openxmlformats.org/markup-compatibility/2006">
              <mc:Choice xmlns:v="urn:schemas-microsoft-com:vml" Requires="v">
                <p:oleObj spid="_x0000_s151645" name="公式" r:id="rId9" imgW="495000" imgH="393480" progId="Equation.3">
                  <p:embed/>
                </p:oleObj>
              </mc:Choice>
              <mc:Fallback>
                <p:oleObj name="公式" r:id="rId9" imgW="495000" imgH="393480" progId="Equation.3">
                  <p:embed/>
                  <p:pic>
                    <p:nvPicPr>
                      <p:cNvPr id="17" name="对象 16"/>
                      <p:cNvPicPr/>
                      <p:nvPr/>
                    </p:nvPicPr>
                    <p:blipFill>
                      <a:blip r:embed="rId10"/>
                      <a:stretch>
                        <a:fillRect/>
                      </a:stretch>
                    </p:blipFill>
                    <p:spPr>
                      <a:xfrm>
                        <a:off x="6667988" y="3432377"/>
                        <a:ext cx="1284288" cy="1020762"/>
                      </a:xfrm>
                      <a:prstGeom prst="rect">
                        <a:avLst/>
                      </a:prstGeom>
                    </p:spPr>
                  </p:pic>
                </p:oleObj>
              </mc:Fallback>
            </mc:AlternateContent>
          </a:graphicData>
        </a:graphic>
      </p:graphicFrame>
    </p:spTree>
    <p:extLst>
      <p:ext uri="{BB962C8B-B14F-4D97-AF65-F5344CB8AC3E}">
        <p14:creationId xmlns:p14="http://schemas.microsoft.com/office/powerpoint/2010/main" val="184955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down)">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in)">
                                      <p:cBhvr>
                                        <p:cTn id="45" dur="2000"/>
                                        <p:tgtEl>
                                          <p:spTgt spid="9"/>
                                        </p:tgtEl>
                                      </p:cBhvr>
                                    </p:animEffect>
                                  </p:childTnLst>
                                </p:cTn>
                              </p:par>
                              <p:par>
                                <p:cTn id="46" presetID="6" presetClass="entr" presetSubtype="16"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circle(in)">
                                      <p:cBhvr>
                                        <p:cTn id="4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600200" y="304800"/>
            <a:ext cx="8991600"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50000"/>
              </a:spcBef>
            </a:pPr>
            <a:r>
              <a:rPr lang="en-US" altLang="zh-CN" sz="2800" b="1" dirty="0">
                <a:solidFill>
                  <a:srgbClr val="FF3300"/>
                </a:solidFill>
                <a:latin typeface="Century Schoolbook" panose="02040604050505020304" pitchFamily="18" charset="0"/>
              </a:rPr>
              <a:t>【</a:t>
            </a:r>
            <a:r>
              <a:rPr lang="zh-CN" altLang="en-US" sz="2800" b="1" dirty="0">
                <a:solidFill>
                  <a:srgbClr val="FF3300"/>
                </a:solidFill>
                <a:latin typeface="Century Schoolbook" panose="02040604050505020304" pitchFamily="18" charset="0"/>
              </a:rPr>
              <a:t>补充</a:t>
            </a:r>
            <a:r>
              <a:rPr lang="zh-CN" altLang="zh-CN" sz="2800" b="1" dirty="0">
                <a:solidFill>
                  <a:srgbClr val="FF3300"/>
                </a:solidFill>
                <a:latin typeface="Century Schoolbook" panose="02040604050505020304" pitchFamily="18" charset="0"/>
              </a:rPr>
              <a:t>例</a:t>
            </a:r>
            <a:r>
              <a:rPr lang="en-US" altLang="zh-CN" sz="2800" b="1" dirty="0">
                <a:solidFill>
                  <a:srgbClr val="FF3300"/>
                </a:solidFill>
                <a:latin typeface="Century Schoolbook" panose="02040604050505020304" pitchFamily="18" charset="0"/>
              </a:rPr>
              <a:t>】</a:t>
            </a:r>
            <a:r>
              <a:rPr lang="zh-CN" altLang="zh-CN" sz="2800" b="1" dirty="0">
                <a:solidFill>
                  <a:srgbClr val="0000FF"/>
                </a:solidFill>
                <a:latin typeface="Calibri" panose="020F0502020204030204" pitchFamily="34" charset="0"/>
              </a:rPr>
              <a:t>氢原子从第四激发态跃迁到第一激发态时所发射光子的波长为</a:t>
            </a:r>
            <a:r>
              <a:rPr lang="en-US" altLang="zh-CN" sz="2800" b="1" dirty="0">
                <a:solidFill>
                  <a:srgbClr val="0000FF"/>
                </a:solidFill>
                <a:latin typeface="Calibri" panose="020F0502020204030204" pitchFamily="34" charset="0"/>
              </a:rPr>
              <a:t>               </a:t>
            </a:r>
            <a:r>
              <a:rPr lang="zh-CN" altLang="zh-CN" sz="2800" b="1" dirty="0">
                <a:solidFill>
                  <a:srgbClr val="0000FF"/>
                </a:solidFill>
                <a:latin typeface="Calibri" panose="020F0502020204030204" pitchFamily="34" charset="0"/>
              </a:rPr>
              <a:t>，若测定此波长的精确度</a:t>
            </a:r>
            <a:r>
              <a:rPr lang="zh-CN" altLang="zh-CN" sz="2800" b="1" dirty="0">
                <a:solidFill>
                  <a:srgbClr val="FF0000"/>
                </a:solidFill>
                <a:latin typeface="Calibri" panose="020F0502020204030204" pitchFamily="34" charset="0"/>
                <a:sym typeface="Symbol" panose="05050102010706020507" pitchFamily="18" charset="2"/>
              </a:rPr>
              <a:t>/=10</a:t>
            </a:r>
            <a:r>
              <a:rPr lang="zh-CN" altLang="zh-CN" sz="2800" b="1" baseline="30000" dirty="0">
                <a:solidFill>
                  <a:srgbClr val="FF0000"/>
                </a:solidFill>
                <a:latin typeface="Calibri" panose="020F0502020204030204" pitchFamily="34" charset="0"/>
                <a:sym typeface="Symbol" panose="05050102010706020507" pitchFamily="18" charset="2"/>
              </a:rPr>
              <a:t>-5</a:t>
            </a:r>
            <a:r>
              <a:rPr lang="zh-CN" altLang="zh-CN" sz="2800" b="1" dirty="0">
                <a:solidFill>
                  <a:srgbClr val="0000FF"/>
                </a:solidFill>
                <a:latin typeface="Calibri" panose="020F0502020204030204" pitchFamily="34" charset="0"/>
                <a:sym typeface="Symbol" panose="05050102010706020507" pitchFamily="18" charset="2"/>
              </a:rPr>
              <a:t>，</a:t>
            </a:r>
            <a:r>
              <a:rPr lang="zh-CN" altLang="en-US" sz="2800" b="1" dirty="0">
                <a:solidFill>
                  <a:srgbClr val="0000FF"/>
                </a:solidFill>
                <a:latin typeface="Calibri" panose="020F0502020204030204" pitchFamily="34" charset="0"/>
                <a:sym typeface="Symbol" panose="05050102010706020507" pitchFamily="18" charset="2"/>
              </a:rPr>
              <a:t>确定</a:t>
            </a:r>
            <a:r>
              <a:rPr lang="zh-CN" altLang="zh-CN" sz="2800" b="1" dirty="0">
                <a:solidFill>
                  <a:srgbClr val="0000FF"/>
                </a:solidFill>
                <a:latin typeface="Calibri" panose="020F0502020204030204" pitchFamily="34" charset="0"/>
                <a:sym typeface="Symbol" panose="05050102010706020507" pitchFamily="18" charset="2"/>
              </a:rPr>
              <a:t>光子位置的不确定度</a:t>
            </a:r>
            <a:r>
              <a:rPr lang="zh-CN" altLang="zh-CN" sz="2800" b="1" dirty="0">
                <a:solidFill>
                  <a:srgbClr val="FF0000"/>
                </a:solidFill>
                <a:latin typeface="Calibri" panose="020F0502020204030204" pitchFamily="34" charset="0"/>
                <a:sym typeface="Symbol" panose="05050102010706020507" pitchFamily="18" charset="2"/>
              </a:rPr>
              <a:t>x</a:t>
            </a:r>
            <a:r>
              <a:rPr lang="zh-CN" altLang="zh-CN" sz="2800" b="1" dirty="0">
                <a:solidFill>
                  <a:srgbClr val="0000FF"/>
                </a:solidFill>
                <a:latin typeface="Calibri" panose="020F0502020204030204" pitchFamily="34" charset="0"/>
                <a:sym typeface="Symbol" panose="05050102010706020507" pitchFamily="18" charset="2"/>
              </a:rPr>
              <a:t>。</a:t>
            </a:r>
          </a:p>
        </p:txBody>
      </p:sp>
      <p:sp>
        <p:nvSpPr>
          <p:cNvPr id="3" name="Text Box 3"/>
          <p:cNvSpPr txBox="1">
            <a:spLocks noChangeArrowheads="1"/>
          </p:cNvSpPr>
          <p:nvPr/>
        </p:nvSpPr>
        <p:spPr bwMode="auto">
          <a:xfrm>
            <a:off x="1981200" y="2133601"/>
            <a:ext cx="190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FF3300"/>
                </a:solidFill>
                <a:latin typeface="Calibri" panose="020F0502020204030204" pitchFamily="34" charset="0"/>
              </a:rPr>
              <a:t>解：</a:t>
            </a:r>
          </a:p>
        </p:txBody>
      </p:sp>
      <p:graphicFrame>
        <p:nvGraphicFramePr>
          <p:cNvPr id="4" name="Object 4"/>
          <p:cNvGraphicFramePr>
            <a:graphicFrameLocks noChangeAspect="1"/>
          </p:cNvGraphicFramePr>
          <p:nvPr/>
        </p:nvGraphicFramePr>
        <p:xfrm>
          <a:off x="2743200" y="1860550"/>
          <a:ext cx="5486400" cy="1081088"/>
        </p:xfrm>
        <a:graphic>
          <a:graphicData uri="http://schemas.openxmlformats.org/presentationml/2006/ole">
            <mc:AlternateContent xmlns:mc="http://schemas.openxmlformats.org/markup-compatibility/2006">
              <mc:Choice xmlns:v="urn:schemas-microsoft-com:vml" Requires="v">
                <p:oleObj spid="_x0000_s98084" name="公式" r:id="rId3" imgW="2082800" imgH="431800" progId="Equation.3">
                  <p:embed/>
                </p:oleObj>
              </mc:Choice>
              <mc:Fallback>
                <p:oleObj name="公式" r:id="rId3" imgW="20828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860550"/>
                        <a:ext cx="5486400"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2819400" y="3124200"/>
          <a:ext cx="4572000" cy="546100"/>
        </p:xfrm>
        <a:graphic>
          <a:graphicData uri="http://schemas.openxmlformats.org/presentationml/2006/ole">
            <mc:AlternateContent xmlns:mc="http://schemas.openxmlformats.org/markup-compatibility/2006">
              <mc:Choice xmlns:v="urn:schemas-microsoft-com:vml" Requires="v">
                <p:oleObj spid="_x0000_s98085" name="公式" r:id="rId5" imgW="1816889" imgH="228699" progId="Equation.3">
                  <p:embed/>
                </p:oleObj>
              </mc:Choice>
              <mc:Fallback>
                <p:oleObj name="公式" r:id="rId5" imgW="1816889" imgH="22869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124200"/>
                        <a:ext cx="45720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2438400" y="3819526"/>
          <a:ext cx="1828800" cy="1057275"/>
        </p:xfrm>
        <a:graphic>
          <a:graphicData uri="http://schemas.openxmlformats.org/presentationml/2006/ole">
            <mc:AlternateContent xmlns:mc="http://schemas.openxmlformats.org/markup-compatibility/2006">
              <mc:Choice xmlns:v="urn:schemas-microsoft-com:vml" Requires="v">
                <p:oleObj spid="_x0000_s98086" name="公式" r:id="rId7" imgW="647700" imgH="393700" progId="Equation.3">
                  <p:embed/>
                </p:oleObj>
              </mc:Choice>
              <mc:Fallback>
                <p:oleObj name="公式" r:id="rId7" imgW="647700" imgH="393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819526"/>
                        <a:ext cx="18288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4648200" y="3821114"/>
          <a:ext cx="3886200" cy="979487"/>
        </p:xfrm>
        <a:graphic>
          <a:graphicData uri="http://schemas.openxmlformats.org/presentationml/2006/ole">
            <mc:AlternateContent xmlns:mc="http://schemas.openxmlformats.org/markup-compatibility/2006">
              <mc:Choice xmlns:v="urn:schemas-microsoft-com:vml" Requires="v">
                <p:oleObj spid="_x0000_s98087" name="公式" r:id="rId9" imgW="1485900" imgH="393700" progId="Equation.3">
                  <p:embed/>
                </p:oleObj>
              </mc:Choice>
              <mc:Fallback>
                <p:oleObj name="公式" r:id="rId9" imgW="1485900" imgH="393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3821114"/>
                        <a:ext cx="388620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1828800" y="4948238"/>
          <a:ext cx="2895600" cy="538162"/>
        </p:xfrm>
        <a:graphic>
          <a:graphicData uri="http://schemas.openxmlformats.org/presentationml/2006/ole">
            <mc:AlternateContent xmlns:mc="http://schemas.openxmlformats.org/markup-compatibility/2006">
              <mc:Choice xmlns:v="urn:schemas-microsoft-com:vml" Requires="v">
                <p:oleObj spid="_x0000_s98088" name="公式" r:id="rId11" imgW="1103942" imgH="215713" progId="Equation.3">
                  <p:embed/>
                </p:oleObj>
              </mc:Choice>
              <mc:Fallback>
                <p:oleObj name="公式" r:id="rId11" imgW="1103942" imgH="215713"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4948238"/>
                        <a:ext cx="2895600"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2286000" y="5438775"/>
          <a:ext cx="4267200" cy="1181100"/>
        </p:xfrm>
        <a:graphic>
          <a:graphicData uri="http://schemas.openxmlformats.org/presentationml/2006/ole">
            <mc:AlternateContent xmlns:mc="http://schemas.openxmlformats.org/markup-compatibility/2006">
              <mc:Choice xmlns:v="urn:schemas-microsoft-com:vml" Requires="v">
                <p:oleObj spid="_x0000_s98089" name="公式" r:id="rId13" imgW="1613600" imgH="470104" progId="Equation.3">
                  <p:embed/>
                </p:oleObj>
              </mc:Choice>
              <mc:Fallback>
                <p:oleObj name="公式" r:id="rId13" imgW="1613600" imgH="47010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5438775"/>
                        <a:ext cx="42672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6400800" y="5867400"/>
          <a:ext cx="1905000" cy="509588"/>
        </p:xfrm>
        <a:graphic>
          <a:graphicData uri="http://schemas.openxmlformats.org/presentationml/2006/ole">
            <mc:AlternateContent xmlns:mc="http://schemas.openxmlformats.org/markup-compatibility/2006">
              <mc:Choice xmlns:v="urn:schemas-microsoft-com:vml" Requires="v">
                <p:oleObj spid="_x0000_s98090" name="公式" r:id="rId15" imgW="762000" imgH="203200" progId="Equation.3">
                  <p:embed/>
                </p:oleObj>
              </mc:Choice>
              <mc:Fallback>
                <p:oleObj name="公式" r:id="rId15" imgW="762000" imgH="2032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0800" y="5867400"/>
                        <a:ext cx="19050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5" name="Object 11"/>
          <p:cNvGraphicFramePr>
            <a:graphicFrameLocks noChangeAspect="1"/>
          </p:cNvGraphicFramePr>
          <p:nvPr/>
        </p:nvGraphicFramePr>
        <p:xfrm>
          <a:off x="4595813" y="785813"/>
          <a:ext cx="1301750" cy="468312"/>
        </p:xfrm>
        <a:graphic>
          <a:graphicData uri="http://schemas.openxmlformats.org/presentationml/2006/ole">
            <mc:AlternateContent xmlns:mc="http://schemas.openxmlformats.org/markup-compatibility/2006">
              <mc:Choice xmlns:v="urn:schemas-microsoft-com:vml" Requires="v">
                <p:oleObj spid="_x0000_s98091" name="公式" r:id="rId17" imgW="469492" imgH="177646" progId="Equation.3">
                  <p:embed/>
                </p:oleObj>
              </mc:Choice>
              <mc:Fallback>
                <p:oleObj name="公式" r:id="rId17" imgW="469492" imgH="177646"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95813" y="785813"/>
                        <a:ext cx="130175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752600" y="152400"/>
            <a:ext cx="8915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3300"/>
                </a:solidFill>
                <a:latin typeface="Century Schoolbook" panose="02040604050505020304" pitchFamily="18" charset="0"/>
                <a:sym typeface="Symbol" panose="05050102010706020507" pitchFamily="18" charset="2"/>
              </a:rPr>
              <a:t>【</a:t>
            </a:r>
            <a:r>
              <a:rPr lang="zh-CN" altLang="en-US" sz="2800" b="1">
                <a:solidFill>
                  <a:srgbClr val="FF3300"/>
                </a:solidFill>
                <a:latin typeface="Century Schoolbook" panose="02040604050505020304" pitchFamily="18" charset="0"/>
                <a:sym typeface="Symbol" panose="05050102010706020507" pitchFamily="18" charset="2"/>
              </a:rPr>
              <a:t>补充</a:t>
            </a:r>
            <a:r>
              <a:rPr lang="zh-CN" altLang="zh-CN" sz="2800" b="1">
                <a:solidFill>
                  <a:srgbClr val="FF3300"/>
                </a:solidFill>
                <a:latin typeface="Century Schoolbook" panose="02040604050505020304" pitchFamily="18" charset="0"/>
                <a:sym typeface="Symbol" panose="05050102010706020507" pitchFamily="18" charset="2"/>
              </a:rPr>
              <a:t>例</a:t>
            </a:r>
            <a:r>
              <a:rPr lang="en-US" altLang="zh-CN" sz="2800" b="1">
                <a:solidFill>
                  <a:srgbClr val="FF3300"/>
                </a:solidFill>
                <a:latin typeface="Century Schoolbook" panose="02040604050505020304" pitchFamily="18" charset="0"/>
                <a:sym typeface="Symbol" panose="05050102010706020507" pitchFamily="18" charset="2"/>
              </a:rPr>
              <a:t>】</a:t>
            </a:r>
            <a:r>
              <a:rPr lang="zh-CN" altLang="zh-CN" sz="2800" b="1">
                <a:solidFill>
                  <a:srgbClr val="0000FF"/>
                </a:solidFill>
                <a:latin typeface="Century Schoolbook" panose="02040604050505020304" pitchFamily="18" charset="0"/>
                <a:sym typeface="Symbol" panose="05050102010706020507" pitchFamily="18" charset="2"/>
              </a:rPr>
              <a:t>某原子的第一激发态的能级宽度为 E=6 </a:t>
            </a:r>
            <a:r>
              <a:rPr lang="zh-CN" altLang="zh-CN" sz="2800" b="1">
                <a:solidFill>
                  <a:srgbClr val="0000FF"/>
                </a:solidFill>
                <a:latin typeface="Century Schoolbook" panose="02040604050505020304" pitchFamily="18" charset="0"/>
              </a:rPr>
              <a:t>10</a:t>
            </a:r>
            <a:r>
              <a:rPr lang="zh-CN" altLang="zh-CN" sz="2800" b="1" baseline="30000">
                <a:solidFill>
                  <a:srgbClr val="0000FF"/>
                </a:solidFill>
                <a:latin typeface="Century Schoolbook" panose="02040604050505020304" pitchFamily="18" charset="0"/>
              </a:rPr>
              <a:t>-8</a:t>
            </a:r>
            <a:r>
              <a:rPr lang="zh-CN" altLang="zh-CN" sz="2800" b="1">
                <a:solidFill>
                  <a:srgbClr val="0000FF"/>
                </a:solidFill>
                <a:latin typeface="Century Schoolbook" panose="02040604050505020304" pitchFamily="18" charset="0"/>
                <a:sym typeface="Symbol" panose="05050102010706020507" pitchFamily="18" charset="2"/>
              </a:rPr>
              <a:t>电子伏，试估算原子处于第一激发态的寿命t。</a:t>
            </a:r>
          </a:p>
        </p:txBody>
      </p:sp>
      <p:sp>
        <p:nvSpPr>
          <p:cNvPr id="3" name="Text Box 3"/>
          <p:cNvSpPr txBox="1">
            <a:spLocks noChangeArrowheads="1"/>
          </p:cNvSpPr>
          <p:nvPr/>
        </p:nvSpPr>
        <p:spPr bwMode="auto">
          <a:xfrm>
            <a:off x="1752600" y="1219201"/>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3300"/>
                </a:solidFill>
                <a:latin typeface="Century Schoolbook" panose="02040604050505020304" pitchFamily="18" charset="0"/>
                <a:sym typeface="Symbol" panose="05050102010706020507" pitchFamily="18" charset="2"/>
              </a:rPr>
              <a:t>解:</a:t>
            </a:r>
            <a:r>
              <a:rPr lang="zh-CN" altLang="zh-CN" sz="2800" b="1">
                <a:solidFill>
                  <a:srgbClr val="008000"/>
                </a:solidFill>
                <a:latin typeface="Century Schoolbook" panose="02040604050505020304" pitchFamily="18" charset="0"/>
                <a:sym typeface="Symbol" panose="05050102010706020507" pitchFamily="18" charset="2"/>
              </a:rPr>
              <a:t>根据时间与能量的不确定关系，</a:t>
            </a:r>
            <a:endParaRPr lang="zh-CN" altLang="zh-CN" sz="2800" b="1">
              <a:solidFill>
                <a:srgbClr val="008000"/>
              </a:solidFill>
              <a:latin typeface="Century Schoolbook" panose="02040604050505020304" pitchFamily="18" charset="0"/>
            </a:endParaRPr>
          </a:p>
        </p:txBody>
      </p:sp>
      <p:graphicFrame>
        <p:nvGraphicFramePr>
          <p:cNvPr id="4" name="Object 4"/>
          <p:cNvGraphicFramePr>
            <a:graphicFrameLocks noChangeAspect="1"/>
          </p:cNvGraphicFramePr>
          <p:nvPr/>
        </p:nvGraphicFramePr>
        <p:xfrm>
          <a:off x="2057400" y="1676401"/>
          <a:ext cx="7315200" cy="1077913"/>
        </p:xfrm>
        <a:graphic>
          <a:graphicData uri="http://schemas.openxmlformats.org/presentationml/2006/ole">
            <mc:AlternateContent xmlns:mc="http://schemas.openxmlformats.org/markup-compatibility/2006">
              <mc:Choice xmlns:v="urn:schemas-microsoft-com:vml" Requires="v">
                <p:oleObj spid="_x0000_s22993" name="公式" r:id="rId3" imgW="2844800" imgH="419100" progId="Equation.3">
                  <p:embed/>
                </p:oleObj>
              </mc:Choice>
              <mc:Fallback>
                <p:oleObj name="公式" r:id="rId3" imgW="28448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76401"/>
                        <a:ext cx="73152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矩形 4"/>
          <p:cNvSpPr>
            <a:spLocks noChangeArrowheads="1"/>
          </p:cNvSpPr>
          <p:nvPr/>
        </p:nvSpPr>
        <p:spPr bwMode="auto">
          <a:xfrm>
            <a:off x="4079776" y="3175774"/>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00000"/>
                </a:solidFill>
                <a:latin typeface="楷体_GB2312" pitchFamily="49" charset="-122"/>
              </a:rPr>
              <a:t>总结</a:t>
            </a:r>
            <a:endParaRPr lang="zh-CN" altLang="en-US" sz="2800" b="1" dirty="0">
              <a:solidFill>
                <a:srgbClr val="C00000"/>
              </a:solidFill>
              <a:latin typeface="Calibri" panose="020F0502020204030204" pitchFamily="34" charset="0"/>
            </a:endParaRPr>
          </a:p>
        </p:txBody>
      </p:sp>
      <p:sp>
        <p:nvSpPr>
          <p:cNvPr id="6" name="Text Box 4"/>
          <p:cNvSpPr txBox="1">
            <a:spLocks noChangeArrowheads="1"/>
          </p:cNvSpPr>
          <p:nvPr/>
        </p:nvSpPr>
        <p:spPr bwMode="auto">
          <a:xfrm>
            <a:off x="1703388" y="3840164"/>
            <a:ext cx="8763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chemeClr val="accent2"/>
                </a:solidFill>
                <a:latin typeface="Century Schoolbook" panose="02040604050505020304" pitchFamily="18" charset="0"/>
                <a:sym typeface="Symbol" panose="05050102010706020507" pitchFamily="18" charset="2"/>
              </a:rPr>
              <a:t>     </a:t>
            </a:r>
            <a:r>
              <a:rPr lang="zh-CN" altLang="zh-CN" sz="2800" b="1">
                <a:solidFill>
                  <a:srgbClr val="0000FF"/>
                </a:solidFill>
                <a:latin typeface="Century Schoolbook" panose="02040604050505020304" pitchFamily="18" charset="0"/>
              </a:rPr>
              <a:t>不确定关系是物质的波粒二象性引起的。</a:t>
            </a:r>
            <a:r>
              <a:rPr lang="zh-CN" altLang="zh-CN" sz="2800" b="1">
                <a:solidFill>
                  <a:srgbClr val="0000FF"/>
                </a:solidFill>
                <a:latin typeface="Century Schoolbook" panose="02040604050505020304" pitchFamily="18" charset="0"/>
                <a:sym typeface="Symbol" panose="05050102010706020507" pitchFamily="18" charset="2"/>
              </a:rPr>
              <a:t>是波粒二象性的深刻反应，也是对波粒二象性的进一步描述。</a:t>
            </a:r>
          </a:p>
        </p:txBody>
      </p:sp>
      <p:sp>
        <p:nvSpPr>
          <p:cNvPr id="7" name="Text Box 5"/>
          <p:cNvSpPr txBox="1">
            <a:spLocks noChangeArrowheads="1"/>
          </p:cNvSpPr>
          <p:nvPr/>
        </p:nvSpPr>
        <p:spPr bwMode="auto">
          <a:xfrm>
            <a:off x="1524000" y="4857751"/>
            <a:ext cx="92964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lang="zh-CN" altLang="zh-CN" sz="2800" b="1">
                <a:solidFill>
                  <a:srgbClr val="7030A0"/>
                </a:solidFill>
                <a:latin typeface="Century Schoolbook" panose="02040604050505020304" pitchFamily="18" charset="0"/>
              </a:rPr>
              <a:t>由于微观粒子的波动性，位置与动量不能</a:t>
            </a:r>
            <a:r>
              <a:rPr lang="zh-CN" altLang="zh-CN" sz="2800" b="1">
                <a:solidFill>
                  <a:srgbClr val="FF3300"/>
                </a:solidFill>
                <a:latin typeface="Century Schoolbook" panose="02040604050505020304" pitchFamily="18" charset="0"/>
              </a:rPr>
              <a:t>同时</a:t>
            </a:r>
            <a:r>
              <a:rPr lang="zh-CN" altLang="zh-CN" sz="2800" b="1">
                <a:solidFill>
                  <a:srgbClr val="7030A0"/>
                </a:solidFill>
                <a:latin typeface="Century Schoolbook" panose="02040604050505020304" pitchFamily="18" charset="0"/>
              </a:rPr>
              <a:t>有精确值。 </a:t>
            </a:r>
          </a:p>
        </p:txBody>
      </p:sp>
      <p:grpSp>
        <p:nvGrpSpPr>
          <p:cNvPr id="2" name="Group 6"/>
          <p:cNvGrpSpPr>
            <a:grpSpLocks/>
          </p:cNvGrpSpPr>
          <p:nvPr/>
        </p:nvGrpSpPr>
        <p:grpSpPr bwMode="auto">
          <a:xfrm>
            <a:off x="1752600" y="5537201"/>
            <a:ext cx="8915400" cy="1052513"/>
            <a:chOff x="0" y="0"/>
            <a:chExt cx="5376" cy="663"/>
          </a:xfrm>
        </p:grpSpPr>
        <p:sp>
          <p:nvSpPr>
            <p:cNvPr id="22537" name="Text Box 7"/>
            <p:cNvSpPr txBox="1">
              <a:spLocks noChangeArrowheads="1"/>
            </p:cNvSpPr>
            <p:nvPr/>
          </p:nvSpPr>
          <p:spPr bwMode="auto">
            <a:xfrm>
              <a:off x="0" y="0"/>
              <a:ext cx="537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i="1">
                  <a:solidFill>
                    <a:schemeClr val="accent2"/>
                  </a:solidFill>
                  <a:latin typeface="Symbol" panose="05050102010706020507" pitchFamily="18" charset="2"/>
                </a:rPr>
                <a:t>D</a:t>
              </a:r>
              <a:r>
                <a:rPr lang="zh-CN" altLang="zh-CN" sz="2800" b="1" i="1">
                  <a:solidFill>
                    <a:schemeClr val="accent2"/>
                  </a:solidFill>
                  <a:latin typeface="Century Schoolbook" panose="02040604050505020304" pitchFamily="18" charset="0"/>
                </a:rPr>
                <a:t>x</a:t>
              </a:r>
              <a:r>
                <a:rPr lang="zh-CN" altLang="zh-CN" sz="2800" b="1">
                  <a:solidFill>
                    <a:schemeClr val="accent2"/>
                  </a:solidFill>
                  <a:latin typeface="Century Schoolbook" panose="02040604050505020304" pitchFamily="18" charset="0"/>
                </a:rPr>
                <a:t>越小（位置越精确），衍射现象越显著， </a:t>
              </a:r>
              <a:r>
                <a:rPr lang="zh-CN" altLang="zh-CN" sz="2800" b="1" i="1">
                  <a:solidFill>
                    <a:schemeClr val="accent2"/>
                  </a:solidFill>
                  <a:latin typeface="Symbol" panose="05050102010706020507" pitchFamily="18" charset="2"/>
                </a:rPr>
                <a:t>D</a:t>
              </a:r>
              <a:r>
                <a:rPr lang="zh-CN" altLang="zh-CN" sz="2800" b="1" i="1">
                  <a:solidFill>
                    <a:schemeClr val="accent2"/>
                  </a:solidFill>
                  <a:latin typeface="Century Schoolbook" panose="02040604050505020304" pitchFamily="18" charset="0"/>
                </a:rPr>
                <a:t>P</a:t>
              </a:r>
              <a:r>
                <a:rPr lang="zh-CN" altLang="zh-CN" sz="2800" b="1" i="1" baseline="-25000">
                  <a:solidFill>
                    <a:schemeClr val="accent2"/>
                  </a:solidFill>
                  <a:latin typeface="Century Schoolbook" panose="02040604050505020304" pitchFamily="18" charset="0"/>
                </a:rPr>
                <a:t>x </a:t>
              </a:r>
              <a:r>
                <a:rPr lang="zh-CN" altLang="zh-CN" sz="2800" b="1">
                  <a:solidFill>
                    <a:schemeClr val="accent2"/>
                  </a:solidFill>
                  <a:latin typeface="Century Schoolbook" panose="02040604050505020304" pitchFamily="18" charset="0"/>
                </a:rPr>
                <a:t>越大，动量不确定度越大。在同一时刻</a:t>
              </a:r>
            </a:p>
          </p:txBody>
        </p:sp>
        <p:graphicFrame>
          <p:nvGraphicFramePr>
            <p:cNvPr id="22538" name="Object 8"/>
            <p:cNvGraphicFramePr>
              <a:graphicFrameLocks noChangeAspect="1"/>
            </p:cNvGraphicFramePr>
            <p:nvPr/>
          </p:nvGraphicFramePr>
          <p:xfrm>
            <a:off x="3264" y="250"/>
            <a:ext cx="1200" cy="413"/>
          </p:xfrm>
          <a:graphic>
            <a:graphicData uri="http://schemas.openxmlformats.org/presentationml/2006/ole">
              <mc:AlternateContent xmlns:mc="http://schemas.openxmlformats.org/markup-compatibility/2006">
                <mc:Choice xmlns:v="urn:schemas-microsoft-com:vml" Requires="v">
                  <p:oleObj spid="_x0000_s22994" name="公式" r:id="rId5" imgW="660687" imgH="228699" progId="Equation.3">
                    <p:embed/>
                  </p:oleObj>
                </mc:Choice>
                <mc:Fallback>
                  <p:oleObj name="公式" r:id="rId5" imgW="660687" imgH="22869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250"/>
                          <a:ext cx="1200"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510"/>
                                        </p:tgtEl>
                                        <p:attrNameLst>
                                          <p:attrName>style.visibility</p:attrName>
                                        </p:attrNameLst>
                                      </p:cBhvr>
                                      <p:to>
                                        <p:strVal val="visible"/>
                                      </p:to>
                                    </p:set>
                                    <p:anim calcmode="lin" valueType="num">
                                      <p:cBhvr additive="base">
                                        <p:cTn id="17" dur="500" fill="hold"/>
                                        <p:tgtEl>
                                          <p:spTgt spid="21510"/>
                                        </p:tgtEl>
                                        <p:attrNameLst>
                                          <p:attrName>ppt_x</p:attrName>
                                        </p:attrNameLst>
                                      </p:cBhvr>
                                      <p:tavLst>
                                        <p:tav tm="0">
                                          <p:val>
                                            <p:strVal val="#ppt_x"/>
                                          </p:val>
                                        </p:tav>
                                        <p:tav tm="100000">
                                          <p:val>
                                            <p:strVal val="#ppt_x"/>
                                          </p:val>
                                        </p:tav>
                                      </p:tavLst>
                                    </p:anim>
                                    <p:anim calcmode="lin" valueType="num">
                                      <p:cBhvr additive="base">
                                        <p:cTn id="18"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21510"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06564" y="1"/>
            <a:ext cx="89614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chemeClr val="accent2"/>
                </a:solidFill>
                <a:latin typeface="Century Schoolbook" panose="02040604050505020304" pitchFamily="18" charset="0"/>
                <a:sym typeface="Symbol" panose="05050102010706020507" pitchFamily="18" charset="2"/>
              </a:rPr>
              <a:t>     </a:t>
            </a:r>
            <a:r>
              <a:rPr lang="zh-CN" altLang="zh-CN" sz="2800" b="1">
                <a:solidFill>
                  <a:srgbClr val="008000"/>
                </a:solidFill>
                <a:latin typeface="Century Schoolbook" panose="02040604050505020304" pitchFamily="18" charset="0"/>
                <a:sym typeface="Symbol" panose="05050102010706020507" pitchFamily="18" charset="2"/>
              </a:rPr>
              <a:t>不确定关系是由物质本身固有的特性所决定的，而不是由于仪器或测量方法的缺陷所造成的。不论测量仪器的精度有多高，我们认识一个物理体系的精确度也要受到限制。</a:t>
            </a:r>
            <a:endParaRPr lang="zh-CN" altLang="zh-CN" sz="2800" b="1">
              <a:solidFill>
                <a:srgbClr val="008000"/>
              </a:solidFill>
              <a:latin typeface="Century Schoolbook" panose="02040604050505020304" pitchFamily="18" charset="0"/>
            </a:endParaRPr>
          </a:p>
        </p:txBody>
      </p:sp>
      <p:sp>
        <p:nvSpPr>
          <p:cNvPr id="3" name="Text Box 9"/>
          <p:cNvSpPr txBox="1">
            <a:spLocks noChangeArrowheads="1"/>
          </p:cNvSpPr>
          <p:nvPr/>
        </p:nvSpPr>
        <p:spPr bwMode="auto">
          <a:xfrm>
            <a:off x="1738313" y="1785939"/>
            <a:ext cx="8686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sym typeface="Symbol" panose="05050102010706020507" pitchFamily="18" charset="2"/>
              </a:rPr>
              <a:t>  不确定关系指明了宏观物理与微观物理的分界线：</a:t>
            </a:r>
            <a:r>
              <a:rPr lang="zh-CN" altLang="zh-CN" sz="2800" b="1" dirty="0">
                <a:solidFill>
                  <a:srgbClr val="6600CC"/>
                </a:solidFill>
                <a:latin typeface="Century Schoolbook" panose="02040604050505020304" pitchFamily="18" charset="0"/>
                <a:sym typeface="Symbol" panose="05050102010706020507" pitchFamily="18" charset="2"/>
              </a:rPr>
              <a:t>在某个具体问题中，粒子是否可作为经典粒子来处理，起关健作用的是普朗克恒量</a:t>
            </a:r>
            <a:r>
              <a:rPr lang="zh-CN" altLang="zh-CN" sz="2800" b="1" dirty="0">
                <a:solidFill>
                  <a:srgbClr val="FF0000"/>
                </a:solidFill>
                <a:latin typeface="Century Schoolbook" panose="02040604050505020304" pitchFamily="18" charset="0"/>
                <a:sym typeface="Symbol" panose="05050102010706020507" pitchFamily="18" charset="2"/>
              </a:rPr>
              <a:t>h</a:t>
            </a:r>
            <a:r>
              <a:rPr lang="zh-CN" altLang="zh-CN" sz="2800" b="1" dirty="0">
                <a:solidFill>
                  <a:srgbClr val="6600CC"/>
                </a:solidFill>
                <a:latin typeface="Century Schoolbook" panose="02040604050505020304" pitchFamily="18" charset="0"/>
                <a:sym typeface="Symbol" panose="05050102010706020507" pitchFamily="18" charset="2"/>
              </a:rPr>
              <a:t>的大小。</a:t>
            </a:r>
            <a:endParaRPr lang="zh-CN" altLang="zh-CN" sz="2800" b="1" dirty="0">
              <a:solidFill>
                <a:srgbClr val="6600CC"/>
              </a:solidFill>
              <a:latin typeface="Century Schoolbook" panose="02040604050505020304" pitchFamily="18" charset="0"/>
            </a:endParaRPr>
          </a:p>
        </p:txBody>
      </p:sp>
      <p:sp>
        <p:nvSpPr>
          <p:cNvPr id="4" name="Text Box 2"/>
          <p:cNvSpPr txBox="1">
            <a:spLocks noChangeArrowheads="1"/>
          </p:cNvSpPr>
          <p:nvPr/>
        </p:nvSpPr>
        <p:spPr bwMode="auto">
          <a:xfrm>
            <a:off x="1738314" y="3000376"/>
            <a:ext cx="813593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sz="2800" b="1">
                <a:latin typeface="Calibri" panose="020F0502020204030204" pitchFamily="34" charset="0"/>
              </a:rPr>
              <a:t> </a:t>
            </a:r>
            <a:r>
              <a:rPr lang="en-US" altLang="zh-CN" sz="2800" b="1">
                <a:latin typeface="Calibri" panose="020F0502020204030204" pitchFamily="34" charset="0"/>
              </a:rPr>
              <a:t>1</a:t>
            </a:r>
            <a:r>
              <a:rPr lang="zh-CN" altLang="en-US" sz="2800" b="1">
                <a:latin typeface="Calibri" panose="020F0502020204030204" pitchFamily="34" charset="0"/>
              </a:rPr>
              <a:t>）</a:t>
            </a:r>
            <a:r>
              <a:rPr lang="en-US" altLang="zh-CN" sz="2800" b="1">
                <a:latin typeface="Calibri" panose="020F0502020204030204" pitchFamily="34" charset="0"/>
              </a:rPr>
              <a:t> </a:t>
            </a:r>
            <a:r>
              <a:rPr lang="zh-CN" altLang="en-US" sz="2800" b="1">
                <a:latin typeface="Calibri" panose="020F0502020204030204" pitchFamily="34" charset="0"/>
              </a:rPr>
              <a:t>不确定性与测量没有关系，是微观粒子波粒二象性的体现。</a:t>
            </a:r>
            <a:endParaRPr lang="zh-CN" altLang="en-US" sz="2800" b="1">
              <a:solidFill>
                <a:srgbClr val="800000"/>
              </a:solidFill>
              <a:latin typeface="Calibri" panose="020F0502020204030204" pitchFamily="34" charset="0"/>
            </a:endParaRPr>
          </a:p>
        </p:txBody>
      </p:sp>
      <p:sp>
        <p:nvSpPr>
          <p:cNvPr id="5" name="Text Box 6"/>
          <p:cNvSpPr txBox="1">
            <a:spLocks noChangeArrowheads="1"/>
          </p:cNvSpPr>
          <p:nvPr/>
        </p:nvSpPr>
        <p:spPr bwMode="auto">
          <a:xfrm>
            <a:off x="1809750" y="4071938"/>
            <a:ext cx="8351838"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en-US" altLang="zh-CN" sz="2800" b="1" dirty="0">
                <a:solidFill>
                  <a:srgbClr val="008000"/>
                </a:solidFill>
                <a:latin typeface="Calibri" panose="020F0502020204030204" pitchFamily="34" charset="0"/>
              </a:rPr>
              <a:t>2</a:t>
            </a:r>
            <a:r>
              <a:rPr lang="zh-CN" altLang="en-US" sz="2800" b="1" dirty="0">
                <a:solidFill>
                  <a:srgbClr val="008000"/>
                </a:solidFill>
                <a:latin typeface="Calibri" panose="020F0502020204030204" pitchFamily="34" charset="0"/>
              </a:rPr>
              <a:t>）</a:t>
            </a:r>
            <a:r>
              <a:rPr lang="en-US" altLang="zh-CN" sz="2800" b="1" dirty="0">
                <a:solidFill>
                  <a:srgbClr val="008000"/>
                </a:solidFill>
                <a:latin typeface="Calibri" panose="020F0502020204030204" pitchFamily="34" charset="0"/>
              </a:rPr>
              <a:t>  </a:t>
            </a:r>
            <a:r>
              <a:rPr lang="zh-CN" altLang="en-US" sz="2800" b="1" dirty="0">
                <a:solidFill>
                  <a:srgbClr val="008000"/>
                </a:solidFill>
                <a:latin typeface="Calibri" panose="020F0502020204030204" pitchFamily="34" charset="0"/>
              </a:rPr>
              <a:t>对于微观粒子，不能同时用确定的位置和动量来描述。 因此，微观粒子：</a:t>
            </a:r>
            <a:r>
              <a:rPr lang="en-US" altLang="zh-CN" sz="2800" b="1" dirty="0">
                <a:solidFill>
                  <a:srgbClr val="CC3300"/>
                </a:solidFill>
                <a:latin typeface="Calibri" panose="020F0502020204030204" pitchFamily="34" charset="0"/>
              </a:rPr>
              <a:t>(1) </a:t>
            </a:r>
            <a:r>
              <a:rPr lang="zh-CN" altLang="en-US" sz="2800" b="1" dirty="0">
                <a:solidFill>
                  <a:srgbClr val="CC3300"/>
                </a:solidFill>
                <a:latin typeface="Calibri" panose="020F0502020204030204" pitchFamily="34" charset="0"/>
              </a:rPr>
              <a:t>没有“轨道”，</a:t>
            </a:r>
            <a:r>
              <a:rPr lang="en-US" altLang="zh-CN" sz="2800" b="1" dirty="0">
                <a:solidFill>
                  <a:srgbClr val="9900CC"/>
                </a:solidFill>
                <a:latin typeface="Calibri" panose="020F0502020204030204" pitchFamily="34" charset="0"/>
              </a:rPr>
              <a:t>(2) </a:t>
            </a:r>
            <a:r>
              <a:rPr lang="zh-CN" altLang="en-US" sz="2800" b="1" dirty="0">
                <a:solidFill>
                  <a:srgbClr val="9900CC"/>
                </a:solidFill>
                <a:latin typeface="Calibri" panose="020F0502020204030204" pitchFamily="34" charset="0"/>
              </a:rPr>
              <a:t>不可能静止（对任何惯性系）。</a:t>
            </a:r>
          </a:p>
        </p:txBody>
      </p:sp>
      <p:grpSp>
        <p:nvGrpSpPr>
          <p:cNvPr id="6" name="Group 3"/>
          <p:cNvGrpSpPr>
            <a:grpSpLocks/>
          </p:cNvGrpSpPr>
          <p:nvPr/>
        </p:nvGrpSpPr>
        <p:grpSpPr bwMode="auto">
          <a:xfrm>
            <a:off x="1801813" y="5730876"/>
            <a:ext cx="8375650" cy="1127125"/>
            <a:chOff x="280" y="2272"/>
            <a:chExt cx="5276" cy="710"/>
          </a:xfrm>
        </p:grpSpPr>
        <p:sp>
          <p:nvSpPr>
            <p:cNvPr id="23559" name="Rectangle 4"/>
            <p:cNvSpPr>
              <a:spLocks noChangeArrowheads="1"/>
            </p:cNvSpPr>
            <p:nvPr/>
          </p:nvSpPr>
          <p:spPr bwMode="auto">
            <a:xfrm>
              <a:off x="280" y="2272"/>
              <a:ext cx="527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en-US" altLang="zh-CN" sz="2800" b="1" dirty="0">
                  <a:solidFill>
                    <a:srgbClr val="0000FF"/>
                  </a:solidFill>
                  <a:latin typeface="Calibri" panose="020F0502020204030204" pitchFamily="34" charset="0"/>
                </a:rPr>
                <a:t>3</a:t>
              </a:r>
              <a:r>
                <a:rPr lang="zh-CN" altLang="en-US" sz="2800" b="1" dirty="0">
                  <a:solidFill>
                    <a:srgbClr val="0000FF"/>
                  </a:solidFill>
                  <a:latin typeface="Calibri" panose="020F0502020204030204" pitchFamily="34" charset="0"/>
                </a:rPr>
                <a:t>）当                                          </a:t>
              </a:r>
              <a:r>
                <a:rPr lang="en-US" altLang="zh-CN" sz="2800" b="1" dirty="0">
                  <a:solidFill>
                    <a:srgbClr val="0000FF"/>
                  </a:solidFill>
                  <a:latin typeface="Calibri" panose="020F0502020204030204" pitchFamily="34" charset="0"/>
                </a:rPr>
                <a:t>( </a:t>
              </a:r>
              <a:r>
                <a:rPr lang="zh-CN" altLang="en-US" sz="2800" b="1" dirty="0">
                  <a:solidFill>
                    <a:srgbClr val="0000FF"/>
                  </a:solidFill>
                  <a:latin typeface="Calibri" panose="020F0502020204030204" pitchFamily="34" charset="0"/>
                </a:rPr>
                <a:t>即</a:t>
              </a:r>
              <a:r>
                <a:rPr lang="en-US" altLang="zh-CN" sz="2800" b="1" i="1" dirty="0">
                  <a:solidFill>
                    <a:srgbClr val="FF0000"/>
                  </a:solidFill>
                  <a:latin typeface="Calibri" panose="020F0502020204030204" pitchFamily="34" charset="0"/>
                </a:rPr>
                <a:t>L</a:t>
              </a:r>
              <a:r>
                <a:rPr lang="en-US" altLang="zh-CN" sz="2800" b="1" dirty="0">
                  <a:solidFill>
                    <a:srgbClr val="FF0000"/>
                  </a:solidFill>
                  <a:latin typeface="Calibri" panose="020F0502020204030204" pitchFamily="34" charset="0"/>
                </a:rPr>
                <a:t>&gt;&gt;</a:t>
              </a:r>
              <a:r>
                <a:rPr lang="en-US" altLang="zh-CN" sz="2800" b="1" i="1" dirty="0">
                  <a:solidFill>
                    <a:srgbClr val="FF0000"/>
                  </a:solidFill>
                  <a:latin typeface="Calibri" panose="020F0502020204030204" pitchFamily="34" charset="0"/>
                  <a:sym typeface="Symbol" panose="05050102010706020507" pitchFamily="18" charset="2"/>
                </a:rPr>
                <a:t> </a:t>
              </a:r>
              <a:r>
                <a:rPr lang="en-US" altLang="zh-CN" sz="2800" b="1" dirty="0">
                  <a:solidFill>
                    <a:srgbClr val="0000FF"/>
                  </a:solidFill>
                  <a:latin typeface="Calibri" panose="020F0502020204030204" pitchFamily="34" charset="0"/>
                  <a:sym typeface="Symbol" panose="05050102010706020507" pitchFamily="18" charset="2"/>
                </a:rPr>
                <a:t>) </a:t>
              </a:r>
              <a:r>
                <a:rPr lang="zh-CN" altLang="en-US" sz="2800" b="1" dirty="0">
                  <a:solidFill>
                    <a:srgbClr val="0000FF"/>
                  </a:solidFill>
                  <a:latin typeface="Calibri" panose="020F0502020204030204" pitchFamily="34" charset="0"/>
                </a:rPr>
                <a:t>时，可作为经典粒子处理。</a:t>
              </a:r>
            </a:p>
          </p:txBody>
        </p:sp>
        <p:graphicFrame>
          <p:nvGraphicFramePr>
            <p:cNvPr id="23560" name="Object 5"/>
            <p:cNvGraphicFramePr>
              <a:graphicFrameLocks noChangeAspect="1"/>
            </p:cNvGraphicFramePr>
            <p:nvPr/>
          </p:nvGraphicFramePr>
          <p:xfrm>
            <a:off x="902" y="2299"/>
            <a:ext cx="2199" cy="375"/>
          </p:xfrm>
          <a:graphic>
            <a:graphicData uri="http://schemas.openxmlformats.org/presentationml/2006/ole">
              <mc:AlternateContent xmlns:mc="http://schemas.openxmlformats.org/markup-compatibility/2006">
                <mc:Choice xmlns:v="urn:schemas-microsoft-com:vml" Requires="v">
                  <p:oleObj spid="_x0000_s23788" name="公式" r:id="rId4" imgW="1076254" imgH="171408" progId="Equation.3">
                    <p:embed/>
                  </p:oleObj>
                </mc:Choice>
                <mc:Fallback>
                  <p:oleObj name="公式" r:id="rId4" imgW="1076254" imgH="17140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 y="2299"/>
                          <a:ext cx="219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706563" y="454026"/>
            <a:ext cx="5688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Calibri" panose="020F0502020204030204" pitchFamily="34" charset="0"/>
              </a:rPr>
              <a:t>4</a:t>
            </a:r>
            <a:r>
              <a:rPr lang="zh-CN" altLang="en-US" sz="2800" b="1">
                <a:latin typeface="Calibri" panose="020F0502020204030204" pitchFamily="34" charset="0"/>
              </a:rPr>
              <a:t>）</a:t>
            </a:r>
            <a:r>
              <a:rPr lang="en-US" altLang="zh-CN" sz="2800" b="1">
                <a:latin typeface="Calibri" panose="020F0502020204030204" pitchFamily="34" charset="0"/>
              </a:rPr>
              <a:t> </a:t>
            </a:r>
            <a:r>
              <a:rPr lang="zh-CN" altLang="en-US" sz="2800" b="1">
                <a:latin typeface="Calibri" panose="020F0502020204030204" pitchFamily="34" charset="0"/>
              </a:rPr>
              <a:t>能量和时间的不确定关系：</a:t>
            </a:r>
          </a:p>
        </p:txBody>
      </p:sp>
      <p:graphicFrame>
        <p:nvGraphicFramePr>
          <p:cNvPr id="3" name="Object 9"/>
          <p:cNvGraphicFramePr>
            <a:graphicFrameLocks noChangeAspect="1"/>
          </p:cNvGraphicFramePr>
          <p:nvPr/>
        </p:nvGraphicFramePr>
        <p:xfrm>
          <a:off x="6602414" y="217489"/>
          <a:ext cx="2274887" cy="1042987"/>
        </p:xfrm>
        <a:graphic>
          <a:graphicData uri="http://schemas.openxmlformats.org/presentationml/2006/ole">
            <mc:AlternateContent xmlns:mc="http://schemas.openxmlformats.org/markup-compatibility/2006">
              <mc:Choice xmlns:v="urn:schemas-microsoft-com:vml" Requires="v">
                <p:oleObj spid="_x0000_s25272" name="公式" r:id="rId3" imgW="695368" imgH="361981" progId="Equation.3">
                  <p:embed/>
                </p:oleObj>
              </mc:Choice>
              <mc:Fallback>
                <p:oleObj name="公式" r:id="rId3" imgW="695368" imgH="36198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2414" y="217489"/>
                        <a:ext cx="2274887"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0"/>
          <p:cNvGrpSpPr>
            <a:grpSpLocks/>
          </p:cNvGrpSpPr>
          <p:nvPr/>
        </p:nvGrpSpPr>
        <p:grpSpPr bwMode="auto">
          <a:xfrm>
            <a:off x="1995488" y="1154113"/>
            <a:ext cx="5257800" cy="519112"/>
            <a:chOff x="431" y="3466"/>
            <a:chExt cx="3312" cy="327"/>
          </a:xfrm>
        </p:grpSpPr>
        <p:sp>
          <p:nvSpPr>
            <p:cNvPr id="24589" name="Text Box 11"/>
            <p:cNvSpPr txBox="1">
              <a:spLocks noChangeArrowheads="1"/>
            </p:cNvSpPr>
            <p:nvPr/>
          </p:nvSpPr>
          <p:spPr bwMode="auto">
            <a:xfrm>
              <a:off x="783" y="3466"/>
              <a:ext cx="29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8000"/>
                  </a:solidFill>
                  <a:latin typeface="Calibri" panose="020F0502020204030204" pitchFamily="34" charset="0"/>
                </a:rPr>
                <a:t>称为原子激发态的能级宽度</a:t>
              </a:r>
            </a:p>
          </p:txBody>
        </p:sp>
        <p:graphicFrame>
          <p:nvGraphicFramePr>
            <p:cNvPr id="24590" name="Object 12"/>
            <p:cNvGraphicFramePr>
              <a:graphicFrameLocks noChangeAspect="1"/>
            </p:cNvGraphicFramePr>
            <p:nvPr/>
          </p:nvGraphicFramePr>
          <p:xfrm>
            <a:off x="431" y="3496"/>
            <a:ext cx="413" cy="281"/>
          </p:xfrm>
          <a:graphic>
            <a:graphicData uri="http://schemas.openxmlformats.org/presentationml/2006/ole">
              <mc:AlternateContent xmlns:mc="http://schemas.openxmlformats.org/markup-compatibility/2006">
                <mc:Choice xmlns:v="urn:schemas-microsoft-com:vml" Requires="v">
                  <p:oleObj spid="_x0000_s25273" name="公式" r:id="rId5" imgW="209474" imgH="133347" progId="Equation.3">
                    <p:embed/>
                  </p:oleObj>
                </mc:Choice>
                <mc:Fallback>
                  <p:oleObj name="公式" r:id="rId5" imgW="209474" imgH="133347"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 y="3496"/>
                          <a:ext cx="413"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p:cNvGrpSpPr>
            <a:grpSpLocks/>
          </p:cNvGrpSpPr>
          <p:nvPr/>
        </p:nvGrpSpPr>
        <p:grpSpPr bwMode="auto">
          <a:xfrm>
            <a:off x="1995488" y="1787526"/>
            <a:ext cx="5688012" cy="519113"/>
            <a:chOff x="431" y="3874"/>
            <a:chExt cx="3583" cy="327"/>
          </a:xfrm>
        </p:grpSpPr>
        <p:sp>
          <p:nvSpPr>
            <p:cNvPr id="24587" name="Rectangle 14"/>
            <p:cNvSpPr>
              <a:spLocks noChangeArrowheads="1"/>
            </p:cNvSpPr>
            <p:nvPr/>
          </p:nvSpPr>
          <p:spPr bwMode="auto">
            <a:xfrm>
              <a:off x="703" y="3874"/>
              <a:ext cx="33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6600CC"/>
                  </a:solidFill>
                  <a:latin typeface="Calibri" panose="020F0502020204030204" pitchFamily="34" charset="0"/>
                </a:rPr>
                <a:t>为原子处于该激发态的平均寿命</a:t>
              </a:r>
            </a:p>
          </p:txBody>
        </p:sp>
        <p:graphicFrame>
          <p:nvGraphicFramePr>
            <p:cNvPr id="24588" name="Object 15"/>
            <p:cNvGraphicFramePr>
              <a:graphicFrameLocks noChangeAspect="1"/>
            </p:cNvGraphicFramePr>
            <p:nvPr/>
          </p:nvGraphicFramePr>
          <p:xfrm>
            <a:off x="431" y="3874"/>
            <a:ext cx="328" cy="303"/>
          </p:xfrm>
          <a:graphic>
            <a:graphicData uri="http://schemas.openxmlformats.org/presentationml/2006/ole">
              <mc:AlternateContent xmlns:mc="http://schemas.openxmlformats.org/markup-compatibility/2006">
                <mc:Choice xmlns:v="urn:schemas-microsoft-com:vml" Requires="v">
                  <p:oleObj spid="_x0000_s25274" name="公式" r:id="rId7" imgW="161965" imgH="152512" progId="Equation.3">
                    <p:embed/>
                  </p:oleObj>
                </mc:Choice>
                <mc:Fallback>
                  <p:oleObj name="公式" r:id="rId7" imgW="161965" imgH="152512"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3874"/>
                          <a:ext cx="32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矩形 5"/>
          <p:cNvSpPr>
            <a:spLocks noChangeArrowheads="1"/>
          </p:cNvSpPr>
          <p:nvPr/>
        </p:nvSpPr>
        <p:spPr bwMode="auto">
          <a:xfrm>
            <a:off x="1768476" y="2606676"/>
            <a:ext cx="5915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楷体_GB2312" pitchFamily="49" charset="-122"/>
                <a:ea typeface="楷体_GB2312" pitchFamily="49" charset="-122"/>
              </a:rPr>
              <a:t>5 </a:t>
            </a:r>
            <a:r>
              <a:rPr lang="zh-CN" altLang="en-US" sz="2800" b="1">
                <a:latin typeface="楷体_GB2312" pitchFamily="49" charset="-122"/>
                <a:ea typeface="楷体_GB2312" pitchFamily="49" charset="-122"/>
              </a:rPr>
              <a:t>）不确定关系中</a:t>
            </a:r>
            <a:r>
              <a:rPr lang="en-US" altLang="zh-CN" sz="2800" b="1" i="1">
                <a:solidFill>
                  <a:srgbClr val="FF0000"/>
                </a:solidFill>
                <a:latin typeface="楷体_GB2312" pitchFamily="49" charset="-122"/>
                <a:ea typeface="楷体_GB2312" pitchFamily="49" charset="-122"/>
              </a:rPr>
              <a:t>h</a:t>
            </a:r>
            <a:r>
              <a:rPr lang="zh-CN" altLang="en-US" sz="2800" b="1">
                <a:latin typeface="楷体_GB2312" pitchFamily="49" charset="-122"/>
                <a:ea typeface="楷体_GB2312" pitchFamily="49" charset="-122"/>
              </a:rPr>
              <a:t>的重要性</a:t>
            </a:r>
          </a:p>
        </p:txBody>
      </p:sp>
      <p:sp>
        <p:nvSpPr>
          <p:cNvPr id="7" name="矩形 6"/>
          <p:cNvSpPr>
            <a:spLocks noChangeArrowheads="1"/>
          </p:cNvSpPr>
          <p:nvPr/>
        </p:nvSpPr>
        <p:spPr bwMode="auto">
          <a:xfrm>
            <a:off x="1992314" y="3429000"/>
            <a:ext cx="86756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Calibri" panose="020F0502020204030204" pitchFamily="34" charset="0"/>
              </a:rPr>
              <a:t>·</a:t>
            </a:r>
            <a:r>
              <a:rPr lang="en-US" altLang="zh-CN" sz="2800" b="1" i="1" dirty="0">
                <a:latin typeface="Calibri" panose="020F0502020204030204" pitchFamily="34" charset="0"/>
              </a:rPr>
              <a:t>h</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0</a:t>
            </a:r>
            <a:r>
              <a:rPr lang="en-US" altLang="zh-CN" sz="2800" b="1" dirty="0">
                <a:latin typeface="Calibri" panose="020F0502020204030204" pitchFamily="34" charset="0"/>
                <a:sym typeface="Symbol" panose="05050102010706020507" pitchFamily="18" charset="2"/>
              </a:rPr>
              <a:t>  </a:t>
            </a:r>
          </a:p>
          <a:p>
            <a:pPr eaLnBrk="1" hangingPunct="1"/>
            <a:r>
              <a:rPr lang="zh-CN" altLang="en-US" sz="2800" b="1" dirty="0">
                <a:solidFill>
                  <a:srgbClr val="CC0000"/>
                </a:solidFill>
                <a:latin typeface="楷体_GB2312" pitchFamily="49" charset="-122"/>
                <a:ea typeface="楷体_GB2312" pitchFamily="49" charset="-122"/>
                <a:sym typeface="Symbol" panose="05050102010706020507" pitchFamily="18" charset="2"/>
              </a:rPr>
              <a:t>使得不确定关系在微观世界成为一个重要的规律；</a:t>
            </a:r>
            <a:endParaRPr lang="zh-CN" altLang="en-US" sz="2800" dirty="0"/>
          </a:p>
        </p:txBody>
      </p:sp>
      <p:sp>
        <p:nvSpPr>
          <p:cNvPr id="8" name="矩形 7"/>
          <p:cNvSpPr>
            <a:spLocks noChangeArrowheads="1"/>
          </p:cNvSpPr>
          <p:nvPr/>
        </p:nvSpPr>
        <p:spPr bwMode="auto">
          <a:xfrm>
            <a:off x="2135189" y="4383089"/>
            <a:ext cx="7921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Calibri" panose="020F0502020204030204" pitchFamily="34" charset="0"/>
                <a:ea typeface="楷体_GB2312" pitchFamily="49" charset="-122"/>
                <a:sym typeface="Symbol" panose="05050102010706020507" pitchFamily="18" charset="2"/>
              </a:rPr>
              <a:t>·</a:t>
            </a:r>
            <a:r>
              <a:rPr lang="zh-CN" altLang="en-US" sz="2800" b="1">
                <a:latin typeface="楷体_GB2312" pitchFamily="49" charset="-122"/>
                <a:ea typeface="楷体_GB2312" pitchFamily="49" charset="-122"/>
                <a:sym typeface="Symbol" panose="05050102010706020507" pitchFamily="18" charset="2"/>
              </a:rPr>
              <a:t>但</a:t>
            </a:r>
            <a:r>
              <a:rPr lang="en-US" altLang="zh-CN" sz="2800" b="1" i="1">
                <a:latin typeface="楷体_GB2312" pitchFamily="49" charset="-122"/>
                <a:ea typeface="楷体_GB2312" pitchFamily="49" charset="-122"/>
                <a:sym typeface="Symbol" panose="05050102010706020507" pitchFamily="18" charset="2"/>
              </a:rPr>
              <a:t>h</a:t>
            </a:r>
            <a:r>
              <a:rPr lang="zh-CN" altLang="en-US" sz="2800" b="1">
                <a:latin typeface="楷体_GB2312" pitchFamily="49" charset="-122"/>
                <a:ea typeface="楷体_GB2312" pitchFamily="49" charset="-122"/>
                <a:sym typeface="Symbol" panose="05050102010706020507" pitchFamily="18" charset="2"/>
              </a:rPr>
              <a:t>很小</a:t>
            </a:r>
          </a:p>
          <a:p>
            <a:pPr eaLnBrk="1" hangingPunct="1"/>
            <a:r>
              <a:rPr lang="zh-CN" altLang="en-US" sz="2800" b="1">
                <a:solidFill>
                  <a:srgbClr val="CC0000"/>
                </a:solidFill>
                <a:latin typeface="Calibri" panose="020F0502020204030204" pitchFamily="34" charset="0"/>
                <a:ea typeface="楷体_GB2312" pitchFamily="49" charset="-122"/>
                <a:sym typeface="Symbol" panose="05050102010706020507" pitchFamily="18" charset="2"/>
              </a:rPr>
              <a:t>使不确定关系在宏观世界不能得到直接体现。</a:t>
            </a:r>
          </a:p>
        </p:txBody>
      </p:sp>
      <p:sp>
        <p:nvSpPr>
          <p:cNvPr id="9" name="矩形 8"/>
          <p:cNvSpPr>
            <a:spLocks noChangeArrowheads="1"/>
          </p:cNvSpPr>
          <p:nvPr/>
        </p:nvSpPr>
        <p:spPr bwMode="auto">
          <a:xfrm>
            <a:off x="1992314" y="5337175"/>
            <a:ext cx="83518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8000"/>
                </a:solidFill>
                <a:latin typeface="Calibri" panose="020F0502020204030204" pitchFamily="34" charset="0"/>
                <a:ea typeface="楷体_GB2312" pitchFamily="49" charset="-122"/>
                <a:sym typeface="Symbol" panose="05050102010706020507" pitchFamily="18" charset="2"/>
              </a:rPr>
              <a:t>·</a:t>
            </a:r>
            <a:r>
              <a:rPr lang="zh-CN" altLang="en-US" sz="2800" b="1" dirty="0">
                <a:solidFill>
                  <a:srgbClr val="008000"/>
                </a:solidFill>
                <a:latin typeface="楷体_GB2312" pitchFamily="49" charset="-122"/>
                <a:ea typeface="楷体_GB2312" pitchFamily="49" charset="-122"/>
                <a:sym typeface="Symbol" panose="05050102010706020507" pitchFamily="18" charset="2"/>
              </a:rPr>
              <a:t>不确定关系在宏观世界的效果，好象是微观世界里当</a:t>
            </a:r>
            <a:r>
              <a:rPr lang="en-US" altLang="zh-CN" sz="2800" b="1" i="1" dirty="0">
                <a:solidFill>
                  <a:srgbClr val="008000"/>
                </a:solidFill>
                <a:latin typeface="楷体_GB2312" pitchFamily="49" charset="-122"/>
                <a:ea typeface="楷体_GB2312" pitchFamily="49" charset="-122"/>
                <a:sym typeface="Symbol" panose="05050102010706020507" pitchFamily="18" charset="2"/>
              </a:rPr>
              <a:t>h</a:t>
            </a:r>
            <a:r>
              <a:rPr lang="en-US" altLang="zh-CN" sz="2800" b="1" dirty="0">
                <a:solidFill>
                  <a:srgbClr val="008000"/>
                </a:solidFill>
                <a:latin typeface="楷体_GB2312" pitchFamily="49" charset="-122"/>
                <a:ea typeface="楷体_GB2312" pitchFamily="49" charset="-122"/>
                <a:sym typeface="Symbol" panose="05050102010706020507" pitchFamily="18" charset="2"/>
              </a:rPr>
              <a:t></a:t>
            </a:r>
            <a:r>
              <a:rPr lang="en-US" altLang="zh-CN" sz="2800" b="1" dirty="0">
                <a:solidFill>
                  <a:srgbClr val="008000"/>
                </a:solidFill>
                <a:latin typeface="楷体_GB2312" pitchFamily="49" charset="-122"/>
                <a:ea typeface="楷体_GB2312" pitchFamily="49" charset="-122"/>
              </a:rPr>
              <a:t>0</a:t>
            </a:r>
            <a:r>
              <a:rPr lang="zh-CN" altLang="en-US" sz="2800" b="1" dirty="0">
                <a:solidFill>
                  <a:srgbClr val="008000"/>
                </a:solidFill>
                <a:latin typeface="楷体_GB2312" pitchFamily="49" charset="-122"/>
                <a:ea typeface="楷体_GB2312" pitchFamily="49" charset="-122"/>
                <a:sym typeface="Symbol" panose="05050102010706020507" pitchFamily="18" charset="2"/>
              </a:rPr>
              <a:t>时的效果。</a:t>
            </a:r>
            <a:endParaRPr lang="en-US" altLang="zh-CN" sz="2800" b="1" dirty="0">
              <a:solidFill>
                <a:srgbClr val="008000"/>
              </a:solidFill>
              <a:latin typeface="楷体_GB2312" pitchFamily="49" charset="-122"/>
              <a:ea typeface="楷体_GB2312" pitchFamily="49" charset="-122"/>
              <a:sym typeface="Symbol" panose="05050102010706020507" pitchFamily="18" charset="2"/>
            </a:endParaRPr>
          </a:p>
        </p:txBody>
      </p:sp>
      <p:sp>
        <p:nvSpPr>
          <p:cNvPr id="10" name="矩形 9"/>
          <p:cNvSpPr>
            <a:spLocks noChangeArrowheads="1"/>
          </p:cNvSpPr>
          <p:nvPr/>
        </p:nvSpPr>
        <p:spPr bwMode="auto">
          <a:xfrm>
            <a:off x="1992314" y="6334126"/>
            <a:ext cx="6999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66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E628C2"/>
                </a:solidFill>
                <a:latin typeface="Calibri" panose="020F0502020204030204" pitchFamily="34" charset="0"/>
                <a:sym typeface="Symbol" panose="05050102010706020507" pitchFamily="18" charset="2"/>
              </a:rPr>
              <a:t>当</a:t>
            </a:r>
            <a:r>
              <a:rPr lang="en-US" altLang="zh-CN" sz="2800" b="1" i="1" dirty="0">
                <a:solidFill>
                  <a:srgbClr val="E628C2"/>
                </a:solidFill>
                <a:latin typeface="Calibri" panose="020F0502020204030204" pitchFamily="34" charset="0"/>
                <a:sym typeface="Symbol" panose="05050102010706020507" pitchFamily="18" charset="2"/>
              </a:rPr>
              <a:t>h</a:t>
            </a:r>
            <a:r>
              <a:rPr lang="en-US" altLang="zh-CN" sz="2800" b="1" dirty="0">
                <a:solidFill>
                  <a:srgbClr val="E628C2"/>
                </a:solidFill>
                <a:latin typeface="Calibri" panose="020F0502020204030204" pitchFamily="34" charset="0"/>
                <a:sym typeface="Symbol" panose="05050102010706020507" pitchFamily="18" charset="2"/>
              </a:rPr>
              <a:t> </a:t>
            </a:r>
            <a:r>
              <a:rPr lang="en-US" altLang="zh-CN" sz="2800" b="1" dirty="0">
                <a:solidFill>
                  <a:srgbClr val="E628C2"/>
                </a:solidFill>
                <a:latin typeface="Calibri" panose="020F0502020204030204" pitchFamily="34" charset="0"/>
              </a:rPr>
              <a:t> 0</a:t>
            </a:r>
            <a:r>
              <a:rPr lang="zh-CN" altLang="en-US" sz="2800" b="1" dirty="0">
                <a:solidFill>
                  <a:srgbClr val="E628C2"/>
                </a:solidFill>
                <a:latin typeface="Calibri" panose="020F0502020204030204" pitchFamily="34" charset="0"/>
                <a:sym typeface="Symbol" panose="05050102010706020507" pitchFamily="18" charset="2"/>
              </a:rPr>
              <a:t>时</a:t>
            </a:r>
            <a:r>
              <a:rPr lang="en-US" altLang="zh-CN" sz="2800" b="1" dirty="0">
                <a:solidFill>
                  <a:srgbClr val="E628C2"/>
                </a:solidFill>
                <a:latin typeface="Calibri" panose="020F0502020204030204" pitchFamily="34" charset="0"/>
                <a:sym typeface="Symbol" panose="05050102010706020507" pitchFamily="18" charset="2"/>
              </a:rPr>
              <a:t>,</a:t>
            </a:r>
            <a:r>
              <a:rPr lang="zh-CN" altLang="en-US" sz="2800" b="1" dirty="0">
                <a:solidFill>
                  <a:srgbClr val="E628C2"/>
                </a:solidFill>
                <a:latin typeface="楷体_GB2312" pitchFamily="49" charset="-122"/>
                <a:ea typeface="楷体_GB2312" pitchFamily="49" charset="-122"/>
                <a:sym typeface="Symbol" panose="05050102010706020507" pitchFamily="18" charset="2"/>
              </a:rPr>
              <a:t>量子物理</a:t>
            </a:r>
            <a:r>
              <a:rPr lang="zh-CN" altLang="en-US" sz="2800" b="1" dirty="0">
                <a:solidFill>
                  <a:srgbClr val="E628C2"/>
                </a:solidFill>
                <a:latin typeface="楷体_GB2312" pitchFamily="49" charset="-122"/>
                <a:ea typeface="楷体_GB2312" pitchFamily="49" charset="-122"/>
              </a:rPr>
              <a:t>经典物理</a:t>
            </a:r>
            <a:r>
              <a:rPr lang="en-US" altLang="zh-CN" sz="2800" b="1" dirty="0">
                <a:solidFill>
                  <a:srgbClr val="E628C2"/>
                </a:solidFill>
                <a:latin typeface="楷体_GB2312" pitchFamily="49" charset="-122"/>
                <a:ea typeface="楷体_GB2312" pitchFamily="49" charset="-122"/>
                <a:sym typeface="Symbol" panose="05050102010706020507" pitchFamily="18" charset="2"/>
              </a:rPr>
              <a:t>(</a:t>
            </a:r>
            <a:r>
              <a:rPr lang="zh-CN" altLang="en-US" sz="2800" b="1" dirty="0">
                <a:solidFill>
                  <a:srgbClr val="E628C2"/>
                </a:solidFill>
                <a:latin typeface="楷体_GB2312" pitchFamily="49" charset="-122"/>
                <a:ea typeface="楷体_GB2312" pitchFamily="49" charset="-122"/>
                <a:sym typeface="Symbol" panose="05050102010706020507" pitchFamily="18" charset="2"/>
              </a:rPr>
              <a:t>对应原理</a:t>
            </a:r>
            <a:r>
              <a:rPr lang="en-US" altLang="zh-CN" sz="2800" b="1" dirty="0">
                <a:solidFill>
                  <a:srgbClr val="E628C2"/>
                </a:solidFill>
                <a:latin typeface="楷体_GB2312" pitchFamily="49" charset="-122"/>
                <a:ea typeface="楷体_GB2312"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20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90814" y="1541464"/>
            <a:ext cx="7691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en-US" sz="2800" b="1">
                <a:latin typeface="Calibri" panose="020F0502020204030204" pitchFamily="34" charset="0"/>
              </a:rPr>
              <a:t>不确定性关系限定了使用经典语言的范围和度</a:t>
            </a:r>
          </a:p>
        </p:txBody>
      </p:sp>
      <p:sp>
        <p:nvSpPr>
          <p:cNvPr id="3" name="Text Box 3"/>
          <p:cNvSpPr txBox="1">
            <a:spLocks noChangeArrowheads="1"/>
          </p:cNvSpPr>
          <p:nvPr/>
        </p:nvSpPr>
        <p:spPr bwMode="auto">
          <a:xfrm>
            <a:off x="2719388" y="1108076"/>
            <a:ext cx="6432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en-US" sz="2800" b="1">
                <a:solidFill>
                  <a:srgbClr val="0000FF"/>
                </a:solidFill>
                <a:latin typeface="Calibri" panose="020F0502020204030204" pitchFamily="34" charset="0"/>
              </a:rPr>
              <a:t>不确定性的物理根源是粒子的波动性。</a:t>
            </a:r>
          </a:p>
        </p:txBody>
      </p:sp>
      <p:sp>
        <p:nvSpPr>
          <p:cNvPr id="4" name="Text Box 5"/>
          <p:cNvSpPr txBox="1">
            <a:spLocks noChangeArrowheads="1"/>
          </p:cNvSpPr>
          <p:nvPr/>
        </p:nvSpPr>
        <p:spPr bwMode="auto">
          <a:xfrm>
            <a:off x="2711451" y="211139"/>
            <a:ext cx="65627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187325" indent="-1873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en-US" sz="2800" b="1">
                <a:solidFill>
                  <a:srgbClr val="008000"/>
                </a:solidFill>
                <a:latin typeface="Calibri" panose="020F0502020204030204" pitchFamily="34" charset="0"/>
              </a:rPr>
              <a:t>不确定性与测量没有关系，是微观粒子波</a:t>
            </a:r>
            <a:r>
              <a:rPr lang="en-US" altLang="zh-CN" sz="2800" b="1">
                <a:solidFill>
                  <a:srgbClr val="008000"/>
                </a:solidFill>
                <a:latin typeface="Times New Roman" panose="02020603050405020304" pitchFamily="18" charset="0"/>
              </a:rPr>
              <a:t>—</a:t>
            </a:r>
            <a:r>
              <a:rPr lang="zh-CN" altLang="en-US" sz="2800" b="1">
                <a:solidFill>
                  <a:srgbClr val="008000"/>
                </a:solidFill>
                <a:latin typeface="Calibri" panose="020F0502020204030204" pitchFamily="34" charset="0"/>
              </a:rPr>
              <a:t>粒二象性的体现。</a:t>
            </a:r>
          </a:p>
        </p:txBody>
      </p:sp>
      <p:sp>
        <p:nvSpPr>
          <p:cNvPr id="5" name="Text Box 6"/>
          <p:cNvSpPr txBox="1">
            <a:spLocks noChangeArrowheads="1"/>
          </p:cNvSpPr>
          <p:nvPr/>
        </p:nvSpPr>
        <p:spPr bwMode="auto">
          <a:xfrm>
            <a:off x="1809751" y="2071689"/>
            <a:ext cx="78771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补充例</a:t>
            </a:r>
            <a:r>
              <a:rPr lang="en-US" altLang="zh-CN" sz="2800" b="1" dirty="0">
                <a:solidFill>
                  <a:srgbClr val="FF0000"/>
                </a:solidFill>
                <a:latin typeface="Times New Roman" panose="02020603050405020304" pitchFamily="18" charset="0"/>
              </a:rPr>
              <a:t>】</a:t>
            </a:r>
            <a:r>
              <a:rPr lang="zh-CN" altLang="en-US" sz="2800" b="1" dirty="0">
                <a:solidFill>
                  <a:srgbClr val="9900CC"/>
                </a:solidFill>
                <a:latin typeface="Times New Roman" panose="02020603050405020304" pitchFamily="18" charset="0"/>
              </a:rPr>
              <a:t>氢原子中的电子的轨道运动速度</a:t>
            </a:r>
            <a:r>
              <a:rPr lang="zh-CN" altLang="en-GB" sz="2800" b="1" dirty="0">
                <a:solidFill>
                  <a:srgbClr val="9900CC"/>
                </a:solidFill>
                <a:latin typeface="Times New Roman" panose="02020603050405020304" pitchFamily="18" charset="0"/>
              </a:rPr>
              <a:t>为</a:t>
            </a:r>
            <a:r>
              <a:rPr lang="en-US" altLang="zh-CN" sz="2800" b="1" dirty="0">
                <a:solidFill>
                  <a:srgbClr val="9900CC"/>
                </a:solidFill>
                <a:latin typeface="Times New Roman" panose="02020603050405020304" pitchFamily="18" charset="0"/>
              </a:rPr>
              <a:t>10</a:t>
            </a:r>
            <a:r>
              <a:rPr lang="en-US" altLang="zh-CN" sz="2800" b="1" baseline="30000" dirty="0">
                <a:solidFill>
                  <a:srgbClr val="9900CC"/>
                </a:solidFill>
                <a:latin typeface="Times New Roman" panose="02020603050405020304" pitchFamily="18" charset="0"/>
              </a:rPr>
              <a:t>6</a:t>
            </a:r>
            <a:r>
              <a:rPr lang="en-US" altLang="zh-CN" sz="2800" b="1" dirty="0">
                <a:solidFill>
                  <a:srgbClr val="9900CC"/>
                </a:solidFill>
                <a:latin typeface="Times New Roman" panose="02020603050405020304" pitchFamily="18" charset="0"/>
              </a:rPr>
              <a:t>m/s</a:t>
            </a:r>
            <a:r>
              <a:rPr lang="zh-CN" altLang="en-US" sz="2800" b="1" dirty="0">
                <a:solidFill>
                  <a:srgbClr val="9900CC"/>
                </a:solidFill>
                <a:latin typeface="Times New Roman" panose="02020603050405020304" pitchFamily="18" charset="0"/>
              </a:rPr>
              <a:t>，速度的不确定度：</a:t>
            </a:r>
          </a:p>
        </p:txBody>
      </p:sp>
      <p:graphicFrame>
        <p:nvGraphicFramePr>
          <p:cNvPr id="6" name="Object 8"/>
          <p:cNvGraphicFramePr>
            <a:graphicFrameLocks noChangeAspect="1"/>
          </p:cNvGraphicFramePr>
          <p:nvPr/>
        </p:nvGraphicFramePr>
        <p:xfrm>
          <a:off x="3595688" y="3071813"/>
          <a:ext cx="1581150" cy="1160462"/>
        </p:xfrm>
        <a:graphic>
          <a:graphicData uri="http://schemas.openxmlformats.org/presentationml/2006/ole">
            <mc:AlternateContent xmlns:mc="http://schemas.openxmlformats.org/markup-compatibility/2006">
              <mc:Choice xmlns:v="urn:schemas-microsoft-com:vml" Requires="v">
                <p:oleObj spid="_x0000_s145535" name="公式" r:id="rId3" imgW="761669" imgH="558558" progId="Equation.3">
                  <p:embed/>
                </p:oleObj>
              </mc:Choice>
              <mc:Fallback>
                <p:oleObj name="公式" r:id="rId3" imgW="761669" imgH="558558"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8" y="3071813"/>
                        <a:ext cx="15811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p:cNvGraphicFramePr>
            <a:graphicFrameLocks noChangeAspect="1"/>
          </p:cNvGraphicFramePr>
          <p:nvPr/>
        </p:nvGraphicFramePr>
        <p:xfrm>
          <a:off x="5310189" y="3143251"/>
          <a:ext cx="1633537" cy="1160463"/>
        </p:xfrm>
        <a:graphic>
          <a:graphicData uri="http://schemas.openxmlformats.org/presentationml/2006/ole">
            <mc:AlternateContent xmlns:mc="http://schemas.openxmlformats.org/markup-compatibility/2006">
              <mc:Choice xmlns:v="urn:schemas-microsoft-com:vml" Requires="v">
                <p:oleObj spid="_x0000_s145536" name="公式" r:id="rId5" imgW="787400" imgH="558800" progId="Equation.3">
                  <p:embed/>
                </p:oleObj>
              </mc:Choice>
              <mc:Fallback>
                <p:oleObj name="公式" r:id="rId5" imgW="787400" imgH="558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0189" y="3143251"/>
                        <a:ext cx="1633537"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10"/>
          <p:cNvSpPr txBox="1">
            <a:spLocks noChangeArrowheads="1"/>
          </p:cNvSpPr>
          <p:nvPr/>
        </p:nvSpPr>
        <p:spPr bwMode="auto">
          <a:xfrm>
            <a:off x="8697914" y="3286126"/>
            <a:ext cx="1970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v</a:t>
            </a:r>
            <a:r>
              <a:rPr lang="en-US" altLang="zh-CN" sz="2800" b="1" i="1">
                <a:latin typeface="Times New Roman" panose="02020603050405020304" pitchFamily="18" charset="0"/>
              </a:rPr>
              <a:t>~v</a:t>
            </a:r>
            <a:endParaRPr lang="en-US" altLang="zh-CN" sz="2800" b="1">
              <a:solidFill>
                <a:srgbClr val="0000FF"/>
              </a:solidFill>
              <a:latin typeface="Calibri" panose="020F0502020204030204" pitchFamily="34" charset="0"/>
            </a:endParaRPr>
          </a:p>
        </p:txBody>
      </p:sp>
      <p:sp>
        <p:nvSpPr>
          <p:cNvPr id="9" name="Text Box 11"/>
          <p:cNvSpPr txBox="1">
            <a:spLocks noChangeArrowheads="1"/>
          </p:cNvSpPr>
          <p:nvPr/>
        </p:nvSpPr>
        <p:spPr bwMode="auto">
          <a:xfrm>
            <a:off x="1946276" y="4778375"/>
            <a:ext cx="80041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6600CC"/>
                </a:solidFill>
                <a:latin typeface="Times New Roman" panose="02020603050405020304" pitchFamily="18" charset="0"/>
              </a:rPr>
              <a:t>但威尔逊云室可看到一条白亮的粒子径迹～</a:t>
            </a:r>
            <a:r>
              <a:rPr lang="en-US" altLang="zh-CN" sz="2800" b="1">
                <a:solidFill>
                  <a:srgbClr val="6600CC"/>
                </a:solidFill>
                <a:latin typeface="Times New Roman" panose="02020603050405020304" pitchFamily="18" charset="0"/>
              </a:rPr>
              <a:t>10</a:t>
            </a:r>
            <a:r>
              <a:rPr lang="en-US" altLang="zh-CN" sz="2800" b="1" baseline="30000">
                <a:solidFill>
                  <a:srgbClr val="6600CC"/>
                </a:solidFill>
                <a:latin typeface="Times New Roman" panose="02020603050405020304" pitchFamily="18" charset="0"/>
              </a:rPr>
              <a:t>-4</a:t>
            </a:r>
            <a:r>
              <a:rPr lang="en-US" altLang="zh-CN" sz="2800" b="1">
                <a:solidFill>
                  <a:srgbClr val="6600CC"/>
                </a:solidFill>
                <a:latin typeface="Times New Roman" panose="02020603050405020304" pitchFamily="18" charset="0"/>
              </a:rPr>
              <a:t> cm </a:t>
            </a:r>
            <a:r>
              <a:rPr lang="zh-CN" altLang="en-US" sz="2800" b="1">
                <a:solidFill>
                  <a:srgbClr val="6600CC"/>
                </a:solidFill>
                <a:latin typeface="Times New Roman" panose="02020603050405020304" pitchFamily="18" charset="0"/>
              </a:rPr>
              <a:t>，由此可得：</a:t>
            </a:r>
          </a:p>
        </p:txBody>
      </p:sp>
      <p:sp>
        <p:nvSpPr>
          <p:cNvPr id="10" name="Text Box 12"/>
          <p:cNvSpPr txBox="1">
            <a:spLocks noChangeArrowheads="1"/>
          </p:cNvSpPr>
          <p:nvPr/>
        </p:nvSpPr>
        <p:spPr bwMode="auto">
          <a:xfrm>
            <a:off x="2095500" y="6338888"/>
            <a:ext cx="7824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E628C2"/>
                </a:solidFill>
                <a:latin typeface="Times New Roman" panose="02020603050405020304" pitchFamily="18" charset="0"/>
                <a:ea typeface="黑体" panose="02010609060101010101" pitchFamily="49" charset="-122"/>
              </a:rPr>
              <a:t>p</a:t>
            </a:r>
            <a:r>
              <a:rPr lang="en-US" altLang="zh-CN" sz="2800" b="1">
                <a:solidFill>
                  <a:srgbClr val="E628C2"/>
                </a:solidFill>
                <a:latin typeface="Times New Roman" panose="02020603050405020304" pitchFamily="18" charset="0"/>
                <a:ea typeface="黑体" panose="02010609060101010101" pitchFamily="49" charset="-122"/>
              </a:rPr>
              <a:t>&gt;&gt;</a:t>
            </a:r>
            <a:r>
              <a:rPr lang="en-US" altLang="zh-CN" sz="2800" b="1">
                <a:solidFill>
                  <a:srgbClr val="E628C2"/>
                </a:solidFill>
                <a:latin typeface="黑体" panose="02010609060101010101" pitchFamily="49" charset="-122"/>
                <a:ea typeface="黑体" panose="02010609060101010101" pitchFamily="49" charset="-122"/>
                <a:sym typeface="Symbol" panose="05050102010706020507" pitchFamily="18" charset="2"/>
              </a:rPr>
              <a:t></a:t>
            </a:r>
            <a:r>
              <a:rPr lang="en-US" altLang="zh-CN" sz="2800" b="1" i="1">
                <a:solidFill>
                  <a:srgbClr val="E628C2"/>
                </a:solidFill>
                <a:latin typeface="Times New Roman" panose="02020603050405020304" pitchFamily="18" charset="0"/>
                <a:ea typeface="黑体" panose="02010609060101010101" pitchFamily="49" charset="-122"/>
              </a:rPr>
              <a:t>p</a:t>
            </a:r>
            <a:r>
              <a:rPr lang="zh-CN" altLang="en-US" sz="2800" b="1">
                <a:solidFill>
                  <a:srgbClr val="E628C2"/>
                </a:solidFill>
                <a:latin typeface="Times New Roman" panose="02020603050405020304" pitchFamily="18" charset="0"/>
              </a:rPr>
              <a:t>，</a:t>
            </a:r>
            <a:r>
              <a:rPr lang="zh-CN" altLang="en-US" sz="2800" b="1">
                <a:solidFill>
                  <a:srgbClr val="E628C2"/>
                </a:solidFill>
                <a:latin typeface="Calibri" panose="020F0502020204030204" pitchFamily="34" charset="0"/>
              </a:rPr>
              <a:t>波动性不是很明显</a:t>
            </a:r>
            <a:r>
              <a:rPr lang="zh-CN" altLang="en-US" sz="2800" b="1">
                <a:solidFill>
                  <a:srgbClr val="E628C2"/>
                </a:solidFill>
                <a:latin typeface="Times New Roman" panose="02020603050405020304" pitchFamily="18" charset="0"/>
                <a:ea typeface="黑体" panose="02010609060101010101" pitchFamily="49" charset="-122"/>
              </a:rPr>
              <a:t>，</a:t>
            </a:r>
            <a:r>
              <a:rPr lang="zh-CN" altLang="en-US" sz="2800" b="1">
                <a:solidFill>
                  <a:srgbClr val="E628C2"/>
                </a:solidFill>
                <a:latin typeface="Calibri" panose="020F0502020204030204" pitchFamily="34" charset="0"/>
              </a:rPr>
              <a:t>轨道概念</a:t>
            </a:r>
            <a:r>
              <a:rPr lang="zh-CN" altLang="en-GB" sz="2800" b="1">
                <a:solidFill>
                  <a:srgbClr val="E628C2"/>
                </a:solidFill>
                <a:latin typeface="Calibri" panose="020F0502020204030204" pitchFamily="34" charset="0"/>
              </a:rPr>
              <a:t>仍</a:t>
            </a:r>
            <a:r>
              <a:rPr lang="zh-CN" altLang="en-US" sz="2800" b="1">
                <a:solidFill>
                  <a:srgbClr val="E628C2"/>
                </a:solidFill>
                <a:latin typeface="Calibri" panose="020F0502020204030204" pitchFamily="34" charset="0"/>
              </a:rPr>
              <a:t>适用。</a:t>
            </a:r>
          </a:p>
        </p:txBody>
      </p:sp>
      <p:graphicFrame>
        <p:nvGraphicFramePr>
          <p:cNvPr id="11" name="Object 13"/>
          <p:cNvGraphicFramePr>
            <a:graphicFrameLocks noChangeAspect="1"/>
          </p:cNvGraphicFramePr>
          <p:nvPr/>
        </p:nvGraphicFramePr>
        <p:xfrm>
          <a:off x="3146426" y="5691189"/>
          <a:ext cx="3241675" cy="585787"/>
        </p:xfrm>
        <a:graphic>
          <a:graphicData uri="http://schemas.openxmlformats.org/presentationml/2006/ole">
            <mc:AlternateContent xmlns:mc="http://schemas.openxmlformats.org/markup-compatibility/2006">
              <mc:Choice xmlns:v="urn:schemas-microsoft-com:vml" Requires="v">
                <p:oleObj spid="_x0000_s145537" name="公式" r:id="rId7" imgW="1600200" imgH="292100" progId="Equation.3">
                  <p:embed/>
                </p:oleObj>
              </mc:Choice>
              <mc:Fallback>
                <p:oleObj name="公式" r:id="rId7" imgW="1600200" imgH="2921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26" y="5691189"/>
                        <a:ext cx="324167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4"/>
          <p:cNvGraphicFramePr>
            <a:graphicFrameLocks noChangeAspect="1"/>
          </p:cNvGraphicFramePr>
          <p:nvPr/>
        </p:nvGraphicFramePr>
        <p:xfrm>
          <a:off x="7169150" y="5692776"/>
          <a:ext cx="3213100" cy="563563"/>
        </p:xfrm>
        <a:graphic>
          <a:graphicData uri="http://schemas.openxmlformats.org/presentationml/2006/ole">
            <mc:AlternateContent xmlns:mc="http://schemas.openxmlformats.org/markup-compatibility/2006">
              <mc:Choice xmlns:v="urn:schemas-microsoft-com:vml" Requires="v">
                <p:oleObj spid="_x0000_s145538" name="公式" r:id="rId9" imgW="1536700" imgH="292100" progId="Equation.3">
                  <p:embed/>
                </p:oleObj>
              </mc:Choice>
              <mc:Fallback>
                <p:oleObj name="公式" r:id="rId9" imgW="1536700" imgH="2921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9150" y="5692776"/>
                        <a:ext cx="32131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6"/>
          <p:cNvGraphicFramePr>
            <a:graphicFrameLocks noChangeAspect="1"/>
          </p:cNvGraphicFramePr>
          <p:nvPr/>
        </p:nvGraphicFramePr>
        <p:xfrm>
          <a:off x="6991350" y="3321050"/>
          <a:ext cx="1714500" cy="527050"/>
        </p:xfrm>
        <a:graphic>
          <a:graphicData uri="http://schemas.openxmlformats.org/presentationml/2006/ole">
            <mc:AlternateContent xmlns:mc="http://schemas.openxmlformats.org/markup-compatibility/2006">
              <mc:Choice xmlns:v="urn:schemas-microsoft-com:vml" Requires="v">
                <p:oleObj spid="_x0000_s145539" name="公式" r:id="rId11" imgW="825500" imgH="254000" progId="Equation.3">
                  <p:embed/>
                </p:oleObj>
              </mc:Choice>
              <mc:Fallback>
                <p:oleObj name="公式" r:id="rId11" imgW="825500" imgH="2540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91350" y="3321050"/>
                        <a:ext cx="17145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7"/>
          <p:cNvSpPr txBox="1">
            <a:spLocks noChangeArrowheads="1"/>
          </p:cNvSpPr>
          <p:nvPr/>
        </p:nvSpPr>
        <p:spPr bwMode="auto">
          <a:xfrm>
            <a:off x="1912938" y="4271964"/>
            <a:ext cx="736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GB" sz="2800" b="1">
                <a:solidFill>
                  <a:srgbClr val="008000"/>
                </a:solidFill>
                <a:latin typeface="Calibri" panose="020F0502020204030204" pitchFamily="34" charset="0"/>
              </a:rPr>
              <a:t>可见波动性十分明显，不能用</a:t>
            </a:r>
            <a:r>
              <a:rPr lang="zh-CN" altLang="en-US" sz="2800" b="1">
                <a:solidFill>
                  <a:srgbClr val="008000"/>
                </a:solidFill>
                <a:latin typeface="Calibri" panose="020F0502020204030204" pitchFamily="34" charset="0"/>
              </a:rPr>
              <a:t>轨道概念描述</a:t>
            </a:r>
            <a:r>
              <a:rPr lang="en-US" altLang="zh-CN" sz="2800" b="1">
                <a:solidFill>
                  <a:srgbClr val="008000"/>
                </a:solidFill>
                <a:latin typeface="Calibri" panose="020F0502020204030204" pitchFamily="34" charset="0"/>
              </a:rPr>
              <a:t>!</a:t>
            </a:r>
          </a:p>
        </p:txBody>
      </p:sp>
      <p:sp>
        <p:nvSpPr>
          <p:cNvPr id="15" name="Rectangle 28"/>
          <p:cNvSpPr>
            <a:spLocks noChangeArrowheads="1"/>
          </p:cNvSpPr>
          <p:nvPr/>
        </p:nvSpPr>
        <p:spPr bwMode="auto">
          <a:xfrm>
            <a:off x="6357938" y="5732464"/>
            <a:ext cx="633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ea typeface="黑体" panose="02010609060101010101" pitchFamily="49" charset="-122"/>
              </a:rPr>
              <a:t> </a:t>
            </a:r>
            <a:r>
              <a:rPr lang="zh-CN" altLang="en-US" sz="2800" b="1">
                <a:solidFill>
                  <a:srgbClr val="FF0000"/>
                </a:solidFill>
                <a:latin typeface="Times New Roman" panose="02020603050405020304" pitchFamily="18" charset="0"/>
              </a:rPr>
              <a:t>但</a:t>
            </a:r>
            <a:endParaRPr lang="zh-CN" altLang="en-US" sz="2800" b="1">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5">
                                            <p:txEl>
                                              <p:pRg st="0" end="0"/>
                                            </p:txEl>
                                          </p:spTgt>
                                        </p:tgtEl>
                                        <p:attrNameLst>
                                          <p:attrName>style.visibility</p:attrName>
                                        </p:attrNameLst>
                                      </p:cBhvr>
                                      <p:to>
                                        <p:strVal val="visible"/>
                                      </p:to>
                                    </p:set>
                                    <p:animEffect transition="in" filter="wipe(left)">
                                      <p:cBhvr>
                                        <p:cTn id="60" dur="500"/>
                                        <p:tgtEl>
                                          <p:spTgt spid="15">
                                            <p:txEl>
                                              <p:pRg st="0" end="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500"/>
                                        <p:tgtEl>
                                          <p:spTgt spid="1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8" grpId="0" autoUpdateAnimBg="0"/>
      <p:bldP spid="9" grpId="0" autoUpdateAnimBg="0"/>
      <p:bldP spid="10" grpId="0" autoUpdateAnimBg="0"/>
      <p:bldP spid="14" grpId="0" autoUpdateAnimBg="0"/>
      <p:bldP spid="1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8686800" y="6400800"/>
            <a:ext cx="1905000" cy="457200"/>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28F421-4A59-46F5-94C9-1EBFF82AE8A8}" type="slidenum">
              <a:rPr lang="zh-CN" altLang="zh-CN" sz="2800" b="1">
                <a:solidFill>
                  <a:srgbClr val="898989"/>
                </a:solidFill>
                <a:latin typeface="Calibri" panose="020F0502020204030204" pitchFamily="34" charset="0"/>
              </a:rPr>
              <a:pPr eaLnBrk="1" hangingPunct="1"/>
              <a:t>37</a:t>
            </a:fld>
            <a:endParaRPr lang="zh-CN" altLang="zh-CN" sz="2800" b="1">
              <a:solidFill>
                <a:srgbClr val="898989"/>
              </a:solidFill>
              <a:latin typeface="Calibri" panose="020F0502020204030204" pitchFamily="34" charset="0"/>
            </a:endParaRPr>
          </a:p>
        </p:txBody>
      </p:sp>
      <p:sp>
        <p:nvSpPr>
          <p:cNvPr id="26627" name="Text Box 2"/>
          <p:cNvSpPr txBox="1">
            <a:spLocks noChangeArrowheads="1"/>
          </p:cNvSpPr>
          <p:nvPr/>
        </p:nvSpPr>
        <p:spPr bwMode="auto">
          <a:xfrm>
            <a:off x="1828800" y="228600"/>
            <a:ext cx="8458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FF3300"/>
                </a:solidFill>
                <a:latin typeface="Century Schoolbook" panose="02040604050505020304" pitchFamily="18" charset="0"/>
              </a:rPr>
              <a:t>【</a:t>
            </a:r>
            <a:r>
              <a:rPr lang="zh-CN" altLang="en-US" sz="2800" b="1" dirty="0">
                <a:solidFill>
                  <a:srgbClr val="FF3300"/>
                </a:solidFill>
                <a:latin typeface="Century Schoolbook" panose="02040604050505020304" pitchFamily="18" charset="0"/>
              </a:rPr>
              <a:t>补充</a:t>
            </a:r>
            <a:r>
              <a:rPr lang="zh-CN" altLang="zh-CN" sz="2800" b="1" dirty="0">
                <a:solidFill>
                  <a:srgbClr val="FF3300"/>
                </a:solidFill>
                <a:latin typeface="Century Schoolbook" panose="02040604050505020304" pitchFamily="18" charset="0"/>
              </a:rPr>
              <a:t>例</a:t>
            </a:r>
            <a:r>
              <a:rPr lang="en-US" altLang="zh-CN" sz="2800" b="1" dirty="0">
                <a:solidFill>
                  <a:srgbClr val="FF3300"/>
                </a:solidFill>
                <a:latin typeface="Century Schoolbook" panose="02040604050505020304" pitchFamily="18" charset="0"/>
              </a:rPr>
              <a:t>】</a:t>
            </a:r>
            <a:r>
              <a:rPr lang="zh-CN" altLang="zh-CN" sz="2800" b="1" dirty="0">
                <a:solidFill>
                  <a:srgbClr val="0000FF"/>
                </a:solidFill>
                <a:latin typeface="Century Schoolbook" panose="02040604050505020304" pitchFamily="18" charset="0"/>
              </a:rPr>
              <a:t>若电子与质量 </a:t>
            </a:r>
            <a:r>
              <a:rPr lang="zh-CN" altLang="zh-CN" sz="2800" b="1" i="1" dirty="0">
                <a:solidFill>
                  <a:srgbClr val="FF0000"/>
                </a:solidFill>
                <a:latin typeface="Century Schoolbook" panose="02040604050505020304" pitchFamily="18" charset="0"/>
              </a:rPr>
              <a:t>m </a:t>
            </a:r>
            <a:r>
              <a:rPr lang="zh-CN" altLang="zh-CN" sz="2800" b="1" dirty="0">
                <a:solidFill>
                  <a:srgbClr val="FF0000"/>
                </a:solidFill>
                <a:latin typeface="Century Schoolbook" panose="02040604050505020304" pitchFamily="18" charset="0"/>
              </a:rPr>
              <a:t>= 0.01 Kg </a:t>
            </a:r>
            <a:r>
              <a:rPr lang="zh-CN" altLang="zh-CN" sz="2800" b="1" dirty="0">
                <a:solidFill>
                  <a:srgbClr val="0000FF"/>
                </a:solidFill>
                <a:latin typeface="Century Schoolbook" panose="02040604050505020304" pitchFamily="18" charset="0"/>
              </a:rPr>
              <a:t>的子弹，都以 </a:t>
            </a:r>
            <a:r>
              <a:rPr lang="zh-CN" altLang="zh-CN" sz="2800" b="1" dirty="0">
                <a:solidFill>
                  <a:srgbClr val="FF0000"/>
                </a:solidFill>
                <a:latin typeface="Century Schoolbook" panose="02040604050505020304" pitchFamily="18" charset="0"/>
              </a:rPr>
              <a:t>200 m/s</a:t>
            </a:r>
            <a:r>
              <a:rPr lang="zh-CN" altLang="zh-CN" sz="2800" b="1" dirty="0">
                <a:solidFill>
                  <a:srgbClr val="0000FF"/>
                </a:solidFill>
                <a:latin typeface="Century Schoolbook" panose="02040604050505020304" pitchFamily="18" charset="0"/>
              </a:rPr>
              <a:t> 的速度沿 </a:t>
            </a:r>
            <a:r>
              <a:rPr lang="zh-CN" altLang="zh-CN" sz="2800" b="1" i="1" dirty="0">
                <a:solidFill>
                  <a:srgbClr val="FF0000"/>
                </a:solidFill>
                <a:latin typeface="Century Schoolbook" panose="02040604050505020304" pitchFamily="18" charset="0"/>
              </a:rPr>
              <a:t>x</a:t>
            </a:r>
            <a:r>
              <a:rPr lang="zh-CN" altLang="zh-CN" sz="2800" b="1" i="1" dirty="0">
                <a:solidFill>
                  <a:srgbClr val="0000FF"/>
                </a:solidFill>
                <a:latin typeface="Century Schoolbook" panose="02040604050505020304" pitchFamily="18" charset="0"/>
              </a:rPr>
              <a:t> </a:t>
            </a:r>
            <a:r>
              <a:rPr lang="zh-CN" altLang="zh-CN" sz="2800" b="1" dirty="0">
                <a:solidFill>
                  <a:srgbClr val="0000FF"/>
                </a:solidFill>
                <a:latin typeface="Century Schoolbook" panose="02040604050505020304" pitchFamily="18" charset="0"/>
              </a:rPr>
              <a:t>方向运动，速率测量相对误差在 </a:t>
            </a:r>
            <a:r>
              <a:rPr lang="zh-CN" altLang="zh-CN" sz="2800" b="1" dirty="0">
                <a:solidFill>
                  <a:srgbClr val="FF0000"/>
                </a:solidFill>
                <a:latin typeface="Century Schoolbook" panose="02040604050505020304" pitchFamily="18" charset="0"/>
              </a:rPr>
              <a:t>0.01% </a:t>
            </a:r>
            <a:r>
              <a:rPr lang="zh-CN" altLang="zh-CN" sz="2800" b="1" dirty="0">
                <a:solidFill>
                  <a:srgbClr val="0000FF"/>
                </a:solidFill>
                <a:latin typeface="Century Schoolbook" panose="02040604050505020304" pitchFamily="18" charset="0"/>
              </a:rPr>
              <a:t>内。求在测量二者速率的同时测量位置所能达到的最小不确定度 </a:t>
            </a:r>
            <a:r>
              <a:rPr lang="zh-CN" altLang="zh-CN" sz="2800" b="1" i="1" dirty="0">
                <a:solidFill>
                  <a:srgbClr val="FF0000"/>
                </a:solidFill>
                <a:latin typeface="Symbol" panose="05050102010706020507" pitchFamily="18" charset="2"/>
              </a:rPr>
              <a:t>D</a:t>
            </a:r>
            <a:r>
              <a:rPr lang="zh-CN" altLang="zh-CN" sz="2800" b="1" i="1" dirty="0">
                <a:solidFill>
                  <a:srgbClr val="FF0000"/>
                </a:solidFill>
                <a:latin typeface="Century Schoolbook" panose="02040604050505020304" pitchFamily="18" charset="0"/>
              </a:rPr>
              <a:t>x</a:t>
            </a:r>
            <a:r>
              <a:rPr lang="zh-CN" altLang="zh-CN" sz="2800" b="1" i="1" dirty="0">
                <a:solidFill>
                  <a:srgbClr val="0000FF"/>
                </a:solidFill>
                <a:latin typeface="Century Schoolbook" panose="02040604050505020304" pitchFamily="18" charset="0"/>
              </a:rPr>
              <a:t> </a:t>
            </a:r>
            <a:r>
              <a:rPr lang="zh-CN" altLang="zh-CN" sz="2800" b="1" dirty="0">
                <a:solidFill>
                  <a:srgbClr val="0000FF"/>
                </a:solidFill>
                <a:latin typeface="Century Schoolbook" panose="02040604050505020304" pitchFamily="18" charset="0"/>
              </a:rPr>
              <a:t>。</a:t>
            </a:r>
          </a:p>
        </p:txBody>
      </p:sp>
      <p:sp>
        <p:nvSpPr>
          <p:cNvPr id="4" name="Text Box 3"/>
          <p:cNvSpPr txBox="1">
            <a:spLocks noChangeArrowheads="1"/>
          </p:cNvSpPr>
          <p:nvPr/>
        </p:nvSpPr>
        <p:spPr bwMode="auto">
          <a:xfrm>
            <a:off x="1828800" y="2057401"/>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3300"/>
                </a:solidFill>
                <a:latin typeface="Century Schoolbook" panose="02040604050505020304" pitchFamily="18" charset="0"/>
              </a:rPr>
              <a:t>解：（1）电子位置的不确定度</a:t>
            </a:r>
          </a:p>
        </p:txBody>
      </p:sp>
      <p:sp>
        <p:nvSpPr>
          <p:cNvPr id="5" name="Text Box 4"/>
          <p:cNvSpPr txBox="1">
            <a:spLocks noChangeArrowheads="1"/>
          </p:cNvSpPr>
          <p:nvPr/>
        </p:nvSpPr>
        <p:spPr bwMode="auto">
          <a:xfrm>
            <a:off x="1905000" y="2590801"/>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8000"/>
                </a:solidFill>
                <a:latin typeface="Century Schoolbook" panose="02040604050505020304" pitchFamily="18" charset="0"/>
              </a:rPr>
              <a:t>电子动量不确定度</a:t>
            </a:r>
          </a:p>
        </p:txBody>
      </p:sp>
      <p:graphicFrame>
        <p:nvGraphicFramePr>
          <p:cNvPr id="6" name="Object 5"/>
          <p:cNvGraphicFramePr>
            <a:graphicFrameLocks noChangeAspect="1"/>
          </p:cNvGraphicFramePr>
          <p:nvPr/>
        </p:nvGraphicFramePr>
        <p:xfrm>
          <a:off x="1752600" y="3200400"/>
          <a:ext cx="3048000" cy="514350"/>
        </p:xfrm>
        <a:graphic>
          <a:graphicData uri="http://schemas.openxmlformats.org/presentationml/2006/ole">
            <mc:AlternateContent xmlns:mc="http://schemas.openxmlformats.org/markup-compatibility/2006">
              <mc:Choice xmlns:v="urn:schemas-microsoft-com:vml" Requires="v">
                <p:oleObj spid="_x0000_s114250" name="公式" r:id="rId3" imgW="3224401" imgH="545863" progId="Equation.3">
                  <p:embed/>
                </p:oleObj>
              </mc:Choice>
              <mc:Fallback>
                <p:oleObj name="公式" r:id="rId3" imgW="3224401" imgH="54586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200400"/>
                        <a:ext cx="30480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4876800" y="3200401"/>
          <a:ext cx="2667000" cy="523875"/>
        </p:xfrm>
        <a:graphic>
          <a:graphicData uri="http://schemas.openxmlformats.org/presentationml/2006/ole">
            <mc:AlternateContent xmlns:mc="http://schemas.openxmlformats.org/markup-compatibility/2006">
              <mc:Choice xmlns:v="urn:schemas-microsoft-com:vml" Requires="v">
                <p:oleObj spid="_x0000_s114251" name="公式" r:id="rId5" imgW="2767399" imgH="545863" progId="Equation.3">
                  <p:embed/>
                </p:oleObj>
              </mc:Choice>
              <mc:Fallback>
                <p:oleObj name="公式" r:id="rId5" imgW="2767399" imgH="54586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200401"/>
                        <a:ext cx="2667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nvGraphicFramePr>
        <p:xfrm>
          <a:off x="2590800" y="3783014"/>
          <a:ext cx="4800600" cy="420687"/>
        </p:xfrm>
        <a:graphic>
          <a:graphicData uri="http://schemas.openxmlformats.org/presentationml/2006/ole">
            <mc:AlternateContent xmlns:mc="http://schemas.openxmlformats.org/markup-compatibility/2006">
              <mc:Choice xmlns:v="urn:schemas-microsoft-com:vml" Requires="v">
                <p:oleObj spid="_x0000_s114252" name="公式" r:id="rId7" imgW="5372100" imgH="469900" progId="Equation.3">
                  <p:embed/>
                </p:oleObj>
              </mc:Choice>
              <mc:Fallback>
                <p:oleObj name="公式" r:id="rId7" imgW="5372100" imgH="4699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783014"/>
                        <a:ext cx="48006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nvGraphicFramePr>
        <p:xfrm>
          <a:off x="2667000" y="4343401"/>
          <a:ext cx="4216400" cy="544513"/>
        </p:xfrm>
        <a:graphic>
          <a:graphicData uri="http://schemas.openxmlformats.org/presentationml/2006/ole">
            <mc:AlternateContent xmlns:mc="http://schemas.openxmlformats.org/markup-compatibility/2006">
              <mc:Choice xmlns:v="urn:schemas-microsoft-com:vml" Requires="v">
                <p:oleObj spid="_x0000_s114253" name="公式" r:id="rId9" imgW="4214571" imgH="545863" progId="Equation.3">
                  <p:embed/>
                </p:oleObj>
              </mc:Choice>
              <mc:Fallback>
                <p:oleObj name="公式" r:id="rId9" imgW="4214571" imgH="54586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4343401"/>
                        <a:ext cx="42164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p:nvGraphicFramePr>
        <p:xfrm>
          <a:off x="2286000" y="5410201"/>
          <a:ext cx="1752600" cy="1235075"/>
        </p:xfrm>
        <a:graphic>
          <a:graphicData uri="http://schemas.openxmlformats.org/presentationml/2006/ole">
            <mc:AlternateContent xmlns:mc="http://schemas.openxmlformats.org/markup-compatibility/2006">
              <mc:Choice xmlns:v="urn:schemas-microsoft-com:vml" Requires="v">
                <p:oleObj spid="_x0000_s114254" name="公式" r:id="rId11" imgW="609600" imgH="431800" progId="Equation.3">
                  <p:embed/>
                </p:oleObj>
              </mc:Choice>
              <mc:Fallback>
                <p:oleObj name="公式" r:id="rId11" imgW="609600" imgH="431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5410201"/>
                        <a:ext cx="17526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4038600" y="5791201"/>
          <a:ext cx="2501900" cy="550863"/>
        </p:xfrm>
        <a:graphic>
          <a:graphicData uri="http://schemas.openxmlformats.org/presentationml/2006/ole">
            <mc:AlternateContent xmlns:mc="http://schemas.openxmlformats.org/markup-compatibility/2006">
              <mc:Choice xmlns:v="urn:schemas-microsoft-com:vml" Requires="v">
                <p:oleObj spid="_x0000_s114255" name="公式" r:id="rId13" imgW="914003" imgH="203112" progId="Equation.3">
                  <p:embed/>
                </p:oleObj>
              </mc:Choice>
              <mc:Fallback>
                <p:oleObj name="公式" r:id="rId13" imgW="914003" imgH="203112"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5791201"/>
                        <a:ext cx="250190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p:nvGraphicFramePr>
        <p:xfrm>
          <a:off x="1828801" y="4953001"/>
          <a:ext cx="2016125" cy="620713"/>
        </p:xfrm>
        <a:graphic>
          <a:graphicData uri="http://schemas.openxmlformats.org/presentationml/2006/ole">
            <mc:AlternateContent xmlns:mc="http://schemas.openxmlformats.org/markup-compatibility/2006">
              <mc:Choice xmlns:v="urn:schemas-microsoft-com:vml" Requires="v">
                <p:oleObj spid="_x0000_s114256" name="公式" r:id="rId15" imgW="749625" imgH="228699" progId="Equation.3">
                  <p:embed/>
                </p:oleObj>
              </mc:Choice>
              <mc:Fallback>
                <p:oleObj name="公式" r:id="rId15" imgW="749625" imgH="228699"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8801" y="4953001"/>
                        <a:ext cx="2016125"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2"/>
          <p:cNvSpPr txBox="1">
            <a:spLocks noChangeArrowheads="1"/>
          </p:cNvSpPr>
          <p:nvPr/>
        </p:nvSpPr>
        <p:spPr bwMode="auto">
          <a:xfrm>
            <a:off x="7086600" y="4267201"/>
            <a:ext cx="32766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chemeClr val="accent2"/>
                </a:solidFill>
                <a:latin typeface="Century Schoolbook" panose="02040604050505020304" pitchFamily="18" charset="0"/>
              </a:rPr>
              <a:t>    </a:t>
            </a:r>
            <a:r>
              <a:rPr lang="zh-CN" altLang="zh-CN" sz="2800" b="1">
                <a:solidFill>
                  <a:srgbClr val="E628C2"/>
                </a:solidFill>
                <a:latin typeface="Century Schoolbook" panose="02040604050505020304" pitchFamily="18" charset="0"/>
              </a:rPr>
              <a:t>对于原子尺寸的粒子，我们不能用经典的来描述，轨道的概念是没有意义的。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1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76401" y="228601"/>
            <a:ext cx="4359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FF3300"/>
                </a:solidFill>
                <a:latin typeface="Century Schoolbook" panose="02040604050505020304" pitchFamily="18" charset="0"/>
              </a:rPr>
              <a:t>（2）子弹位置的不确定度</a:t>
            </a:r>
          </a:p>
        </p:txBody>
      </p:sp>
      <p:graphicFrame>
        <p:nvGraphicFramePr>
          <p:cNvPr id="3" name="Object 3"/>
          <p:cNvGraphicFramePr>
            <a:graphicFrameLocks noChangeAspect="1"/>
          </p:cNvGraphicFramePr>
          <p:nvPr/>
        </p:nvGraphicFramePr>
        <p:xfrm>
          <a:off x="1905000" y="1524001"/>
          <a:ext cx="3225800" cy="544513"/>
        </p:xfrm>
        <a:graphic>
          <a:graphicData uri="http://schemas.openxmlformats.org/presentationml/2006/ole">
            <mc:AlternateContent xmlns:mc="http://schemas.openxmlformats.org/markup-compatibility/2006">
              <mc:Choice xmlns:v="urn:schemas-microsoft-com:vml" Requires="v">
                <p:oleObj spid="_x0000_s118339" name="公式" r:id="rId3" imgW="3224401" imgH="545863" progId="Equation.3">
                  <p:embed/>
                </p:oleObj>
              </mc:Choice>
              <mc:Fallback>
                <p:oleObj name="公式" r:id="rId3" imgW="3224401" imgH="54586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524001"/>
                        <a:ext cx="32258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5105400" y="1600200"/>
          <a:ext cx="2667000" cy="381000"/>
        </p:xfrm>
        <a:graphic>
          <a:graphicData uri="http://schemas.openxmlformats.org/presentationml/2006/ole">
            <mc:AlternateContent xmlns:mc="http://schemas.openxmlformats.org/markup-compatibility/2006">
              <mc:Choice xmlns:v="urn:schemas-microsoft-com:vml" Requires="v">
                <p:oleObj spid="_x0000_s118340" name="公式" r:id="rId5" imgW="2665843" imgH="380835" progId="Equation.3">
                  <p:embed/>
                </p:oleObj>
              </mc:Choice>
              <mc:Fallback>
                <p:oleObj name="公式" r:id="rId5" imgW="2665843" imgH="38083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600200"/>
                        <a:ext cx="2667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2667000" y="2286000"/>
          <a:ext cx="4051300" cy="381000"/>
        </p:xfrm>
        <a:graphic>
          <a:graphicData uri="http://schemas.openxmlformats.org/presentationml/2006/ole">
            <mc:AlternateContent xmlns:mc="http://schemas.openxmlformats.org/markup-compatibility/2006">
              <mc:Choice xmlns:v="urn:schemas-microsoft-com:vml" Requires="v">
                <p:oleObj spid="_x0000_s118341" name="公式" r:id="rId7" imgW="4049542" imgH="380835" progId="Equation.3">
                  <p:embed/>
                </p:oleObj>
              </mc:Choice>
              <mc:Fallback>
                <p:oleObj name="公式" r:id="rId7" imgW="4049542" imgH="38083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286000"/>
                        <a:ext cx="4051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6"/>
          <p:cNvSpPr txBox="1">
            <a:spLocks noChangeArrowheads="1"/>
          </p:cNvSpPr>
          <p:nvPr/>
        </p:nvSpPr>
        <p:spPr bwMode="auto">
          <a:xfrm>
            <a:off x="1828800" y="838201"/>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chemeClr val="accent2"/>
                </a:solidFill>
                <a:latin typeface="Century Schoolbook" panose="02040604050505020304" pitchFamily="18" charset="0"/>
              </a:rPr>
              <a:t>子弹动量不确定度</a:t>
            </a:r>
          </a:p>
        </p:txBody>
      </p:sp>
      <p:graphicFrame>
        <p:nvGraphicFramePr>
          <p:cNvPr id="7" name="Object 7"/>
          <p:cNvGraphicFramePr>
            <a:graphicFrameLocks noChangeAspect="1"/>
          </p:cNvGraphicFramePr>
          <p:nvPr/>
        </p:nvGraphicFramePr>
        <p:xfrm>
          <a:off x="2667000" y="2971801"/>
          <a:ext cx="4140200" cy="544513"/>
        </p:xfrm>
        <a:graphic>
          <a:graphicData uri="http://schemas.openxmlformats.org/presentationml/2006/ole">
            <mc:AlternateContent xmlns:mc="http://schemas.openxmlformats.org/markup-compatibility/2006">
              <mc:Choice xmlns:v="urn:schemas-microsoft-com:vml" Requires="v">
                <p:oleObj spid="_x0000_s118342" name="公式" r:id="rId9" imgW="4138404" imgH="545863" progId="Equation.3">
                  <p:embed/>
                </p:oleObj>
              </mc:Choice>
              <mc:Fallback>
                <p:oleObj name="公式" r:id="rId9" imgW="4138404" imgH="545863"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2971801"/>
                        <a:ext cx="41402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2057400" y="3581401"/>
          <a:ext cx="1752600" cy="1235075"/>
        </p:xfrm>
        <a:graphic>
          <a:graphicData uri="http://schemas.openxmlformats.org/presentationml/2006/ole">
            <mc:AlternateContent xmlns:mc="http://schemas.openxmlformats.org/markup-compatibility/2006">
              <mc:Choice xmlns:v="urn:schemas-microsoft-com:vml" Requires="v">
                <p:oleObj spid="_x0000_s118343" name="公式" r:id="rId11" imgW="609600" imgH="431800" progId="Equation.3">
                  <p:embed/>
                </p:oleObj>
              </mc:Choice>
              <mc:Fallback>
                <p:oleObj name="公式" r:id="rId11" imgW="6096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3581401"/>
                        <a:ext cx="17526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3886200" y="3886200"/>
          <a:ext cx="2819400" cy="596900"/>
        </p:xfrm>
        <a:graphic>
          <a:graphicData uri="http://schemas.openxmlformats.org/presentationml/2006/ole">
            <mc:AlternateContent xmlns:mc="http://schemas.openxmlformats.org/markup-compatibility/2006">
              <mc:Choice xmlns:v="urn:schemas-microsoft-com:vml" Requires="v">
                <p:oleObj spid="_x0000_s118344" name="公式" r:id="rId13" imgW="952087" imgH="203112" progId="Equation.3">
                  <p:embed/>
                </p:oleObj>
              </mc:Choice>
              <mc:Fallback>
                <p:oleObj name="公式" r:id="rId13" imgW="952087" imgH="203112"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3886200"/>
                        <a:ext cx="2819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2743200" y="4857750"/>
          <a:ext cx="2057400" cy="400050"/>
        </p:xfrm>
        <a:graphic>
          <a:graphicData uri="http://schemas.openxmlformats.org/presentationml/2006/ole">
            <mc:AlternateContent xmlns:mc="http://schemas.openxmlformats.org/markup-compatibility/2006">
              <mc:Choice xmlns:v="urn:schemas-microsoft-com:vml" Requires="v">
                <p:oleObj spid="_x0000_s118345" name="公式" r:id="rId15" imgW="2414048" imgH="470104" progId="Equation.3">
                  <p:embed/>
                </p:oleObj>
              </mc:Choice>
              <mc:Fallback>
                <p:oleObj name="公式" r:id="rId15" imgW="2414048" imgH="470104"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3200" y="4857750"/>
                        <a:ext cx="2057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1"/>
          <p:cNvSpPr txBox="1">
            <a:spLocks noChangeArrowheads="1"/>
          </p:cNvSpPr>
          <p:nvPr/>
        </p:nvSpPr>
        <p:spPr bwMode="auto">
          <a:xfrm>
            <a:off x="1828800" y="4800601"/>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3300"/>
                </a:solidFill>
                <a:latin typeface="Century Schoolbook" panose="02040604050505020304" pitchFamily="18" charset="0"/>
              </a:rPr>
              <a:t>子弹</a:t>
            </a:r>
            <a:endParaRPr lang="zh-CN" altLang="zh-CN" sz="2800" b="1">
              <a:solidFill>
                <a:schemeClr val="accent2"/>
              </a:solidFill>
              <a:latin typeface="Century Schoolbook" panose="02040604050505020304" pitchFamily="18" charset="0"/>
            </a:endParaRPr>
          </a:p>
        </p:txBody>
      </p:sp>
      <p:sp>
        <p:nvSpPr>
          <p:cNvPr id="12" name="Text Box 12"/>
          <p:cNvSpPr txBox="1">
            <a:spLocks noChangeArrowheads="1"/>
          </p:cNvSpPr>
          <p:nvPr/>
        </p:nvSpPr>
        <p:spPr bwMode="auto">
          <a:xfrm>
            <a:off x="4953000" y="4800601"/>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chemeClr val="accent2"/>
                </a:solidFill>
                <a:latin typeface="Century Schoolbook" panose="02040604050505020304" pitchFamily="18" charset="0"/>
              </a:rPr>
              <a:t>很小，仪器测不出，</a:t>
            </a:r>
          </a:p>
        </p:txBody>
      </p:sp>
      <p:sp>
        <p:nvSpPr>
          <p:cNvPr id="13" name="Text Box 13"/>
          <p:cNvSpPr txBox="1">
            <a:spLocks noChangeArrowheads="1"/>
          </p:cNvSpPr>
          <p:nvPr/>
        </p:nvSpPr>
        <p:spPr bwMode="auto">
          <a:xfrm>
            <a:off x="1828800" y="54102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008000"/>
                </a:solidFill>
                <a:latin typeface="Century Schoolbook" panose="02040604050505020304" pitchFamily="18" charset="0"/>
              </a:rPr>
              <a:t>       用经典坐标、动量完全能精确描写。对微观粒子不能用经典力学来描写。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ppt_w</p:attrName>
                                        </p:attrNameLst>
                                      </p:cBhvr>
                                      <p:tavLst>
                                        <p:tav tm="0">
                                          <p:val>
                                            <p:fltVal val="0"/>
                                          </p:val>
                                        </p:tav>
                                        <p:tav tm="100000">
                                          <p:val>
                                            <p:strVal val="#ppt_w"/>
                                          </p:val>
                                        </p:tav>
                                      </p:tavLst>
                                    </p:anim>
                                    <p:anim calcmode="lin" valueType="num">
                                      <p:cBhvr>
                                        <p:cTn id="6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 grpId="0" autoUpdateAnimBg="0"/>
      <p:bldP spid="11" grpId="0" autoUpdateAnimBg="0"/>
      <p:bldP spid="12" grpId="0" autoUpdateAnimBg="0"/>
      <p:bldP spid="1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3"/>
          <p:cNvSpPr txBox="1">
            <a:spLocks noChangeArrowheads="1"/>
          </p:cNvSpPr>
          <p:nvPr/>
        </p:nvSpPr>
        <p:spPr bwMode="auto">
          <a:xfrm>
            <a:off x="1991544" y="2910681"/>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latin typeface="Calibri" panose="020F0502020204030204" pitchFamily="34" charset="0"/>
            </a:endParaRPr>
          </a:p>
        </p:txBody>
      </p:sp>
      <p:sp>
        <p:nvSpPr>
          <p:cNvPr id="3" name="矩形 2"/>
          <p:cNvSpPr/>
          <p:nvPr/>
        </p:nvSpPr>
        <p:spPr>
          <a:xfrm>
            <a:off x="2266181" y="256381"/>
            <a:ext cx="4148893" cy="769441"/>
          </a:xfrm>
          <a:prstGeom prst="rect">
            <a:avLst/>
          </a:prstGeom>
        </p:spPr>
        <p:txBody>
          <a:bodyPr wrap="none">
            <a:spAutoFit/>
          </a:bodyPr>
          <a:lstStyle/>
          <a:p>
            <a:pPr fontAlgn="auto">
              <a:spcBef>
                <a:spcPct val="50000"/>
              </a:spcBef>
              <a:spcAft>
                <a:spcPts val="0"/>
              </a:spcAft>
              <a:defRPr/>
            </a:pPr>
            <a:r>
              <a:rPr lang="en-US" altLang="zh-CN" sz="4400" b="1" dirty="0">
                <a:solidFill>
                  <a:srgbClr val="FF0000"/>
                </a:solidFill>
                <a:latin typeface="+mn-lt"/>
                <a:ea typeface="+mn-ea"/>
              </a:rPr>
              <a:t>22.4 </a:t>
            </a:r>
            <a:r>
              <a:rPr lang="zh-CN" altLang="en-US" sz="4400" b="1" dirty="0">
                <a:solidFill>
                  <a:srgbClr val="FF0000"/>
                </a:solidFill>
                <a:latin typeface="+mn-lt"/>
                <a:ea typeface="+mn-ea"/>
              </a:rPr>
              <a:t>态叠加原理</a:t>
            </a:r>
          </a:p>
        </p:txBody>
      </p:sp>
      <p:sp>
        <p:nvSpPr>
          <p:cNvPr id="4" name="矩形 3"/>
          <p:cNvSpPr>
            <a:spLocks noChangeArrowheads="1"/>
          </p:cNvSpPr>
          <p:nvPr/>
        </p:nvSpPr>
        <p:spPr bwMode="auto">
          <a:xfrm>
            <a:off x="1975669" y="5444331"/>
            <a:ext cx="79644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E628C2"/>
                </a:solidFill>
                <a:latin typeface="Calibri" panose="020F0502020204030204" pitchFamily="34" charset="0"/>
              </a:rPr>
              <a:t>波粒二象性还通过量子力学中关于态的一个基本原理</a:t>
            </a:r>
            <a:r>
              <a:rPr lang="en-US" altLang="zh-CN" sz="3200" b="1">
                <a:solidFill>
                  <a:srgbClr val="E628C2"/>
                </a:solidFill>
                <a:latin typeface="Calibri" panose="020F0502020204030204" pitchFamily="34" charset="0"/>
              </a:rPr>
              <a:t>——</a:t>
            </a:r>
            <a:r>
              <a:rPr lang="zh-CN" altLang="en-US" sz="3200" b="1">
                <a:solidFill>
                  <a:srgbClr val="E628C2"/>
                </a:solidFill>
                <a:latin typeface="Calibri" panose="020F0502020204030204" pitchFamily="34" charset="0"/>
              </a:rPr>
              <a:t>态叠加原理表现出来。</a:t>
            </a:r>
          </a:p>
        </p:txBody>
      </p:sp>
      <p:sp>
        <p:nvSpPr>
          <p:cNvPr id="5" name="矩形 4"/>
          <p:cNvSpPr>
            <a:spLocks noChangeArrowheads="1"/>
          </p:cNvSpPr>
          <p:nvPr/>
        </p:nvSpPr>
        <p:spPr bwMode="auto">
          <a:xfrm>
            <a:off x="1796281" y="4579144"/>
            <a:ext cx="718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00FF"/>
                </a:solidFill>
                <a:latin typeface="Calibri" panose="020F0502020204030204" pitchFamily="34" charset="0"/>
              </a:rPr>
              <a:t>这种描述的差别的原因是波粒二象性。</a:t>
            </a:r>
          </a:p>
        </p:txBody>
      </p:sp>
      <p:sp>
        <p:nvSpPr>
          <p:cNvPr id="6" name="矩形 5"/>
          <p:cNvSpPr>
            <a:spLocks noChangeArrowheads="1"/>
          </p:cNvSpPr>
          <p:nvPr/>
        </p:nvSpPr>
        <p:spPr bwMode="auto">
          <a:xfrm>
            <a:off x="1991544" y="1124744"/>
            <a:ext cx="3068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Calibri" panose="020F0502020204030204" pitchFamily="34" charset="0"/>
              </a:rPr>
              <a:t>描述一个粒子：</a:t>
            </a:r>
          </a:p>
        </p:txBody>
      </p:sp>
      <p:sp>
        <p:nvSpPr>
          <p:cNvPr id="7" name="矩形 6"/>
          <p:cNvSpPr>
            <a:spLocks noChangeArrowheads="1"/>
          </p:cNvSpPr>
          <p:nvPr/>
        </p:nvSpPr>
        <p:spPr bwMode="auto">
          <a:xfrm>
            <a:off x="2880544" y="1915319"/>
            <a:ext cx="43053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6600CC"/>
                </a:solidFill>
                <a:latin typeface="Calibri" panose="020F0502020204030204" pitchFamily="34" charset="0"/>
              </a:rPr>
              <a:t>经典力学：</a:t>
            </a:r>
            <a:r>
              <a:rPr lang="zh-CN" altLang="en-US" sz="3200" b="1">
                <a:latin typeface="Calibri" panose="020F0502020204030204" pitchFamily="34" charset="0"/>
              </a:rPr>
              <a:t>坐标，动量</a:t>
            </a:r>
            <a:endParaRPr lang="zh-CN" altLang="en-US" sz="3200"/>
          </a:p>
        </p:txBody>
      </p:sp>
      <p:sp>
        <p:nvSpPr>
          <p:cNvPr id="8" name="矩形 7"/>
          <p:cNvSpPr>
            <a:spLocks noChangeArrowheads="1"/>
          </p:cNvSpPr>
          <p:nvPr/>
        </p:nvSpPr>
        <p:spPr bwMode="auto">
          <a:xfrm>
            <a:off x="2840856" y="3124994"/>
            <a:ext cx="4716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Calibri" panose="020F0502020204030204" pitchFamily="34" charset="0"/>
              </a:rPr>
              <a:t>量子力学：</a:t>
            </a:r>
            <a:r>
              <a:rPr lang="zh-CN" altLang="en-US" sz="3200" b="1">
                <a:solidFill>
                  <a:srgbClr val="008000"/>
                </a:solidFill>
                <a:latin typeface="Calibri" panose="020F0502020204030204" pitchFamily="34" charset="0"/>
              </a:rPr>
              <a:t>波函数，几率</a:t>
            </a:r>
            <a:endParaRPr lang="zh-CN" altLang="en-US" sz="3200">
              <a:solidFill>
                <a:srgbClr val="008000"/>
              </a:solidFill>
            </a:endParaRPr>
          </a:p>
        </p:txBody>
      </p:sp>
    </p:spTree>
    <p:extLst>
      <p:ext uri="{BB962C8B-B14F-4D97-AF65-F5344CB8AC3E}">
        <p14:creationId xmlns:p14="http://schemas.microsoft.com/office/powerpoint/2010/main" val="154270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140700" y="1633538"/>
            <a:ext cx="1219200" cy="3657600"/>
            <a:chOff x="4032" y="768"/>
            <a:chExt cx="768" cy="2304"/>
          </a:xfrm>
        </p:grpSpPr>
        <p:grpSp>
          <p:nvGrpSpPr>
            <p:cNvPr id="3" name="Group 3"/>
            <p:cNvGrpSpPr>
              <a:grpSpLocks/>
            </p:cNvGrpSpPr>
            <p:nvPr/>
          </p:nvGrpSpPr>
          <p:grpSpPr bwMode="auto">
            <a:xfrm>
              <a:off x="4080" y="768"/>
              <a:ext cx="720" cy="2304"/>
              <a:chOff x="4224" y="288"/>
              <a:chExt cx="816" cy="2496"/>
            </a:xfrm>
          </p:grpSpPr>
          <p:grpSp>
            <p:nvGrpSpPr>
              <p:cNvPr id="5" name="Group 4"/>
              <p:cNvGrpSpPr>
                <a:grpSpLocks/>
              </p:cNvGrpSpPr>
              <p:nvPr/>
            </p:nvGrpSpPr>
            <p:grpSpPr bwMode="auto">
              <a:xfrm>
                <a:off x="4224" y="288"/>
                <a:ext cx="813" cy="2496"/>
                <a:chOff x="3024" y="1104"/>
                <a:chExt cx="672" cy="790"/>
              </a:xfrm>
            </p:grpSpPr>
            <p:sp>
              <p:nvSpPr>
                <p:cNvPr id="9" name="AutoShape 5"/>
                <p:cNvSpPr>
                  <a:spLocks noChangeArrowheads="1"/>
                </p:cNvSpPr>
                <p:nvPr/>
              </p:nvSpPr>
              <p:spPr bwMode="auto">
                <a:xfrm rot="5400000" flipV="1">
                  <a:off x="2941" y="1187"/>
                  <a:ext cx="790" cy="624"/>
                </a:xfrm>
                <a:prstGeom prst="parallelogram">
                  <a:avLst>
                    <a:gd name="adj" fmla="val 31651"/>
                  </a:avLst>
                </a:prstGeom>
                <a:solidFill>
                  <a:schemeClr val="accent1">
                    <a:alpha val="50195"/>
                  </a:schemeClr>
                </a:solidFill>
                <a:ln w="9525">
                  <a:solidFill>
                    <a:srgbClr val="FFFF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AutoShape 6"/>
                <p:cNvSpPr>
                  <a:spLocks noChangeArrowheads="1"/>
                </p:cNvSpPr>
                <p:nvPr/>
              </p:nvSpPr>
              <p:spPr bwMode="auto">
                <a:xfrm rot="5400000" flipV="1">
                  <a:off x="2989" y="1187"/>
                  <a:ext cx="790" cy="624"/>
                </a:xfrm>
                <a:prstGeom prst="parallelogram">
                  <a:avLst>
                    <a:gd name="adj" fmla="val 31651"/>
                  </a:avLst>
                </a:prstGeom>
                <a:solidFill>
                  <a:schemeClr val="accent1">
                    <a:alpha val="50195"/>
                  </a:schemeClr>
                </a:solidFill>
                <a:ln w="9525">
                  <a:solidFill>
                    <a:srgbClr val="FFFF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Line 7"/>
                <p:cNvSpPr>
                  <a:spLocks noChangeShapeType="1"/>
                </p:cNvSpPr>
                <p:nvPr/>
              </p:nvSpPr>
              <p:spPr bwMode="auto">
                <a:xfrm>
                  <a:off x="3024" y="1894"/>
                  <a:ext cx="48"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 name="Line 8"/>
              <p:cNvSpPr>
                <a:spLocks noChangeShapeType="1"/>
              </p:cNvSpPr>
              <p:nvPr/>
            </p:nvSpPr>
            <p:spPr bwMode="auto">
              <a:xfrm>
                <a:off x="4224" y="912"/>
                <a:ext cx="48"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9"/>
              <p:cNvSpPr>
                <a:spLocks noChangeShapeType="1"/>
              </p:cNvSpPr>
              <p:nvPr/>
            </p:nvSpPr>
            <p:spPr bwMode="auto">
              <a:xfrm>
                <a:off x="4992" y="288"/>
                <a:ext cx="48"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0"/>
              <p:cNvSpPr>
                <a:spLocks noChangeShapeType="1"/>
              </p:cNvSpPr>
              <p:nvPr/>
            </p:nvSpPr>
            <p:spPr bwMode="auto">
              <a:xfrm>
                <a:off x="4992" y="2160"/>
                <a:ext cx="48"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 name="Text Box 11"/>
            <p:cNvSpPr txBox="1">
              <a:spLocks noChangeArrowheads="1"/>
            </p:cNvSpPr>
            <p:nvPr/>
          </p:nvSpPr>
          <p:spPr bwMode="auto">
            <a:xfrm>
              <a:off x="4032" y="83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ea typeface="楷体_GB2312" pitchFamily="49" charset="-122"/>
                </a:rPr>
                <a:t>E</a:t>
              </a:r>
            </a:p>
          </p:txBody>
        </p:sp>
      </p:grpSp>
      <p:grpSp>
        <p:nvGrpSpPr>
          <p:cNvPr id="12" name="Group 12"/>
          <p:cNvGrpSpPr>
            <a:grpSpLocks/>
          </p:cNvGrpSpPr>
          <p:nvPr/>
        </p:nvGrpSpPr>
        <p:grpSpPr bwMode="auto">
          <a:xfrm>
            <a:off x="3644900" y="1592263"/>
            <a:ext cx="1066800" cy="3276600"/>
            <a:chOff x="1200" y="864"/>
            <a:chExt cx="672" cy="2064"/>
          </a:xfrm>
        </p:grpSpPr>
        <p:grpSp>
          <p:nvGrpSpPr>
            <p:cNvPr id="13" name="Group 13"/>
            <p:cNvGrpSpPr>
              <a:grpSpLocks/>
            </p:cNvGrpSpPr>
            <p:nvPr/>
          </p:nvGrpSpPr>
          <p:grpSpPr bwMode="auto">
            <a:xfrm>
              <a:off x="1200" y="864"/>
              <a:ext cx="672" cy="2064"/>
              <a:chOff x="3024" y="1104"/>
              <a:chExt cx="672" cy="2064"/>
            </a:xfrm>
          </p:grpSpPr>
          <p:grpSp>
            <p:nvGrpSpPr>
              <p:cNvPr id="15" name="Group 14"/>
              <p:cNvGrpSpPr>
                <a:grpSpLocks/>
              </p:cNvGrpSpPr>
              <p:nvPr/>
            </p:nvGrpSpPr>
            <p:grpSpPr bwMode="auto">
              <a:xfrm>
                <a:off x="3024" y="1104"/>
                <a:ext cx="672" cy="2064"/>
                <a:chOff x="3024" y="1104"/>
                <a:chExt cx="672" cy="790"/>
              </a:xfrm>
            </p:grpSpPr>
            <p:sp>
              <p:nvSpPr>
                <p:cNvPr id="18" name="AutoShape 15"/>
                <p:cNvSpPr>
                  <a:spLocks noChangeArrowheads="1"/>
                </p:cNvSpPr>
                <p:nvPr/>
              </p:nvSpPr>
              <p:spPr bwMode="auto">
                <a:xfrm rot="5400000" flipV="1">
                  <a:off x="2941" y="1187"/>
                  <a:ext cx="790" cy="624"/>
                </a:xfrm>
                <a:prstGeom prst="parallelogram">
                  <a:avLst>
                    <a:gd name="adj" fmla="val 31651"/>
                  </a:avLst>
                </a:prstGeom>
                <a:solidFill>
                  <a:schemeClr val="accent1"/>
                </a:solidFill>
                <a:ln w="9525">
                  <a:solidFill>
                    <a:srgbClr val="00FF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AutoShape 16"/>
                <p:cNvSpPr>
                  <a:spLocks noChangeArrowheads="1"/>
                </p:cNvSpPr>
                <p:nvPr/>
              </p:nvSpPr>
              <p:spPr bwMode="auto">
                <a:xfrm rot="5400000" flipV="1">
                  <a:off x="2989" y="1187"/>
                  <a:ext cx="790" cy="624"/>
                </a:xfrm>
                <a:prstGeom prst="parallelogram">
                  <a:avLst>
                    <a:gd name="adj" fmla="val 31651"/>
                  </a:avLst>
                </a:prstGeom>
                <a:solidFill>
                  <a:schemeClr val="accent1"/>
                </a:solidFill>
                <a:ln w="9525">
                  <a:solidFill>
                    <a:srgbClr val="00FF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Line 17"/>
                <p:cNvSpPr>
                  <a:spLocks noChangeShapeType="1"/>
                </p:cNvSpPr>
                <p:nvPr/>
              </p:nvSpPr>
              <p:spPr bwMode="auto">
                <a:xfrm>
                  <a:off x="3024" y="1894"/>
                  <a:ext cx="48"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 name="Line 18"/>
              <p:cNvSpPr>
                <a:spLocks noChangeShapeType="1"/>
              </p:cNvSpPr>
              <p:nvPr/>
            </p:nvSpPr>
            <p:spPr bwMode="auto">
              <a:xfrm>
                <a:off x="3024" y="2400"/>
                <a:ext cx="48" cy="0"/>
              </a:xfrm>
              <a:prstGeom prst="line">
                <a:avLst/>
              </a:prstGeom>
              <a:noFill/>
              <a:ln w="539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9"/>
              <p:cNvSpPr>
                <a:spLocks noChangeShapeType="1"/>
              </p:cNvSpPr>
              <p:nvPr/>
            </p:nvSpPr>
            <p:spPr bwMode="auto">
              <a:xfrm flipV="1">
                <a:off x="3072" y="1920"/>
                <a:ext cx="624" cy="480"/>
              </a:xfrm>
              <a:prstGeom prst="line">
                <a:avLst/>
              </a:prstGeom>
              <a:noFill/>
              <a:ln w="476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Text Box 20"/>
            <p:cNvSpPr txBox="1">
              <a:spLocks noChangeArrowheads="1"/>
            </p:cNvSpPr>
            <p:nvPr/>
          </p:nvSpPr>
          <p:spPr bwMode="auto">
            <a:xfrm>
              <a:off x="1200" y="248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ea typeface="楷体_GB2312" pitchFamily="49" charset="-122"/>
                </a:rPr>
                <a:t>A</a:t>
              </a:r>
            </a:p>
          </p:txBody>
        </p:sp>
      </p:grpSp>
      <p:grpSp>
        <p:nvGrpSpPr>
          <p:cNvPr id="21" name="Group 32"/>
          <p:cNvGrpSpPr>
            <a:grpSpLocks/>
          </p:cNvGrpSpPr>
          <p:nvPr/>
        </p:nvGrpSpPr>
        <p:grpSpPr bwMode="auto">
          <a:xfrm>
            <a:off x="1892300" y="2622551"/>
            <a:ext cx="1066800" cy="1082675"/>
            <a:chOff x="96" y="1430"/>
            <a:chExt cx="672" cy="682"/>
          </a:xfrm>
        </p:grpSpPr>
        <p:grpSp>
          <p:nvGrpSpPr>
            <p:cNvPr id="22" name="Group 33"/>
            <p:cNvGrpSpPr>
              <a:grpSpLocks/>
            </p:cNvGrpSpPr>
            <p:nvPr/>
          </p:nvGrpSpPr>
          <p:grpSpPr bwMode="auto">
            <a:xfrm>
              <a:off x="96" y="1632"/>
              <a:ext cx="672" cy="480"/>
              <a:chOff x="288" y="1488"/>
              <a:chExt cx="672" cy="480"/>
            </a:xfrm>
          </p:grpSpPr>
          <p:grpSp>
            <p:nvGrpSpPr>
              <p:cNvPr id="24" name="Group 34"/>
              <p:cNvGrpSpPr>
                <a:grpSpLocks/>
              </p:cNvGrpSpPr>
              <p:nvPr/>
            </p:nvGrpSpPr>
            <p:grpSpPr bwMode="auto">
              <a:xfrm>
                <a:off x="288" y="1584"/>
                <a:ext cx="309" cy="288"/>
                <a:chOff x="3264" y="3456"/>
                <a:chExt cx="288" cy="288"/>
              </a:xfrm>
            </p:grpSpPr>
            <p:grpSp>
              <p:nvGrpSpPr>
                <p:cNvPr id="28" name="Group 35"/>
                <p:cNvGrpSpPr>
                  <a:grpSpLocks/>
                </p:cNvGrpSpPr>
                <p:nvPr/>
              </p:nvGrpSpPr>
              <p:grpSpPr bwMode="auto">
                <a:xfrm>
                  <a:off x="3264" y="3456"/>
                  <a:ext cx="288" cy="288"/>
                  <a:chOff x="3264" y="3456"/>
                  <a:chExt cx="288" cy="288"/>
                </a:xfrm>
              </p:grpSpPr>
              <p:sp>
                <p:nvSpPr>
                  <p:cNvPr id="33" name="Oval 36"/>
                  <p:cNvSpPr>
                    <a:spLocks noChangeArrowheads="1"/>
                  </p:cNvSpPr>
                  <p:nvPr/>
                </p:nvSpPr>
                <p:spPr bwMode="auto">
                  <a:xfrm>
                    <a:off x="3360" y="3552"/>
                    <a:ext cx="96" cy="96"/>
                  </a:xfrm>
                  <a:prstGeom prst="ellipse">
                    <a:avLst/>
                  </a:prstGeom>
                  <a:solidFill>
                    <a:srgbClr val="FF3300"/>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Line 37"/>
                  <p:cNvSpPr>
                    <a:spLocks noChangeShapeType="1"/>
                  </p:cNvSpPr>
                  <p:nvPr/>
                </p:nvSpPr>
                <p:spPr bwMode="auto">
                  <a:xfrm>
                    <a:off x="3264" y="3600"/>
                    <a:ext cx="2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8"/>
                  <p:cNvSpPr>
                    <a:spLocks noChangeShapeType="1"/>
                  </p:cNvSpPr>
                  <p:nvPr/>
                </p:nvSpPr>
                <p:spPr bwMode="auto">
                  <a:xfrm>
                    <a:off x="3408" y="3456"/>
                    <a:ext cx="0"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 name="Group 39"/>
                <p:cNvGrpSpPr>
                  <a:grpSpLocks/>
                </p:cNvGrpSpPr>
                <p:nvPr/>
              </p:nvGrpSpPr>
              <p:grpSpPr bwMode="auto">
                <a:xfrm rot="-2394473">
                  <a:off x="3264" y="3456"/>
                  <a:ext cx="288" cy="288"/>
                  <a:chOff x="3264" y="3456"/>
                  <a:chExt cx="288" cy="288"/>
                </a:xfrm>
              </p:grpSpPr>
              <p:sp>
                <p:nvSpPr>
                  <p:cNvPr id="30" name="Oval 40"/>
                  <p:cNvSpPr>
                    <a:spLocks noChangeArrowheads="1"/>
                  </p:cNvSpPr>
                  <p:nvPr/>
                </p:nvSpPr>
                <p:spPr bwMode="auto">
                  <a:xfrm>
                    <a:off x="3360" y="3552"/>
                    <a:ext cx="96" cy="96"/>
                  </a:xfrm>
                  <a:prstGeom prst="ellipse">
                    <a:avLst/>
                  </a:prstGeom>
                  <a:solidFill>
                    <a:srgbClr val="FF3300"/>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Line 41"/>
                  <p:cNvSpPr>
                    <a:spLocks noChangeShapeType="1"/>
                  </p:cNvSpPr>
                  <p:nvPr/>
                </p:nvSpPr>
                <p:spPr bwMode="auto">
                  <a:xfrm>
                    <a:off x="3264" y="3600"/>
                    <a:ext cx="2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2"/>
                  <p:cNvSpPr>
                    <a:spLocks noChangeShapeType="1"/>
                  </p:cNvSpPr>
                  <p:nvPr/>
                </p:nvSpPr>
                <p:spPr bwMode="auto">
                  <a:xfrm>
                    <a:off x="3408" y="3456"/>
                    <a:ext cx="0"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5" name="Line 43"/>
              <p:cNvSpPr>
                <a:spLocks noChangeShapeType="1"/>
              </p:cNvSpPr>
              <p:nvPr/>
            </p:nvSpPr>
            <p:spPr bwMode="auto">
              <a:xfrm flipV="1">
                <a:off x="480" y="1488"/>
                <a:ext cx="432" cy="24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4"/>
              <p:cNvSpPr>
                <a:spLocks noChangeShapeType="1"/>
              </p:cNvSpPr>
              <p:nvPr/>
            </p:nvSpPr>
            <p:spPr bwMode="auto">
              <a:xfrm>
                <a:off x="480" y="1728"/>
                <a:ext cx="432" cy="24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45"/>
              <p:cNvSpPr>
                <a:spLocks noChangeShapeType="1"/>
              </p:cNvSpPr>
              <p:nvPr/>
            </p:nvSpPr>
            <p:spPr bwMode="auto">
              <a:xfrm>
                <a:off x="528" y="1728"/>
                <a:ext cx="432"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 name="Text Box 46"/>
            <p:cNvSpPr txBox="1">
              <a:spLocks noChangeArrowheads="1"/>
            </p:cNvSpPr>
            <p:nvPr/>
          </p:nvSpPr>
          <p:spPr bwMode="auto">
            <a:xfrm>
              <a:off x="113" y="143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ea typeface="楷体_GB2312" pitchFamily="49" charset="-122"/>
                </a:rPr>
                <a:t>S</a:t>
              </a:r>
            </a:p>
          </p:txBody>
        </p:sp>
      </p:grpSp>
      <p:grpSp>
        <p:nvGrpSpPr>
          <p:cNvPr id="36" name="Group 77"/>
          <p:cNvGrpSpPr>
            <a:grpSpLocks/>
          </p:cNvGrpSpPr>
          <p:nvPr/>
        </p:nvGrpSpPr>
        <p:grpSpPr bwMode="auto">
          <a:xfrm>
            <a:off x="2711451" y="1973264"/>
            <a:ext cx="473075" cy="1863725"/>
            <a:chOff x="614" y="1178"/>
            <a:chExt cx="298" cy="1174"/>
          </a:xfrm>
        </p:grpSpPr>
        <p:grpSp>
          <p:nvGrpSpPr>
            <p:cNvPr id="37" name="Group 78"/>
            <p:cNvGrpSpPr>
              <a:grpSpLocks/>
            </p:cNvGrpSpPr>
            <p:nvPr/>
          </p:nvGrpSpPr>
          <p:grpSpPr bwMode="auto">
            <a:xfrm>
              <a:off x="624" y="1680"/>
              <a:ext cx="288" cy="672"/>
              <a:chOff x="672" y="1440"/>
              <a:chExt cx="384" cy="768"/>
            </a:xfrm>
          </p:grpSpPr>
          <p:sp>
            <p:nvSpPr>
              <p:cNvPr id="39" name="Oval 79"/>
              <p:cNvSpPr>
                <a:spLocks noChangeArrowheads="1"/>
              </p:cNvSpPr>
              <p:nvPr/>
            </p:nvSpPr>
            <p:spPr bwMode="auto">
              <a:xfrm>
                <a:off x="672" y="1440"/>
                <a:ext cx="336" cy="768"/>
              </a:xfrm>
              <a:prstGeom prst="ellipse">
                <a:avLst/>
              </a:prstGeom>
              <a:gradFill rotWithShape="0">
                <a:gsLst>
                  <a:gs pos="0">
                    <a:srgbClr val="0099FF"/>
                  </a:gs>
                  <a:gs pos="100000">
                    <a:srgbClr val="00568F"/>
                  </a:gs>
                </a:gsLst>
                <a:path path="shape">
                  <a:fillToRect l="50000" t="50000" r="50000" b="50000"/>
                </a:path>
              </a:gradFill>
              <a:ln w="9525">
                <a:solidFill>
                  <a:srgbClr val="00CCFF"/>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Oval 80"/>
              <p:cNvSpPr>
                <a:spLocks noChangeArrowheads="1"/>
              </p:cNvSpPr>
              <p:nvPr/>
            </p:nvSpPr>
            <p:spPr bwMode="auto">
              <a:xfrm>
                <a:off x="720" y="1440"/>
                <a:ext cx="336" cy="768"/>
              </a:xfrm>
              <a:prstGeom prst="ellipse">
                <a:avLst/>
              </a:prstGeom>
              <a:gradFill rotWithShape="0">
                <a:gsLst>
                  <a:gs pos="0">
                    <a:srgbClr val="0099FF"/>
                  </a:gs>
                  <a:gs pos="100000">
                    <a:srgbClr val="00568F"/>
                  </a:gs>
                </a:gsLst>
                <a:path path="shape">
                  <a:fillToRect l="50000" t="50000" r="50000" b="50000"/>
                </a:path>
              </a:gradFill>
              <a:ln w="9525">
                <a:solidFill>
                  <a:srgbClr val="00CCFF"/>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8" name="Text Box 81"/>
            <p:cNvSpPr txBox="1">
              <a:spLocks noChangeArrowheads="1"/>
            </p:cNvSpPr>
            <p:nvPr/>
          </p:nvSpPr>
          <p:spPr bwMode="auto">
            <a:xfrm>
              <a:off x="614" y="1178"/>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ea typeface="楷体_GB2312" pitchFamily="49" charset="-122"/>
                </a:rPr>
                <a:t>L</a:t>
              </a:r>
              <a:r>
                <a:rPr lang="en-US" altLang="zh-CN" b="1" baseline="-25000">
                  <a:latin typeface="楷体_GB2312" pitchFamily="49" charset="-122"/>
                  <a:ea typeface="楷体_GB2312" pitchFamily="49" charset="-122"/>
                </a:rPr>
                <a:t>1</a:t>
              </a:r>
              <a:endParaRPr lang="en-US" altLang="zh-CN" b="1">
                <a:latin typeface="楷体_GB2312" pitchFamily="49" charset="-122"/>
                <a:ea typeface="楷体_GB2312" pitchFamily="49" charset="-122"/>
              </a:endParaRPr>
            </a:p>
          </p:txBody>
        </p:sp>
      </p:grpSp>
      <p:sp>
        <p:nvSpPr>
          <p:cNvPr id="41" name="Text Box 82"/>
          <p:cNvSpPr txBox="1">
            <a:spLocks noChangeArrowheads="1"/>
          </p:cNvSpPr>
          <p:nvPr/>
        </p:nvSpPr>
        <p:spPr bwMode="auto">
          <a:xfrm>
            <a:off x="1985053" y="4535605"/>
            <a:ext cx="1905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dirty="0"/>
              <a:t>A</a:t>
            </a:r>
            <a:r>
              <a:rPr lang="zh-CN" altLang="en-US" sz="3200" b="1" dirty="0">
                <a:latin typeface="宋体" panose="02010600030101010101" pitchFamily="2" charset="-122"/>
              </a:rPr>
              <a:t>：</a:t>
            </a:r>
            <a:r>
              <a:rPr lang="zh-CN" altLang="en-US" sz="3200" b="1" dirty="0">
                <a:solidFill>
                  <a:srgbClr val="9900FF"/>
                </a:solidFill>
                <a:latin typeface="宋体" panose="02010600030101010101" pitchFamily="2" charset="-122"/>
              </a:rPr>
              <a:t>单缝</a:t>
            </a:r>
          </a:p>
        </p:txBody>
      </p:sp>
      <p:sp>
        <p:nvSpPr>
          <p:cNvPr id="42" name="Text Box 83"/>
          <p:cNvSpPr txBox="1">
            <a:spLocks noChangeArrowheads="1"/>
          </p:cNvSpPr>
          <p:nvPr/>
        </p:nvSpPr>
        <p:spPr bwMode="auto">
          <a:xfrm>
            <a:off x="7979154" y="5339744"/>
            <a:ext cx="1694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dirty="0"/>
              <a:t>E</a:t>
            </a:r>
            <a:r>
              <a:rPr lang="zh-CN" altLang="en-US" sz="3200" b="1" dirty="0">
                <a:latin typeface="宋体" panose="02010600030101010101" pitchFamily="2" charset="-122"/>
              </a:rPr>
              <a:t>：</a:t>
            </a:r>
            <a:r>
              <a:rPr lang="zh-CN" altLang="en-US" sz="3200" b="1" dirty="0">
                <a:solidFill>
                  <a:srgbClr val="C00000"/>
                </a:solidFill>
                <a:latin typeface="宋体" panose="02010600030101010101" pitchFamily="2" charset="-122"/>
              </a:rPr>
              <a:t>屏幕</a:t>
            </a:r>
          </a:p>
        </p:txBody>
      </p:sp>
      <p:grpSp>
        <p:nvGrpSpPr>
          <p:cNvPr id="43" name="Group 84"/>
          <p:cNvGrpSpPr>
            <a:grpSpLocks/>
          </p:cNvGrpSpPr>
          <p:nvPr/>
        </p:nvGrpSpPr>
        <p:grpSpPr bwMode="auto">
          <a:xfrm>
            <a:off x="4583468" y="4975732"/>
            <a:ext cx="2211388" cy="585787"/>
            <a:chOff x="624" y="3133"/>
            <a:chExt cx="1393" cy="369"/>
          </a:xfrm>
        </p:grpSpPr>
        <p:sp>
          <p:nvSpPr>
            <p:cNvPr id="44" name="Text Box 85"/>
            <p:cNvSpPr txBox="1">
              <a:spLocks noChangeArrowheads="1"/>
            </p:cNvSpPr>
            <p:nvPr/>
          </p:nvSpPr>
          <p:spPr bwMode="auto">
            <a:xfrm>
              <a:off x="624" y="3134"/>
              <a:ext cx="6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dirty="0"/>
                <a:t>L</a:t>
              </a:r>
              <a:r>
                <a:rPr lang="en-US" altLang="zh-CN" sz="3200" b="1" baseline="-25000" dirty="0">
                  <a:latin typeface="宋体" panose="02010600030101010101" pitchFamily="2" charset="-122"/>
                </a:rPr>
                <a:t>1</a:t>
              </a:r>
              <a:r>
                <a:rPr lang="zh-CN" altLang="en-US" sz="3200" b="1" dirty="0">
                  <a:latin typeface="宋体" panose="02010600030101010101" pitchFamily="2" charset="-122"/>
                </a:rPr>
                <a:t>、</a:t>
              </a:r>
            </a:p>
          </p:txBody>
        </p:sp>
        <p:sp>
          <p:nvSpPr>
            <p:cNvPr id="45" name="Text Box 86"/>
            <p:cNvSpPr txBox="1">
              <a:spLocks noChangeArrowheads="1"/>
            </p:cNvSpPr>
            <p:nvPr/>
          </p:nvSpPr>
          <p:spPr bwMode="auto">
            <a:xfrm>
              <a:off x="1008" y="3134"/>
              <a:ext cx="36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dirty="0"/>
                <a:t>L</a:t>
              </a:r>
              <a:r>
                <a:rPr lang="en-US" altLang="zh-CN" sz="3200" b="1" baseline="-25000" dirty="0">
                  <a:latin typeface="宋体" panose="02010600030101010101" pitchFamily="2" charset="-122"/>
                </a:rPr>
                <a:t>2</a:t>
              </a:r>
              <a:endParaRPr lang="en-US" altLang="zh-CN" sz="3200" b="1" dirty="0">
                <a:latin typeface="宋体" panose="02010600030101010101" pitchFamily="2" charset="-122"/>
              </a:endParaRPr>
            </a:p>
          </p:txBody>
        </p:sp>
        <p:sp>
          <p:nvSpPr>
            <p:cNvPr id="46" name="Text Box 87"/>
            <p:cNvSpPr txBox="1">
              <a:spLocks noChangeArrowheads="1"/>
            </p:cNvSpPr>
            <p:nvPr/>
          </p:nvSpPr>
          <p:spPr bwMode="auto">
            <a:xfrm>
              <a:off x="1382" y="3133"/>
              <a:ext cx="63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009900"/>
                  </a:solidFill>
                  <a:latin typeface="宋体" panose="02010600030101010101" pitchFamily="2" charset="-122"/>
                </a:rPr>
                <a:t>透镜</a:t>
              </a:r>
            </a:p>
          </p:txBody>
        </p:sp>
      </p:grpSp>
      <p:grpSp>
        <p:nvGrpSpPr>
          <p:cNvPr id="47" name="Group 91"/>
          <p:cNvGrpSpPr>
            <a:grpSpLocks/>
          </p:cNvGrpSpPr>
          <p:nvPr/>
        </p:nvGrpSpPr>
        <p:grpSpPr bwMode="auto">
          <a:xfrm>
            <a:off x="5036425" y="1590435"/>
            <a:ext cx="1621685" cy="2481261"/>
            <a:chOff x="1440" y="1322"/>
            <a:chExt cx="597" cy="1078"/>
          </a:xfrm>
        </p:grpSpPr>
        <p:grpSp>
          <p:nvGrpSpPr>
            <p:cNvPr id="48" name="Group 92"/>
            <p:cNvGrpSpPr>
              <a:grpSpLocks/>
            </p:cNvGrpSpPr>
            <p:nvPr/>
          </p:nvGrpSpPr>
          <p:grpSpPr bwMode="auto">
            <a:xfrm>
              <a:off x="1440" y="1536"/>
              <a:ext cx="384" cy="864"/>
              <a:chOff x="672" y="1440"/>
              <a:chExt cx="384" cy="768"/>
            </a:xfrm>
          </p:grpSpPr>
          <p:sp>
            <p:nvSpPr>
              <p:cNvPr id="50" name="Oval 93"/>
              <p:cNvSpPr>
                <a:spLocks noChangeArrowheads="1"/>
              </p:cNvSpPr>
              <p:nvPr/>
            </p:nvSpPr>
            <p:spPr bwMode="auto">
              <a:xfrm>
                <a:off x="672" y="1440"/>
                <a:ext cx="336" cy="768"/>
              </a:xfrm>
              <a:prstGeom prst="ellipse">
                <a:avLst/>
              </a:prstGeom>
              <a:gradFill rotWithShape="0">
                <a:gsLst>
                  <a:gs pos="0">
                    <a:srgbClr val="FF6699"/>
                  </a:gs>
                  <a:gs pos="100000">
                    <a:srgbClr val="8F3956"/>
                  </a:gs>
                </a:gsLst>
                <a:path path="shape">
                  <a:fillToRect l="50000" t="50000" r="50000" b="50000"/>
                </a:path>
              </a:gradFill>
              <a:ln w="9525">
                <a:solidFill>
                  <a:srgbClr val="FF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Oval 94"/>
              <p:cNvSpPr>
                <a:spLocks noChangeArrowheads="1"/>
              </p:cNvSpPr>
              <p:nvPr/>
            </p:nvSpPr>
            <p:spPr bwMode="auto">
              <a:xfrm>
                <a:off x="720" y="1440"/>
                <a:ext cx="336" cy="768"/>
              </a:xfrm>
              <a:prstGeom prst="ellipse">
                <a:avLst/>
              </a:prstGeom>
              <a:gradFill rotWithShape="0">
                <a:gsLst>
                  <a:gs pos="0">
                    <a:srgbClr val="FF6699"/>
                  </a:gs>
                  <a:gs pos="100000">
                    <a:srgbClr val="8F3956"/>
                  </a:gs>
                </a:gsLst>
                <a:path path="shape">
                  <a:fillToRect l="50000" t="50000" r="50000" b="50000"/>
                </a:path>
              </a:gradFill>
              <a:ln w="9525">
                <a:solidFill>
                  <a:srgbClr val="FF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9" name="Text Box 95"/>
            <p:cNvSpPr txBox="1">
              <a:spLocks noChangeArrowheads="1"/>
            </p:cNvSpPr>
            <p:nvPr/>
          </p:nvSpPr>
          <p:spPr bwMode="auto">
            <a:xfrm>
              <a:off x="1862" y="1322"/>
              <a:ext cx="17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ea typeface="楷体_GB2312" pitchFamily="49" charset="-122"/>
                </a:rPr>
                <a:t>L</a:t>
              </a:r>
              <a:r>
                <a:rPr lang="en-US" altLang="zh-CN" b="1" baseline="-25000">
                  <a:latin typeface="楷体_GB2312" pitchFamily="49" charset="-122"/>
                  <a:ea typeface="楷体_GB2312" pitchFamily="49" charset="-122"/>
                </a:rPr>
                <a:t>2</a:t>
              </a:r>
              <a:endParaRPr lang="en-US" altLang="zh-CN" b="1">
                <a:latin typeface="楷体_GB2312" pitchFamily="49" charset="-122"/>
                <a:ea typeface="楷体_GB2312" pitchFamily="49" charset="-122"/>
              </a:endParaRPr>
            </a:p>
          </p:txBody>
        </p:sp>
      </p:grpSp>
      <p:grpSp>
        <p:nvGrpSpPr>
          <p:cNvPr id="52" name="Group 96"/>
          <p:cNvGrpSpPr>
            <a:grpSpLocks/>
          </p:cNvGrpSpPr>
          <p:nvPr/>
        </p:nvGrpSpPr>
        <p:grpSpPr bwMode="auto">
          <a:xfrm>
            <a:off x="3035300" y="2943225"/>
            <a:ext cx="609600" cy="762000"/>
            <a:chOff x="1008" y="1488"/>
            <a:chExt cx="384" cy="480"/>
          </a:xfrm>
        </p:grpSpPr>
        <p:sp>
          <p:nvSpPr>
            <p:cNvPr id="53" name="Line 97"/>
            <p:cNvSpPr>
              <a:spLocks noChangeShapeType="1"/>
            </p:cNvSpPr>
            <p:nvPr/>
          </p:nvSpPr>
          <p:spPr bwMode="auto">
            <a:xfrm>
              <a:off x="1008" y="1728"/>
              <a:ext cx="384"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98"/>
            <p:cNvSpPr>
              <a:spLocks noChangeShapeType="1"/>
            </p:cNvSpPr>
            <p:nvPr/>
          </p:nvSpPr>
          <p:spPr bwMode="auto">
            <a:xfrm>
              <a:off x="1008" y="1968"/>
              <a:ext cx="384"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99"/>
            <p:cNvSpPr>
              <a:spLocks noChangeShapeType="1"/>
            </p:cNvSpPr>
            <p:nvPr/>
          </p:nvSpPr>
          <p:spPr bwMode="auto">
            <a:xfrm>
              <a:off x="1008" y="1488"/>
              <a:ext cx="384"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 name="Text Box 103"/>
          <p:cNvSpPr txBox="1">
            <a:spLocks noChangeArrowheads="1"/>
          </p:cNvSpPr>
          <p:nvPr/>
        </p:nvSpPr>
        <p:spPr bwMode="auto">
          <a:xfrm>
            <a:off x="2126306" y="5115446"/>
            <a:ext cx="12137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009900"/>
                </a:solidFill>
                <a:latin typeface="宋体" panose="02010600030101010101" pitchFamily="2" charset="-122"/>
              </a:rPr>
              <a:t>缝宽</a:t>
            </a:r>
            <a:r>
              <a:rPr lang="en-US" altLang="zh-CN" sz="3200" b="1" i="1" dirty="0">
                <a:solidFill>
                  <a:srgbClr val="FF0000"/>
                </a:solidFill>
                <a:ea typeface="黑体" panose="02010609060101010101" pitchFamily="49" charset="-122"/>
              </a:rPr>
              <a:t>a</a:t>
            </a:r>
          </a:p>
        </p:txBody>
      </p:sp>
      <p:grpSp>
        <p:nvGrpSpPr>
          <p:cNvPr id="57" name="Group 105"/>
          <p:cNvGrpSpPr>
            <a:grpSpLocks/>
          </p:cNvGrpSpPr>
          <p:nvPr/>
        </p:nvGrpSpPr>
        <p:grpSpPr bwMode="auto">
          <a:xfrm>
            <a:off x="3071814" y="3573464"/>
            <a:ext cx="720725" cy="674687"/>
            <a:chOff x="884" y="2341"/>
            <a:chExt cx="454" cy="425"/>
          </a:xfrm>
        </p:grpSpPr>
        <p:sp>
          <p:nvSpPr>
            <p:cNvPr id="58" name="Line 106"/>
            <p:cNvSpPr>
              <a:spLocks noChangeShapeType="1"/>
            </p:cNvSpPr>
            <p:nvPr/>
          </p:nvSpPr>
          <p:spPr bwMode="auto">
            <a:xfrm flipH="1">
              <a:off x="1066" y="2341"/>
              <a:ext cx="272" cy="273"/>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Text Box 107"/>
            <p:cNvSpPr txBox="1">
              <a:spLocks noChangeArrowheads="1"/>
            </p:cNvSpPr>
            <p:nvPr/>
          </p:nvSpPr>
          <p:spPr bwMode="auto">
            <a:xfrm>
              <a:off x="884" y="2478"/>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i="1">
                  <a:solidFill>
                    <a:schemeClr val="accent2"/>
                  </a:solidFill>
                </a:rPr>
                <a:t>a</a:t>
              </a:r>
            </a:p>
          </p:txBody>
        </p:sp>
      </p:grpSp>
      <p:grpSp>
        <p:nvGrpSpPr>
          <p:cNvPr id="60" name="Group 96"/>
          <p:cNvGrpSpPr>
            <a:grpSpLocks/>
          </p:cNvGrpSpPr>
          <p:nvPr/>
        </p:nvGrpSpPr>
        <p:grpSpPr bwMode="auto">
          <a:xfrm>
            <a:off x="4363804" y="2972716"/>
            <a:ext cx="731838" cy="703263"/>
            <a:chOff x="941" y="1383"/>
            <a:chExt cx="461" cy="443"/>
          </a:xfrm>
        </p:grpSpPr>
        <p:sp>
          <p:nvSpPr>
            <p:cNvPr id="61" name="Line 97"/>
            <p:cNvSpPr>
              <a:spLocks noChangeShapeType="1"/>
            </p:cNvSpPr>
            <p:nvPr/>
          </p:nvSpPr>
          <p:spPr bwMode="auto">
            <a:xfrm>
              <a:off x="941" y="1591"/>
              <a:ext cx="384"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98"/>
            <p:cNvSpPr>
              <a:spLocks noChangeShapeType="1"/>
            </p:cNvSpPr>
            <p:nvPr/>
          </p:nvSpPr>
          <p:spPr bwMode="auto">
            <a:xfrm>
              <a:off x="941" y="1682"/>
              <a:ext cx="456" cy="144"/>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99"/>
            <p:cNvSpPr>
              <a:spLocks noChangeShapeType="1"/>
            </p:cNvSpPr>
            <p:nvPr/>
          </p:nvSpPr>
          <p:spPr bwMode="auto">
            <a:xfrm flipV="1">
              <a:off x="1008" y="1383"/>
              <a:ext cx="394" cy="105"/>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 name="Group 47"/>
          <p:cNvGrpSpPr>
            <a:grpSpLocks/>
          </p:cNvGrpSpPr>
          <p:nvPr/>
        </p:nvGrpSpPr>
        <p:grpSpPr bwMode="auto">
          <a:xfrm>
            <a:off x="5395913" y="2371725"/>
            <a:ext cx="3430588" cy="1828800"/>
            <a:chOff x="2543" y="1104"/>
            <a:chExt cx="2161" cy="1152"/>
          </a:xfrm>
        </p:grpSpPr>
        <p:sp>
          <p:nvSpPr>
            <p:cNvPr id="65" name="Line 48"/>
            <p:cNvSpPr>
              <a:spLocks noChangeShapeType="1"/>
            </p:cNvSpPr>
            <p:nvPr/>
          </p:nvSpPr>
          <p:spPr bwMode="auto">
            <a:xfrm>
              <a:off x="2692" y="1984"/>
              <a:ext cx="1964" cy="27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49"/>
            <p:cNvSpPr>
              <a:spLocks noChangeShapeType="1"/>
            </p:cNvSpPr>
            <p:nvPr/>
          </p:nvSpPr>
          <p:spPr bwMode="auto">
            <a:xfrm flipV="1">
              <a:off x="2543" y="1680"/>
              <a:ext cx="2113" cy="21"/>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50"/>
            <p:cNvSpPr>
              <a:spLocks noChangeShapeType="1"/>
            </p:cNvSpPr>
            <p:nvPr/>
          </p:nvSpPr>
          <p:spPr bwMode="auto">
            <a:xfrm flipV="1">
              <a:off x="2784" y="1104"/>
              <a:ext cx="1920" cy="316"/>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8" name="Group 68"/>
          <p:cNvGrpSpPr>
            <a:grpSpLocks/>
          </p:cNvGrpSpPr>
          <p:nvPr/>
        </p:nvGrpSpPr>
        <p:grpSpPr bwMode="auto">
          <a:xfrm>
            <a:off x="9561304" y="2011363"/>
            <a:ext cx="990600" cy="2189162"/>
            <a:chOff x="4944" y="887"/>
            <a:chExt cx="624" cy="1379"/>
          </a:xfrm>
        </p:grpSpPr>
        <p:sp>
          <p:nvSpPr>
            <p:cNvPr id="69" name="Rectangle 69"/>
            <p:cNvSpPr>
              <a:spLocks noChangeArrowheads="1"/>
            </p:cNvSpPr>
            <p:nvPr/>
          </p:nvSpPr>
          <p:spPr bwMode="auto">
            <a:xfrm>
              <a:off x="4944" y="1544"/>
              <a:ext cx="624" cy="229"/>
            </a:xfrm>
            <a:prstGeom prst="rect">
              <a:avLst/>
            </a:prstGeom>
            <a:gradFill rotWithShape="0">
              <a:gsLst>
                <a:gs pos="0">
                  <a:srgbClr val="761800"/>
                </a:gs>
                <a:gs pos="5000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 name="Rectangle 70"/>
            <p:cNvSpPr>
              <a:spLocks noChangeArrowheads="1"/>
            </p:cNvSpPr>
            <p:nvPr/>
          </p:nvSpPr>
          <p:spPr bwMode="auto">
            <a:xfrm>
              <a:off x="4944" y="1773"/>
              <a:ext cx="624" cy="165"/>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 name="Rectangle 71"/>
            <p:cNvSpPr>
              <a:spLocks noChangeArrowheads="1"/>
            </p:cNvSpPr>
            <p:nvPr/>
          </p:nvSpPr>
          <p:spPr bwMode="auto">
            <a:xfrm>
              <a:off x="4944" y="1938"/>
              <a:ext cx="624" cy="164"/>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 name="Rectangle 72"/>
            <p:cNvSpPr>
              <a:spLocks noChangeArrowheads="1"/>
            </p:cNvSpPr>
            <p:nvPr/>
          </p:nvSpPr>
          <p:spPr bwMode="auto">
            <a:xfrm>
              <a:off x="4944" y="2102"/>
              <a:ext cx="624" cy="164"/>
            </a:xfrm>
            <a:prstGeom prst="rect">
              <a:avLst/>
            </a:prstGeom>
            <a:gradFill rotWithShape="0">
              <a:gsLst>
                <a:gs pos="0">
                  <a:srgbClr val="761800"/>
                </a:gs>
                <a:gs pos="5000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Rectangle 73"/>
            <p:cNvSpPr>
              <a:spLocks noChangeArrowheads="1"/>
            </p:cNvSpPr>
            <p:nvPr/>
          </p:nvSpPr>
          <p:spPr bwMode="auto">
            <a:xfrm>
              <a:off x="4944" y="1379"/>
              <a:ext cx="624" cy="165"/>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Rectangle 74"/>
            <p:cNvSpPr>
              <a:spLocks noChangeArrowheads="1"/>
            </p:cNvSpPr>
            <p:nvPr/>
          </p:nvSpPr>
          <p:spPr bwMode="auto">
            <a:xfrm>
              <a:off x="4944" y="1215"/>
              <a:ext cx="624" cy="164"/>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 name="Rectangle 75"/>
            <p:cNvSpPr>
              <a:spLocks noChangeArrowheads="1"/>
            </p:cNvSpPr>
            <p:nvPr/>
          </p:nvSpPr>
          <p:spPr bwMode="auto">
            <a:xfrm>
              <a:off x="4944" y="1051"/>
              <a:ext cx="624" cy="164"/>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Rectangle 76"/>
            <p:cNvSpPr>
              <a:spLocks noChangeArrowheads="1"/>
            </p:cNvSpPr>
            <p:nvPr/>
          </p:nvSpPr>
          <p:spPr bwMode="auto">
            <a:xfrm>
              <a:off x="4944" y="887"/>
              <a:ext cx="624" cy="164"/>
            </a:xfrm>
            <a:prstGeom prst="rect">
              <a:avLst/>
            </a:prstGeom>
            <a:gradFill rotWithShape="0">
              <a:gsLst>
                <a:gs pos="0">
                  <a:srgbClr val="430D00"/>
                </a:gs>
                <a:gs pos="50000">
                  <a:srgbClr val="FF3300"/>
                </a:gs>
                <a:gs pos="100000">
                  <a:srgbClr val="430D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7" name="Group 51"/>
          <p:cNvGrpSpPr>
            <a:grpSpLocks/>
          </p:cNvGrpSpPr>
          <p:nvPr/>
        </p:nvGrpSpPr>
        <p:grpSpPr bwMode="auto">
          <a:xfrm>
            <a:off x="8455026" y="2041525"/>
            <a:ext cx="676275" cy="2463800"/>
            <a:chOff x="4416" y="912"/>
            <a:chExt cx="480" cy="1488"/>
          </a:xfrm>
        </p:grpSpPr>
        <p:sp>
          <p:nvSpPr>
            <p:cNvPr id="78" name="Line 52"/>
            <p:cNvSpPr>
              <a:spLocks noChangeShapeType="1"/>
            </p:cNvSpPr>
            <p:nvPr/>
          </p:nvSpPr>
          <p:spPr bwMode="auto">
            <a:xfrm flipV="1">
              <a:off x="4416" y="1488"/>
              <a:ext cx="480" cy="336"/>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9" name="Group 53"/>
            <p:cNvGrpSpPr>
              <a:grpSpLocks/>
            </p:cNvGrpSpPr>
            <p:nvPr/>
          </p:nvGrpSpPr>
          <p:grpSpPr bwMode="auto">
            <a:xfrm>
              <a:off x="4416" y="912"/>
              <a:ext cx="480" cy="1488"/>
              <a:chOff x="4416" y="912"/>
              <a:chExt cx="480" cy="1488"/>
            </a:xfrm>
          </p:grpSpPr>
          <p:grpSp>
            <p:nvGrpSpPr>
              <p:cNvPr id="80" name="Group 54"/>
              <p:cNvGrpSpPr>
                <a:grpSpLocks/>
              </p:cNvGrpSpPr>
              <p:nvPr/>
            </p:nvGrpSpPr>
            <p:grpSpPr bwMode="auto">
              <a:xfrm>
                <a:off x="4416" y="1584"/>
                <a:ext cx="480" cy="816"/>
                <a:chOff x="4416" y="1584"/>
                <a:chExt cx="480" cy="816"/>
              </a:xfrm>
            </p:grpSpPr>
            <p:sp>
              <p:nvSpPr>
                <p:cNvPr id="88" name="Line 55"/>
                <p:cNvSpPr>
                  <a:spLocks noChangeShapeType="1"/>
                </p:cNvSpPr>
                <p:nvPr/>
              </p:nvSpPr>
              <p:spPr bwMode="auto">
                <a:xfrm flipV="1">
                  <a:off x="4416" y="1584"/>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56"/>
                <p:cNvSpPr>
                  <a:spLocks noChangeShapeType="1"/>
                </p:cNvSpPr>
                <p:nvPr/>
              </p:nvSpPr>
              <p:spPr bwMode="auto">
                <a:xfrm flipV="1">
                  <a:off x="4416" y="1680"/>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57"/>
                <p:cNvSpPr>
                  <a:spLocks noChangeShapeType="1"/>
                </p:cNvSpPr>
                <p:nvPr/>
              </p:nvSpPr>
              <p:spPr bwMode="auto">
                <a:xfrm flipV="1">
                  <a:off x="4416" y="1776"/>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58"/>
                <p:cNvSpPr>
                  <a:spLocks noChangeShapeType="1"/>
                </p:cNvSpPr>
                <p:nvPr/>
              </p:nvSpPr>
              <p:spPr bwMode="auto">
                <a:xfrm flipV="1">
                  <a:off x="4416" y="1872"/>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59"/>
                <p:cNvSpPr>
                  <a:spLocks noChangeShapeType="1"/>
                </p:cNvSpPr>
                <p:nvPr/>
              </p:nvSpPr>
              <p:spPr bwMode="auto">
                <a:xfrm flipV="1">
                  <a:off x="4416" y="1968"/>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60"/>
                <p:cNvSpPr>
                  <a:spLocks noChangeShapeType="1"/>
                </p:cNvSpPr>
                <p:nvPr/>
              </p:nvSpPr>
              <p:spPr bwMode="auto">
                <a:xfrm flipV="1">
                  <a:off x="4416" y="2064"/>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1" name="Group 61"/>
              <p:cNvGrpSpPr>
                <a:grpSpLocks/>
              </p:cNvGrpSpPr>
              <p:nvPr/>
            </p:nvGrpSpPr>
            <p:grpSpPr bwMode="auto">
              <a:xfrm>
                <a:off x="4416" y="912"/>
                <a:ext cx="480" cy="816"/>
                <a:chOff x="4416" y="1584"/>
                <a:chExt cx="480" cy="816"/>
              </a:xfrm>
            </p:grpSpPr>
            <p:sp>
              <p:nvSpPr>
                <p:cNvPr id="82" name="Line 62"/>
                <p:cNvSpPr>
                  <a:spLocks noChangeShapeType="1"/>
                </p:cNvSpPr>
                <p:nvPr/>
              </p:nvSpPr>
              <p:spPr bwMode="auto">
                <a:xfrm flipV="1">
                  <a:off x="4416" y="1584"/>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63"/>
                <p:cNvSpPr>
                  <a:spLocks noChangeShapeType="1"/>
                </p:cNvSpPr>
                <p:nvPr/>
              </p:nvSpPr>
              <p:spPr bwMode="auto">
                <a:xfrm flipV="1">
                  <a:off x="4416" y="1680"/>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64"/>
                <p:cNvSpPr>
                  <a:spLocks noChangeShapeType="1"/>
                </p:cNvSpPr>
                <p:nvPr/>
              </p:nvSpPr>
              <p:spPr bwMode="auto">
                <a:xfrm flipV="1">
                  <a:off x="4416" y="1776"/>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65"/>
                <p:cNvSpPr>
                  <a:spLocks noChangeShapeType="1"/>
                </p:cNvSpPr>
                <p:nvPr/>
              </p:nvSpPr>
              <p:spPr bwMode="auto">
                <a:xfrm flipV="1">
                  <a:off x="4416" y="1872"/>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66"/>
                <p:cNvSpPr>
                  <a:spLocks noChangeShapeType="1"/>
                </p:cNvSpPr>
                <p:nvPr/>
              </p:nvSpPr>
              <p:spPr bwMode="auto">
                <a:xfrm flipV="1">
                  <a:off x="4416" y="1968"/>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67"/>
                <p:cNvSpPr>
                  <a:spLocks noChangeShapeType="1"/>
                </p:cNvSpPr>
                <p:nvPr/>
              </p:nvSpPr>
              <p:spPr bwMode="auto">
                <a:xfrm flipV="1">
                  <a:off x="4416" y="2064"/>
                  <a:ext cx="48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nvGrpSpPr>
          <p:cNvPr id="94" name="Group 27"/>
          <p:cNvGrpSpPr>
            <a:grpSpLocks/>
          </p:cNvGrpSpPr>
          <p:nvPr/>
        </p:nvGrpSpPr>
        <p:grpSpPr bwMode="auto">
          <a:xfrm>
            <a:off x="5452385" y="3962416"/>
            <a:ext cx="3030690" cy="533400"/>
            <a:chOff x="2430" y="2519"/>
            <a:chExt cx="1925" cy="336"/>
          </a:xfrm>
        </p:grpSpPr>
        <p:sp>
          <p:nvSpPr>
            <p:cNvPr id="95" name="Line 28"/>
            <p:cNvSpPr>
              <a:spLocks noChangeShapeType="1"/>
            </p:cNvSpPr>
            <p:nvPr/>
          </p:nvSpPr>
          <p:spPr bwMode="auto">
            <a:xfrm>
              <a:off x="3585" y="2698"/>
              <a:ext cx="770" cy="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29"/>
            <p:cNvSpPr>
              <a:spLocks noChangeShapeType="1"/>
            </p:cNvSpPr>
            <p:nvPr/>
          </p:nvSpPr>
          <p:spPr bwMode="auto">
            <a:xfrm flipH="1">
              <a:off x="2430" y="2686"/>
              <a:ext cx="784"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7" name="Object 30"/>
            <p:cNvGraphicFramePr>
              <a:graphicFrameLocks noChangeAspect="1"/>
            </p:cNvGraphicFramePr>
            <p:nvPr>
              <p:extLst>
                <p:ext uri="{D42A27DB-BD31-4B8C-83A1-F6EECF244321}">
                  <p14:modId xmlns:p14="http://schemas.microsoft.com/office/powerpoint/2010/main" val="2358515257"/>
                </p:ext>
              </p:extLst>
            </p:nvPr>
          </p:nvGraphicFramePr>
          <p:xfrm>
            <a:off x="3228" y="2519"/>
            <a:ext cx="309" cy="336"/>
          </p:xfrm>
          <a:graphic>
            <a:graphicData uri="http://schemas.openxmlformats.org/presentationml/2006/ole">
              <mc:AlternateContent xmlns:mc="http://schemas.openxmlformats.org/markup-compatibility/2006">
                <mc:Choice xmlns:v="urn:schemas-microsoft-com:vml" Requires="v">
                  <p:oleObj spid="_x0000_s118864" name="公式" r:id="rId3" imgW="152280" imgH="203040" progId="Equation.3">
                    <p:embed/>
                  </p:oleObj>
                </mc:Choice>
                <mc:Fallback>
                  <p:oleObj name="公式" r:id="rId3" imgW="1522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 y="2519"/>
                          <a:ext cx="30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8" name="Text Box 104"/>
          <p:cNvSpPr txBox="1">
            <a:spLocks noChangeArrowheads="1"/>
          </p:cNvSpPr>
          <p:nvPr/>
        </p:nvSpPr>
        <p:spPr bwMode="auto">
          <a:xfrm>
            <a:off x="3975819" y="5996142"/>
            <a:ext cx="22541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dirty="0">
                <a:solidFill>
                  <a:srgbClr val="0000FF"/>
                </a:solidFill>
                <a:ea typeface="黑体" panose="02010609060101010101" pitchFamily="49" charset="-122"/>
              </a:rPr>
              <a:t>L</a:t>
            </a:r>
            <a:r>
              <a:rPr lang="en-US" altLang="zh-CN" sz="3200" b="1" baseline="-25000" dirty="0">
                <a:solidFill>
                  <a:srgbClr val="0000FF"/>
                </a:solidFill>
                <a:latin typeface="黑体" panose="02010609060101010101" pitchFamily="49" charset="-122"/>
                <a:ea typeface="黑体" panose="02010609060101010101" pitchFamily="49" charset="-122"/>
              </a:rPr>
              <a:t>2</a:t>
            </a:r>
            <a:r>
              <a:rPr lang="zh-CN" altLang="en-US" sz="3200" b="1" dirty="0">
                <a:solidFill>
                  <a:srgbClr val="0000FF"/>
                </a:solidFill>
                <a:latin typeface="宋体" panose="02010600030101010101" pitchFamily="2" charset="-122"/>
              </a:rPr>
              <a:t>的焦距</a:t>
            </a:r>
            <a:r>
              <a:rPr lang="zh-CN" altLang="en-US" sz="3200" b="1" dirty="0">
                <a:solidFill>
                  <a:srgbClr val="0000FF"/>
                </a:solidFill>
                <a:latin typeface="黑体" panose="02010609060101010101" pitchFamily="49" charset="-122"/>
                <a:ea typeface="黑体" panose="02010609060101010101" pitchFamily="49" charset="-122"/>
              </a:rPr>
              <a:t> </a:t>
            </a:r>
            <a:r>
              <a:rPr lang="en-US" altLang="zh-CN" sz="3200" b="1" i="1" dirty="0">
                <a:solidFill>
                  <a:srgbClr val="FF0000"/>
                </a:solidFill>
                <a:ea typeface="黑体" panose="02010609060101010101" pitchFamily="49" charset="-122"/>
              </a:rPr>
              <a:t>f </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99" name="Text Box 2"/>
          <p:cNvSpPr txBox="1">
            <a:spLocks noChangeArrowheads="1"/>
          </p:cNvSpPr>
          <p:nvPr/>
        </p:nvSpPr>
        <p:spPr bwMode="auto">
          <a:xfrm>
            <a:off x="2984501" y="557348"/>
            <a:ext cx="461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sz="3600" i="0" dirty="0">
                <a:solidFill>
                  <a:srgbClr val="FF0000"/>
                </a:solidFill>
              </a:rPr>
              <a:t>单缝的夫琅禾费衍射</a:t>
            </a:r>
          </a:p>
        </p:txBody>
      </p:sp>
    </p:spTree>
    <p:extLst>
      <p:ext uri="{BB962C8B-B14F-4D97-AF65-F5344CB8AC3E}">
        <p14:creationId xmlns:p14="http://schemas.microsoft.com/office/powerpoint/2010/main" val="383993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2"/>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4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left)">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right)">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6"/>
                                        </p:tgtEl>
                                        <p:attrNameLst>
                                          <p:attrName>style.visibility</p:attrName>
                                        </p:attrNameLst>
                                      </p:cBhvr>
                                      <p:to>
                                        <p:strVal val="visible"/>
                                      </p:to>
                                    </p:se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wipe(left)">
                                      <p:cBhvr>
                                        <p:cTn id="53" dur="500"/>
                                        <p:tgtEl>
                                          <p:spTgt spid="6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8"/>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499"/>
                                          </p:stCondLst>
                                        </p:cTn>
                                        <p:tgtEl>
                                          <p:spTgt spid="7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42" fill="hold" nodeType="click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barn(outHorizontal)">
                                      <p:cBhvr>
                                        <p:cTn id="65" dur="500"/>
                                        <p:tgtEl>
                                          <p:spTgt spid="9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42" grpId="0" autoUpdateAnimBg="0"/>
      <p:bldP spid="56" grpId="0" autoUpdateAnimBg="0"/>
      <p:bldP spid="9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7"/>
          <p:cNvSpPr txBox="1">
            <a:spLocks noChangeArrowheads="1"/>
          </p:cNvSpPr>
          <p:nvPr/>
        </p:nvSpPr>
        <p:spPr bwMode="auto">
          <a:xfrm>
            <a:off x="3336654" y="168221"/>
            <a:ext cx="5135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i="0" dirty="0"/>
              <a:t>光波叠加原理    </a:t>
            </a:r>
            <a:r>
              <a:rPr lang="zh-CN" altLang="en-US" i="0" dirty="0">
                <a:solidFill>
                  <a:schemeClr val="tx1"/>
                </a:solidFill>
              </a:rPr>
              <a:t>复习</a:t>
            </a:r>
            <a:endParaRPr lang="zh-CN" altLang="en-US" i="0" dirty="0">
              <a:solidFill>
                <a:schemeClr val="tx1"/>
              </a:solidFill>
              <a:latin typeface="方正书宋简体"/>
            </a:endParaRPr>
          </a:p>
        </p:txBody>
      </p:sp>
      <p:sp>
        <p:nvSpPr>
          <p:cNvPr id="3" name="Text Box 109"/>
          <p:cNvSpPr txBox="1">
            <a:spLocks noChangeArrowheads="1"/>
          </p:cNvSpPr>
          <p:nvPr/>
        </p:nvSpPr>
        <p:spPr bwMode="auto">
          <a:xfrm>
            <a:off x="2623377" y="739760"/>
            <a:ext cx="55087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i="0" dirty="0"/>
              <a:t>光波叠加原理</a:t>
            </a:r>
            <a:r>
              <a:rPr lang="en-US" altLang="zh-CN" i="0" dirty="0"/>
              <a:t>:</a:t>
            </a:r>
            <a:r>
              <a:rPr lang="zh-CN" altLang="en-US" i="0" dirty="0">
                <a:solidFill>
                  <a:srgbClr val="FF33CC"/>
                </a:solidFill>
              </a:rPr>
              <a:t>电场强度叠加原理</a:t>
            </a:r>
          </a:p>
        </p:txBody>
      </p:sp>
      <p:sp>
        <p:nvSpPr>
          <p:cNvPr id="4" name="Text Box 48"/>
          <p:cNvSpPr txBox="1">
            <a:spLocks noChangeArrowheads="1"/>
          </p:cNvSpPr>
          <p:nvPr/>
        </p:nvSpPr>
        <p:spPr bwMode="auto">
          <a:xfrm>
            <a:off x="2855640" y="1268760"/>
            <a:ext cx="51498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i="0" dirty="0">
                <a:solidFill>
                  <a:srgbClr val="009900"/>
                </a:solidFill>
                <a:latin typeface="方正书宋简体"/>
              </a:rPr>
              <a:t>两列单色平面简谐光波的叠加</a:t>
            </a:r>
            <a:endParaRPr lang="zh-CN" altLang="en-US" sz="2000" b="0" i="0" dirty="0">
              <a:solidFill>
                <a:srgbClr val="009900"/>
              </a:solidFill>
              <a:latin typeface="方正书宋简体"/>
            </a:endParaRPr>
          </a:p>
        </p:txBody>
      </p:sp>
      <p:sp>
        <p:nvSpPr>
          <p:cNvPr id="5" name="Oval 4"/>
          <p:cNvSpPr>
            <a:spLocks noChangeArrowheads="1"/>
          </p:cNvSpPr>
          <p:nvPr/>
        </p:nvSpPr>
        <p:spPr bwMode="auto">
          <a:xfrm rot="4180857" flipH="1">
            <a:off x="8476357" y="346459"/>
            <a:ext cx="788828" cy="3017466"/>
          </a:xfrm>
          <a:prstGeom prst="ellipse">
            <a:avLst/>
          </a:prstGeom>
          <a:solidFill>
            <a:srgbClr val="00FFFF"/>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6" name="Oval 4"/>
          <p:cNvSpPr>
            <a:spLocks noChangeArrowheads="1"/>
          </p:cNvSpPr>
          <p:nvPr/>
        </p:nvSpPr>
        <p:spPr bwMode="auto">
          <a:xfrm rot="2687953">
            <a:off x="8854421" y="1075801"/>
            <a:ext cx="1088632" cy="3597417"/>
          </a:xfrm>
          <a:prstGeom prst="ellipse">
            <a:avLst/>
          </a:prstGeom>
          <a:solidFill>
            <a:srgbClr val="FFFF00"/>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7" name="对象 6"/>
          <p:cNvGraphicFramePr>
            <a:graphicFrameLocks noChangeAspect="1"/>
          </p:cNvGraphicFramePr>
          <p:nvPr>
            <p:extLst>
              <p:ext uri="{D42A27DB-BD31-4B8C-83A1-F6EECF244321}">
                <p14:modId xmlns:p14="http://schemas.microsoft.com/office/powerpoint/2010/main" val="817257056"/>
              </p:ext>
            </p:extLst>
          </p:nvPr>
        </p:nvGraphicFramePr>
        <p:xfrm>
          <a:off x="8482734" y="1515014"/>
          <a:ext cx="377825" cy="536575"/>
        </p:xfrm>
        <a:graphic>
          <a:graphicData uri="http://schemas.openxmlformats.org/presentationml/2006/ole">
            <mc:AlternateContent xmlns:mc="http://schemas.openxmlformats.org/markup-compatibility/2006">
              <mc:Choice xmlns:v="urn:schemas-microsoft-com:vml" Requires="v">
                <p:oleObj spid="_x0000_s157768" name="公式" r:id="rId3" imgW="152280" imgH="215640" progId="Equation.3">
                  <p:embed/>
                </p:oleObj>
              </mc:Choice>
              <mc:Fallback>
                <p:oleObj name="公式" r:id="rId3" imgW="152280" imgH="215640" progId="Equation.3">
                  <p:embed/>
                  <p:pic>
                    <p:nvPicPr>
                      <p:cNvPr id="7" name="对象 6"/>
                      <p:cNvPicPr/>
                      <p:nvPr/>
                    </p:nvPicPr>
                    <p:blipFill>
                      <a:blip r:embed="rId4"/>
                      <a:stretch>
                        <a:fillRect/>
                      </a:stretch>
                    </p:blipFill>
                    <p:spPr>
                      <a:xfrm>
                        <a:off x="8482734" y="1515014"/>
                        <a:ext cx="377825" cy="5365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30703061"/>
              </p:ext>
            </p:extLst>
          </p:nvPr>
        </p:nvGraphicFramePr>
        <p:xfrm>
          <a:off x="8984590" y="2625859"/>
          <a:ext cx="410096" cy="536279"/>
        </p:xfrm>
        <a:graphic>
          <a:graphicData uri="http://schemas.openxmlformats.org/presentationml/2006/ole">
            <mc:AlternateContent xmlns:mc="http://schemas.openxmlformats.org/markup-compatibility/2006">
              <mc:Choice xmlns:v="urn:schemas-microsoft-com:vml" Requires="v">
                <p:oleObj spid="_x0000_s157769" name="公式" r:id="rId5" imgW="164880" imgH="215640" progId="Equation.3">
                  <p:embed/>
                </p:oleObj>
              </mc:Choice>
              <mc:Fallback>
                <p:oleObj name="公式" r:id="rId5" imgW="164880" imgH="215640" progId="Equation.3">
                  <p:embed/>
                  <p:pic>
                    <p:nvPicPr>
                      <p:cNvPr id="8" name="对象 7"/>
                      <p:cNvPicPr/>
                      <p:nvPr/>
                    </p:nvPicPr>
                    <p:blipFill>
                      <a:blip r:embed="rId6"/>
                      <a:stretch>
                        <a:fillRect/>
                      </a:stretch>
                    </p:blipFill>
                    <p:spPr>
                      <a:xfrm>
                        <a:off x="8984590" y="2625859"/>
                        <a:ext cx="410096" cy="536279"/>
                      </a:xfrm>
                      <a:prstGeom prst="rect">
                        <a:avLst/>
                      </a:prstGeom>
                    </p:spPr>
                  </p:pic>
                </p:oleObj>
              </mc:Fallback>
            </mc:AlternateContent>
          </a:graphicData>
        </a:graphic>
      </p:graphicFrame>
      <p:sp>
        <p:nvSpPr>
          <p:cNvPr id="9" name="Rectangle 52"/>
          <p:cNvSpPr>
            <a:spLocks noChangeArrowheads="1"/>
          </p:cNvSpPr>
          <p:nvPr/>
        </p:nvSpPr>
        <p:spPr bwMode="auto">
          <a:xfrm>
            <a:off x="10521104" y="1200668"/>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10" name="Rectangle 53"/>
          <p:cNvSpPr>
            <a:spLocks noChangeArrowheads="1"/>
          </p:cNvSpPr>
          <p:nvPr/>
        </p:nvSpPr>
        <p:spPr bwMode="auto">
          <a:xfrm>
            <a:off x="7980014" y="1787840"/>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11" name="Rectangle 54"/>
          <p:cNvSpPr>
            <a:spLocks noChangeArrowheads="1"/>
          </p:cNvSpPr>
          <p:nvPr/>
        </p:nvSpPr>
        <p:spPr bwMode="auto">
          <a:xfrm>
            <a:off x="8078681" y="3051850"/>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12" name="Line 55"/>
          <p:cNvSpPr>
            <a:spLocks noChangeShapeType="1"/>
          </p:cNvSpPr>
          <p:nvPr/>
        </p:nvSpPr>
        <p:spPr bwMode="auto">
          <a:xfrm flipV="1">
            <a:off x="8146553" y="1457484"/>
            <a:ext cx="2165899" cy="913116"/>
          </a:xfrm>
          <a:prstGeom prst="line">
            <a:avLst/>
          </a:prstGeom>
          <a:noFill/>
          <a:ln w="28575">
            <a:solidFill>
              <a:srgbClr val="9900CC"/>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56"/>
          <p:cNvSpPr>
            <a:spLocks noChangeShapeType="1"/>
          </p:cNvSpPr>
          <p:nvPr/>
        </p:nvSpPr>
        <p:spPr bwMode="auto">
          <a:xfrm flipV="1">
            <a:off x="8284125" y="1514236"/>
            <a:ext cx="2039931" cy="2083688"/>
          </a:xfrm>
          <a:prstGeom prst="line">
            <a:avLst/>
          </a:prstGeom>
          <a:noFill/>
          <a:ln w="28575">
            <a:solidFill>
              <a:srgbClr val="0099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Rectangle 57"/>
          <p:cNvSpPr>
            <a:spLocks noChangeArrowheads="1"/>
          </p:cNvSpPr>
          <p:nvPr/>
        </p:nvSpPr>
        <p:spPr bwMode="auto">
          <a:xfrm flipH="1">
            <a:off x="10169967" y="914716"/>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15" name="Rectangle 58"/>
          <p:cNvSpPr>
            <a:spLocks noChangeArrowheads="1"/>
          </p:cNvSpPr>
          <p:nvPr/>
        </p:nvSpPr>
        <p:spPr bwMode="auto">
          <a:xfrm>
            <a:off x="8110101" y="1893781"/>
            <a:ext cx="416803" cy="2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1</a:t>
            </a:r>
            <a:endParaRPr lang="en-US" altLang="zh-CN" sz="2400" b="0" i="0" dirty="0">
              <a:solidFill>
                <a:schemeClr val="tx1"/>
              </a:solidFill>
            </a:endParaRPr>
          </a:p>
        </p:txBody>
      </p:sp>
      <p:sp>
        <p:nvSpPr>
          <p:cNvPr id="16" name="Rectangle 59"/>
          <p:cNvSpPr>
            <a:spLocks noChangeArrowheads="1"/>
          </p:cNvSpPr>
          <p:nvPr/>
        </p:nvSpPr>
        <p:spPr bwMode="auto">
          <a:xfrm>
            <a:off x="7836281" y="3459162"/>
            <a:ext cx="25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2</a:t>
            </a:r>
            <a:endParaRPr lang="en-US" altLang="zh-CN" sz="1000" b="0" i="0" dirty="0">
              <a:solidFill>
                <a:schemeClr val="tx1"/>
              </a:solidFill>
            </a:endParaRPr>
          </a:p>
        </p:txBody>
      </p:sp>
      <p:sp>
        <p:nvSpPr>
          <p:cNvPr id="17" name="Rectangle 60"/>
          <p:cNvSpPr>
            <a:spLocks noChangeArrowheads="1"/>
          </p:cNvSpPr>
          <p:nvPr/>
        </p:nvSpPr>
        <p:spPr bwMode="auto">
          <a:xfrm>
            <a:off x="8338055" y="2171269"/>
            <a:ext cx="341028" cy="40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1</a:t>
            </a:r>
            <a:endParaRPr lang="en-US" altLang="zh-CN" sz="3200" b="0" i="0" dirty="0">
              <a:solidFill>
                <a:srgbClr val="CC3300"/>
              </a:solidFill>
            </a:endParaRPr>
          </a:p>
        </p:txBody>
      </p:sp>
      <p:sp>
        <p:nvSpPr>
          <p:cNvPr id="18" name="Rectangle 61"/>
          <p:cNvSpPr>
            <a:spLocks noChangeArrowheads="1"/>
          </p:cNvSpPr>
          <p:nvPr/>
        </p:nvSpPr>
        <p:spPr bwMode="auto">
          <a:xfrm>
            <a:off x="8984590" y="3005740"/>
            <a:ext cx="3302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2</a:t>
            </a:r>
            <a:endParaRPr lang="en-US" altLang="zh-CN" sz="3200" b="0" i="0" dirty="0">
              <a:solidFill>
                <a:srgbClr val="CC3300"/>
              </a:solidFill>
            </a:endParaRPr>
          </a:p>
          <a:p>
            <a:pPr eaLnBrk="1" hangingPunct="1"/>
            <a:endParaRPr lang="en-US" altLang="zh-CN" sz="1000" b="0" dirty="0">
              <a:solidFill>
                <a:schemeClr val="tx1"/>
              </a:solidFill>
            </a:endParaRPr>
          </a:p>
        </p:txBody>
      </p:sp>
      <p:grpSp>
        <p:nvGrpSpPr>
          <p:cNvPr id="19" name="Group 22"/>
          <p:cNvGrpSpPr>
            <a:grpSpLocks/>
          </p:cNvGrpSpPr>
          <p:nvPr/>
        </p:nvGrpSpPr>
        <p:grpSpPr bwMode="auto">
          <a:xfrm rot="19729467">
            <a:off x="8949031" y="1615267"/>
            <a:ext cx="1051144" cy="806811"/>
            <a:chOff x="1542" y="2980"/>
            <a:chExt cx="727" cy="668"/>
          </a:xfrm>
        </p:grpSpPr>
        <p:grpSp>
          <p:nvGrpSpPr>
            <p:cNvPr id="20" name="Group 23"/>
            <p:cNvGrpSpPr>
              <a:grpSpLocks/>
            </p:cNvGrpSpPr>
            <p:nvPr/>
          </p:nvGrpSpPr>
          <p:grpSpPr bwMode="auto">
            <a:xfrm>
              <a:off x="1542" y="2980"/>
              <a:ext cx="709" cy="286"/>
              <a:chOff x="1542" y="2980"/>
              <a:chExt cx="709" cy="286"/>
            </a:xfrm>
          </p:grpSpPr>
          <p:sp>
            <p:nvSpPr>
              <p:cNvPr id="27" name="Freeform 24"/>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Freeform 25"/>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Freeform 26"/>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Freeform 27"/>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Line 28"/>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Group 29"/>
            <p:cNvGrpSpPr>
              <a:grpSpLocks/>
            </p:cNvGrpSpPr>
            <p:nvPr/>
          </p:nvGrpSpPr>
          <p:grpSpPr bwMode="auto">
            <a:xfrm>
              <a:off x="1560" y="3362"/>
              <a:ext cx="709" cy="286"/>
              <a:chOff x="1542" y="2980"/>
              <a:chExt cx="709" cy="286"/>
            </a:xfrm>
          </p:grpSpPr>
          <p:sp>
            <p:nvSpPr>
              <p:cNvPr id="22" name="Freeform 30"/>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Freeform 31"/>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Freeform 32"/>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33"/>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Line 34"/>
              <p:cNvSpPr>
                <a:spLocks noChangeShapeType="1"/>
              </p:cNvSpPr>
              <p:nvPr/>
            </p:nvSpPr>
            <p:spPr bwMode="auto">
              <a:xfrm>
                <a:off x="2110" y="3133"/>
                <a:ext cx="141" cy="0"/>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32" name="Object 50"/>
          <p:cNvGraphicFramePr>
            <a:graphicFrameLocks noChangeAspect="1"/>
          </p:cNvGraphicFramePr>
          <p:nvPr>
            <p:extLst>
              <p:ext uri="{D42A27DB-BD31-4B8C-83A1-F6EECF244321}">
                <p14:modId xmlns:p14="http://schemas.microsoft.com/office/powerpoint/2010/main" val="3933718517"/>
              </p:ext>
            </p:extLst>
          </p:nvPr>
        </p:nvGraphicFramePr>
        <p:xfrm>
          <a:off x="3336654" y="1865591"/>
          <a:ext cx="1695451" cy="561975"/>
        </p:xfrm>
        <a:graphic>
          <a:graphicData uri="http://schemas.openxmlformats.org/presentationml/2006/ole">
            <mc:AlternateContent xmlns:mc="http://schemas.openxmlformats.org/markup-compatibility/2006">
              <mc:Choice xmlns:v="urn:schemas-microsoft-com:vml" Requires="v">
                <p:oleObj spid="_x0000_s157770" name="公式" r:id="rId7" imgW="787320" imgH="228600" progId="Equation.3">
                  <p:embed/>
                </p:oleObj>
              </mc:Choice>
              <mc:Fallback>
                <p:oleObj name="公式" r:id="rId7" imgW="787320" imgH="228600" progId="Equation.3">
                  <p:embed/>
                  <p:pic>
                    <p:nvPicPr>
                      <p:cNvPr id="32" name="Object 50"/>
                      <p:cNvPicPr>
                        <a:picLocks noChangeAspect="1" noChangeArrowheads="1"/>
                      </p:cNvPicPr>
                      <p:nvPr/>
                    </p:nvPicPr>
                    <p:blipFill>
                      <a:blip r:embed="rId8"/>
                      <a:srcRect/>
                      <a:stretch>
                        <a:fillRect/>
                      </a:stretch>
                    </p:blipFill>
                    <p:spPr bwMode="auto">
                      <a:xfrm>
                        <a:off x="3336654" y="1865591"/>
                        <a:ext cx="1695451"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18"/>
          <p:cNvGraphicFramePr>
            <a:graphicFrameLocks noChangeAspect="1"/>
          </p:cNvGraphicFramePr>
          <p:nvPr>
            <p:extLst>
              <p:ext uri="{D42A27DB-BD31-4B8C-83A1-F6EECF244321}">
                <p14:modId xmlns:p14="http://schemas.microsoft.com/office/powerpoint/2010/main" val="2110798566"/>
              </p:ext>
            </p:extLst>
          </p:nvPr>
        </p:nvGraphicFramePr>
        <p:xfrm>
          <a:off x="3057797" y="2533444"/>
          <a:ext cx="1885951" cy="531812"/>
        </p:xfrm>
        <a:graphic>
          <a:graphicData uri="http://schemas.openxmlformats.org/presentationml/2006/ole">
            <mc:AlternateContent xmlns:mc="http://schemas.openxmlformats.org/markup-compatibility/2006">
              <mc:Choice xmlns:v="urn:schemas-microsoft-com:vml" Requires="v">
                <p:oleObj spid="_x0000_s157771" name="公式" r:id="rId9" imgW="876240" imgH="215640" progId="Equation.3">
                  <p:embed/>
                </p:oleObj>
              </mc:Choice>
              <mc:Fallback>
                <p:oleObj name="公式" r:id="rId9" imgW="876240" imgH="215640" progId="Equation.3">
                  <p:embed/>
                  <p:pic>
                    <p:nvPicPr>
                      <p:cNvPr id="33" name="Object 118"/>
                      <p:cNvPicPr>
                        <a:picLocks noChangeAspect="1" noChangeArrowheads="1"/>
                      </p:cNvPicPr>
                      <p:nvPr/>
                    </p:nvPicPr>
                    <p:blipFill>
                      <a:blip r:embed="rId10"/>
                      <a:srcRect/>
                      <a:stretch>
                        <a:fillRect/>
                      </a:stretch>
                    </p:blipFill>
                    <p:spPr bwMode="auto">
                      <a:xfrm>
                        <a:off x="3057797" y="2533444"/>
                        <a:ext cx="1885951"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19"/>
          <p:cNvGraphicFramePr>
            <a:graphicFrameLocks noChangeAspect="1"/>
          </p:cNvGraphicFramePr>
          <p:nvPr>
            <p:extLst>
              <p:ext uri="{D42A27DB-BD31-4B8C-83A1-F6EECF244321}">
                <p14:modId xmlns:p14="http://schemas.microsoft.com/office/powerpoint/2010/main" val="4136459649"/>
              </p:ext>
            </p:extLst>
          </p:nvPr>
        </p:nvGraphicFramePr>
        <p:xfrm>
          <a:off x="5349014" y="2458125"/>
          <a:ext cx="1012825" cy="593725"/>
        </p:xfrm>
        <a:graphic>
          <a:graphicData uri="http://schemas.openxmlformats.org/presentationml/2006/ole">
            <mc:AlternateContent xmlns:mc="http://schemas.openxmlformats.org/markup-compatibility/2006">
              <mc:Choice xmlns:v="urn:schemas-microsoft-com:vml" Requires="v">
                <p:oleObj spid="_x0000_s157772" name="公式" r:id="rId11" imgW="469800" imgH="241200" progId="Equation.3">
                  <p:embed/>
                </p:oleObj>
              </mc:Choice>
              <mc:Fallback>
                <p:oleObj name="公式" r:id="rId11" imgW="469800" imgH="241200" progId="Equation.3">
                  <p:embed/>
                  <p:pic>
                    <p:nvPicPr>
                      <p:cNvPr id="34" name="Object 119"/>
                      <p:cNvPicPr>
                        <a:picLocks noChangeAspect="1" noChangeArrowheads="1"/>
                      </p:cNvPicPr>
                      <p:nvPr/>
                    </p:nvPicPr>
                    <p:blipFill>
                      <a:blip r:embed="rId12"/>
                      <a:srcRect/>
                      <a:stretch>
                        <a:fillRect/>
                      </a:stretch>
                    </p:blipFill>
                    <p:spPr bwMode="auto">
                      <a:xfrm>
                        <a:off x="5349014" y="2458125"/>
                        <a:ext cx="10128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63"/>
          <p:cNvGraphicFramePr>
            <a:graphicFrameLocks noChangeAspect="1"/>
          </p:cNvGraphicFramePr>
          <p:nvPr>
            <p:extLst>
              <p:ext uri="{D42A27DB-BD31-4B8C-83A1-F6EECF244321}">
                <p14:modId xmlns:p14="http://schemas.microsoft.com/office/powerpoint/2010/main" val="4003783887"/>
              </p:ext>
            </p:extLst>
          </p:nvPr>
        </p:nvGraphicFramePr>
        <p:xfrm>
          <a:off x="3131207" y="3236794"/>
          <a:ext cx="4568825" cy="1206500"/>
        </p:xfrm>
        <a:graphic>
          <a:graphicData uri="http://schemas.openxmlformats.org/presentationml/2006/ole">
            <mc:AlternateContent xmlns:mc="http://schemas.openxmlformats.org/markup-compatibility/2006">
              <mc:Choice xmlns:v="urn:schemas-microsoft-com:vml" Requires="v">
                <p:oleObj spid="_x0000_s157773" name="公式" r:id="rId13" imgW="1828800" imgH="482400" progId="Equation.3">
                  <p:embed/>
                </p:oleObj>
              </mc:Choice>
              <mc:Fallback>
                <p:oleObj name="公式" r:id="rId13" imgW="1828800" imgH="482400" progId="Equation.3">
                  <p:embed/>
                  <p:pic>
                    <p:nvPicPr>
                      <p:cNvPr id="35" name="Object 63"/>
                      <p:cNvPicPr>
                        <a:picLocks noChangeAspect="1" noChangeArrowheads="1"/>
                      </p:cNvPicPr>
                      <p:nvPr/>
                    </p:nvPicPr>
                    <p:blipFill>
                      <a:blip r:embed="rId14"/>
                      <a:srcRect/>
                      <a:stretch>
                        <a:fillRect/>
                      </a:stretch>
                    </p:blipFill>
                    <p:spPr bwMode="auto">
                      <a:xfrm>
                        <a:off x="3131207" y="3236794"/>
                        <a:ext cx="456882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66"/>
          <p:cNvSpPr txBox="1">
            <a:spLocks noChangeArrowheads="1"/>
          </p:cNvSpPr>
          <p:nvPr/>
        </p:nvSpPr>
        <p:spPr bwMode="auto">
          <a:xfrm>
            <a:off x="2474640" y="3532950"/>
            <a:ext cx="76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0" dirty="0">
                <a:solidFill>
                  <a:schemeClr val="tx1"/>
                </a:solidFill>
              </a:rPr>
              <a:t>P:</a:t>
            </a:r>
          </a:p>
        </p:txBody>
      </p:sp>
      <p:graphicFrame>
        <p:nvGraphicFramePr>
          <p:cNvPr id="37" name="Object 88"/>
          <p:cNvGraphicFramePr>
            <a:graphicFrameLocks noChangeAspect="1"/>
          </p:cNvGraphicFramePr>
          <p:nvPr>
            <p:extLst>
              <p:ext uri="{D42A27DB-BD31-4B8C-83A1-F6EECF244321}">
                <p14:modId xmlns:p14="http://schemas.microsoft.com/office/powerpoint/2010/main" val="88396300"/>
              </p:ext>
            </p:extLst>
          </p:nvPr>
        </p:nvGraphicFramePr>
        <p:xfrm>
          <a:off x="2918881" y="4720847"/>
          <a:ext cx="1712912" cy="600075"/>
        </p:xfrm>
        <a:graphic>
          <a:graphicData uri="http://schemas.openxmlformats.org/presentationml/2006/ole">
            <mc:AlternateContent xmlns:mc="http://schemas.openxmlformats.org/markup-compatibility/2006">
              <mc:Choice xmlns:v="urn:schemas-microsoft-com:vml" Requires="v">
                <p:oleObj spid="_x0000_s157774" name="公式" r:id="rId15" imgW="736560" imgH="241200" progId="Equation.3">
                  <p:embed/>
                </p:oleObj>
              </mc:Choice>
              <mc:Fallback>
                <p:oleObj name="公式" r:id="rId15" imgW="736560" imgH="241200" progId="Equation.3">
                  <p:embed/>
                  <p:pic>
                    <p:nvPicPr>
                      <p:cNvPr id="37" name="Object 88"/>
                      <p:cNvPicPr>
                        <a:picLocks noChangeAspect="1" noChangeArrowheads="1"/>
                      </p:cNvPicPr>
                      <p:nvPr/>
                    </p:nvPicPr>
                    <p:blipFill>
                      <a:blip r:embed="rId16"/>
                      <a:srcRect/>
                      <a:stretch>
                        <a:fillRect/>
                      </a:stretch>
                    </p:blipFill>
                    <p:spPr bwMode="auto">
                      <a:xfrm>
                        <a:off x="2918881" y="4720847"/>
                        <a:ext cx="171291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05"/>
          <p:cNvGraphicFramePr>
            <a:graphicFrameLocks noChangeAspect="1"/>
          </p:cNvGraphicFramePr>
          <p:nvPr>
            <p:extLst>
              <p:ext uri="{D42A27DB-BD31-4B8C-83A1-F6EECF244321}">
                <p14:modId xmlns:p14="http://schemas.microsoft.com/office/powerpoint/2010/main" val="196867250"/>
              </p:ext>
            </p:extLst>
          </p:nvPr>
        </p:nvGraphicFramePr>
        <p:xfrm>
          <a:off x="4663299" y="4731151"/>
          <a:ext cx="2457451" cy="633412"/>
        </p:xfrm>
        <a:graphic>
          <a:graphicData uri="http://schemas.openxmlformats.org/presentationml/2006/ole">
            <mc:AlternateContent xmlns:mc="http://schemas.openxmlformats.org/markup-compatibility/2006">
              <mc:Choice xmlns:v="urn:schemas-microsoft-com:vml" Requires="v">
                <p:oleObj spid="_x0000_s157775" name="公式" r:id="rId17" imgW="1054080" imgH="253800" progId="Equation.3">
                  <p:embed/>
                </p:oleObj>
              </mc:Choice>
              <mc:Fallback>
                <p:oleObj name="公式" r:id="rId17" imgW="1054080" imgH="253800" progId="Equation.3">
                  <p:embed/>
                  <p:pic>
                    <p:nvPicPr>
                      <p:cNvPr id="38" name="Object 105"/>
                      <p:cNvPicPr>
                        <a:picLocks noChangeAspect="1" noChangeArrowheads="1"/>
                      </p:cNvPicPr>
                      <p:nvPr/>
                    </p:nvPicPr>
                    <p:blipFill>
                      <a:blip r:embed="rId18"/>
                      <a:srcRect/>
                      <a:stretch>
                        <a:fillRect/>
                      </a:stretch>
                    </p:blipFill>
                    <p:spPr bwMode="auto">
                      <a:xfrm>
                        <a:off x="4663299" y="4731151"/>
                        <a:ext cx="2457451"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89"/>
          <p:cNvGraphicFramePr>
            <a:graphicFrameLocks noChangeAspect="1"/>
          </p:cNvGraphicFramePr>
          <p:nvPr>
            <p:extLst>
              <p:ext uri="{D42A27DB-BD31-4B8C-83A1-F6EECF244321}">
                <p14:modId xmlns:p14="http://schemas.microsoft.com/office/powerpoint/2010/main" val="250342291"/>
              </p:ext>
            </p:extLst>
          </p:nvPr>
        </p:nvGraphicFramePr>
        <p:xfrm>
          <a:off x="3112321" y="5441675"/>
          <a:ext cx="5340351" cy="730251"/>
        </p:xfrm>
        <a:graphic>
          <a:graphicData uri="http://schemas.openxmlformats.org/presentationml/2006/ole">
            <mc:AlternateContent xmlns:mc="http://schemas.openxmlformats.org/markup-compatibility/2006">
              <mc:Choice xmlns:v="urn:schemas-microsoft-com:vml" Requires="v">
                <p:oleObj spid="_x0000_s157776" name="公式" r:id="rId19" imgW="2120760" imgH="291960" progId="Equation.3">
                  <p:embed/>
                </p:oleObj>
              </mc:Choice>
              <mc:Fallback>
                <p:oleObj name="公式" r:id="rId19" imgW="2120760" imgH="291960" progId="Equation.3">
                  <p:embed/>
                  <p:pic>
                    <p:nvPicPr>
                      <p:cNvPr id="39" name="Object 89"/>
                      <p:cNvPicPr>
                        <a:picLocks noChangeAspect="1" noChangeArrowheads="1"/>
                      </p:cNvPicPr>
                      <p:nvPr/>
                    </p:nvPicPr>
                    <p:blipFill>
                      <a:blip r:embed="rId20"/>
                      <a:srcRect/>
                      <a:stretch>
                        <a:fillRect/>
                      </a:stretch>
                    </p:blipFill>
                    <p:spPr bwMode="auto">
                      <a:xfrm>
                        <a:off x="3112321" y="5441675"/>
                        <a:ext cx="5340351" cy="730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90"/>
          <p:cNvGraphicFramePr>
            <a:graphicFrameLocks noChangeAspect="1"/>
          </p:cNvGraphicFramePr>
          <p:nvPr>
            <p:extLst>
              <p:ext uri="{D42A27DB-BD31-4B8C-83A1-F6EECF244321}">
                <p14:modId xmlns:p14="http://schemas.microsoft.com/office/powerpoint/2010/main" val="2857249605"/>
              </p:ext>
            </p:extLst>
          </p:nvPr>
        </p:nvGraphicFramePr>
        <p:xfrm>
          <a:off x="3563343" y="6143902"/>
          <a:ext cx="4541837" cy="619125"/>
        </p:xfrm>
        <a:graphic>
          <a:graphicData uri="http://schemas.openxmlformats.org/presentationml/2006/ole">
            <mc:AlternateContent xmlns:mc="http://schemas.openxmlformats.org/markup-compatibility/2006">
              <mc:Choice xmlns:v="urn:schemas-microsoft-com:vml" Requires="v">
                <p:oleObj spid="_x0000_s157777" name="公式" r:id="rId21" imgW="1676160" imgH="228600" progId="Equation.3">
                  <p:embed/>
                </p:oleObj>
              </mc:Choice>
              <mc:Fallback>
                <p:oleObj name="公式" r:id="rId21" imgW="1676160" imgH="228600" progId="Equation.3">
                  <p:embed/>
                  <p:pic>
                    <p:nvPicPr>
                      <p:cNvPr id="40" name="Object 90"/>
                      <p:cNvPicPr>
                        <a:picLocks noChangeAspect="1" noChangeArrowheads="1"/>
                      </p:cNvPicPr>
                      <p:nvPr/>
                    </p:nvPicPr>
                    <p:blipFill>
                      <a:blip r:embed="rId22"/>
                      <a:srcRect/>
                      <a:stretch>
                        <a:fillRect/>
                      </a:stretch>
                    </p:blipFill>
                    <p:spPr bwMode="auto">
                      <a:xfrm>
                        <a:off x="3563343" y="6143902"/>
                        <a:ext cx="454183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1510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iterate type="wd">
                                    <p:tmPct val="100000"/>
                                  </p:iterate>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par>
                          <p:cTn id="49" fill="hold">
                            <p:stCondLst>
                              <p:cond delay="500"/>
                            </p:stCondLst>
                            <p:childTnLst>
                              <p:par>
                                <p:cTn id="50" presetID="22" presetClass="entr" presetSubtype="8" fill="hold" grpId="0" nodeType="afterEffect">
                                  <p:stCondLst>
                                    <p:cond delay="0"/>
                                  </p:stCondLst>
                                  <p:iterate type="wd">
                                    <p:tmPct val="100000"/>
                                  </p:iterate>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par>
                          <p:cTn id="53" fill="hold">
                            <p:stCondLst>
                              <p:cond delay="1000"/>
                            </p:stCondLst>
                            <p:childTnLst>
                              <p:par>
                                <p:cTn id="54" presetID="22" presetClass="entr" presetSubtype="8" fill="hold" grpId="0" nodeType="afterEffect">
                                  <p:stCondLst>
                                    <p:cond delay="0"/>
                                  </p:stCondLst>
                                  <p:iterate type="wd">
                                    <p:tmPct val="100000"/>
                                  </p:iterate>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iterate type="wd">
                                    <p:tmPct val="100000"/>
                                  </p:iterate>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par>
                          <p:cTn id="62" fill="hold">
                            <p:stCondLst>
                              <p:cond delay="500"/>
                            </p:stCondLst>
                            <p:childTnLst>
                              <p:par>
                                <p:cTn id="63" presetID="22" presetClass="entr" presetSubtype="8" fill="hold" grpId="0" nodeType="afterEffect">
                                  <p:stCondLst>
                                    <p:cond delay="0"/>
                                  </p:stCondLst>
                                  <p:iterate type="wd">
                                    <p:tmPct val="100000"/>
                                  </p:iterate>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par>
                          <p:cTn id="66" fill="hold">
                            <p:stCondLst>
                              <p:cond delay="1000"/>
                            </p:stCondLst>
                            <p:childTnLst>
                              <p:par>
                                <p:cTn id="67" presetID="22" presetClass="entr" presetSubtype="8" fill="hold" grpId="0" nodeType="afterEffect">
                                  <p:stCondLst>
                                    <p:cond delay="0"/>
                                  </p:stCondLst>
                                  <p:iterate type="wd">
                                    <p:tmPct val="100000"/>
                                  </p:iterate>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iterate type="wd">
                                    <p:tmPct val="100000"/>
                                  </p:iterate>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par>
                          <p:cTn id="75" fill="hold">
                            <p:stCondLst>
                              <p:cond delay="500"/>
                            </p:stCondLst>
                            <p:childTnLst>
                              <p:par>
                                <p:cTn id="76" presetID="22" presetClass="entr" presetSubtype="8" fill="hold" grpId="0" nodeType="afterEffect">
                                  <p:stCondLst>
                                    <p:cond delay="0"/>
                                  </p:stCondLst>
                                  <p:iterate type="wd">
                                    <p:tmPct val="100000"/>
                                  </p:iterate>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iterate type="wd">
                                    <p:tmPct val="100000"/>
                                  </p:iterate>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iterate type="wd">
                                    <p:tmPct val="100000"/>
                                  </p:iterate>
                                  <p:childTnLst>
                                    <p:set>
                                      <p:cBhvr>
                                        <p:cTn id="87" dur="1" fill="hold">
                                          <p:stCondLst>
                                            <p:cond delay="0"/>
                                          </p:stCondLst>
                                        </p:cTn>
                                        <p:tgtEl>
                                          <p:spTgt spid="18"/>
                                        </p:tgtEl>
                                        <p:attrNameLst>
                                          <p:attrName>style.visibility</p:attrName>
                                        </p:attrNameLst>
                                      </p:cBhvr>
                                      <p:to>
                                        <p:strVal val="visible"/>
                                      </p:to>
                                    </p:set>
                                    <p:animEffect transition="in" filter="wipe(left)">
                                      <p:cBhvr>
                                        <p:cTn id="88" dur="500"/>
                                        <p:tgtEl>
                                          <p:spTgt spid="18"/>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500" fill="hold"/>
                                        <p:tgtEl>
                                          <p:spTgt spid="19"/>
                                        </p:tgtEl>
                                        <p:attrNameLst>
                                          <p:attrName>ppt_x</p:attrName>
                                        </p:attrNameLst>
                                      </p:cBhvr>
                                      <p:tavLst>
                                        <p:tav tm="0">
                                          <p:val>
                                            <p:strVal val="#ppt_x"/>
                                          </p:val>
                                        </p:tav>
                                        <p:tav tm="100000">
                                          <p:val>
                                            <p:strVal val="#ppt_x"/>
                                          </p:val>
                                        </p:tav>
                                      </p:tavLst>
                                    </p:anim>
                                    <p:anim calcmode="lin" valueType="num">
                                      <p:cBhvr additive="base">
                                        <p:cTn id="9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iterate type="wd">
                                    <p:tmPct val="100000"/>
                                  </p:iterate>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iterate type="wd">
                                    <p:tmPct val="100000"/>
                                  </p:iterate>
                                  <p:childTnLst>
                                    <p:set>
                                      <p:cBhvr>
                                        <p:cTn id="103" dur="1" fill="hold">
                                          <p:stCondLst>
                                            <p:cond delay="0"/>
                                          </p:stCondLst>
                                        </p:cTn>
                                        <p:tgtEl>
                                          <p:spTgt spid="33"/>
                                        </p:tgtEl>
                                        <p:attrNameLst>
                                          <p:attrName>style.visibility</p:attrName>
                                        </p:attrNameLst>
                                      </p:cBhvr>
                                      <p:to>
                                        <p:strVal val="visible"/>
                                      </p:to>
                                    </p:set>
                                    <p:animEffect transition="in" filter="wipe(left)">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iterate type="wd">
                                    <p:tmPct val="100000"/>
                                  </p:iterate>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iterate type="wd">
                                    <p:tmPct val="100000"/>
                                  </p:iterate>
                                  <p:childTnLst>
                                    <p:set>
                                      <p:cBhvr>
                                        <p:cTn id="113" dur="1" fill="hold">
                                          <p:stCondLst>
                                            <p:cond delay="0"/>
                                          </p:stCondLst>
                                        </p:cTn>
                                        <p:tgtEl>
                                          <p:spTgt spid="36"/>
                                        </p:tgtEl>
                                        <p:attrNameLst>
                                          <p:attrName>style.visibility</p:attrName>
                                        </p:attrNameLst>
                                      </p:cBhvr>
                                      <p:to>
                                        <p:strVal val="visible"/>
                                      </p:to>
                                    </p:set>
                                    <p:animEffect transition="in" filter="wipe(left)">
                                      <p:cBhvr>
                                        <p:cTn id="114" dur="500"/>
                                        <p:tgtEl>
                                          <p:spTgt spid="3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iterate type="wd">
                                    <p:tmPct val="100000"/>
                                  </p:iterate>
                                  <p:childTnLst>
                                    <p:set>
                                      <p:cBhvr>
                                        <p:cTn id="118" dur="1" fill="hold">
                                          <p:stCondLst>
                                            <p:cond delay="0"/>
                                          </p:stCondLst>
                                        </p:cTn>
                                        <p:tgtEl>
                                          <p:spTgt spid="35"/>
                                        </p:tgtEl>
                                        <p:attrNameLst>
                                          <p:attrName>style.visibility</p:attrName>
                                        </p:attrNameLst>
                                      </p:cBhvr>
                                      <p:to>
                                        <p:strVal val="visible"/>
                                      </p:to>
                                    </p:set>
                                    <p:animEffect transition="in" filter="wipe(left)">
                                      <p:cBhvr>
                                        <p:cTn id="119" dur="500"/>
                                        <p:tgtEl>
                                          <p:spTgt spid="3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iterate type="wd">
                                    <p:tmPct val="100000"/>
                                  </p:iterate>
                                  <p:childTnLst>
                                    <p:set>
                                      <p:cBhvr>
                                        <p:cTn id="123" dur="1" fill="hold">
                                          <p:stCondLst>
                                            <p:cond delay="0"/>
                                          </p:stCondLst>
                                        </p:cTn>
                                        <p:tgtEl>
                                          <p:spTgt spid="37"/>
                                        </p:tgtEl>
                                        <p:attrNameLst>
                                          <p:attrName>style.visibility</p:attrName>
                                        </p:attrNameLst>
                                      </p:cBhvr>
                                      <p:to>
                                        <p:strVal val="visible"/>
                                      </p:to>
                                    </p:set>
                                    <p:animEffect transition="in" filter="wipe(left)">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iterate type="wd">
                                    <p:tmPct val="100000"/>
                                  </p:iterate>
                                  <p:childTnLst>
                                    <p:set>
                                      <p:cBhvr>
                                        <p:cTn id="128" dur="1" fill="hold">
                                          <p:stCondLst>
                                            <p:cond delay="0"/>
                                          </p:stCondLst>
                                        </p:cTn>
                                        <p:tgtEl>
                                          <p:spTgt spid="38"/>
                                        </p:tgtEl>
                                        <p:attrNameLst>
                                          <p:attrName>style.visibility</p:attrName>
                                        </p:attrNameLst>
                                      </p:cBhvr>
                                      <p:to>
                                        <p:strVal val="visible"/>
                                      </p:to>
                                    </p:set>
                                    <p:animEffect transition="in" filter="wipe(left)">
                                      <p:cBhvr>
                                        <p:cTn id="129" dur="500"/>
                                        <p:tgtEl>
                                          <p:spTgt spid="38"/>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iterate type="wd">
                                    <p:tmPct val="100000"/>
                                  </p:iterate>
                                  <p:childTnLst>
                                    <p:set>
                                      <p:cBhvr>
                                        <p:cTn id="133" dur="1" fill="hold">
                                          <p:stCondLst>
                                            <p:cond delay="0"/>
                                          </p:stCondLst>
                                        </p:cTn>
                                        <p:tgtEl>
                                          <p:spTgt spid="39"/>
                                        </p:tgtEl>
                                        <p:attrNameLst>
                                          <p:attrName>style.visibility</p:attrName>
                                        </p:attrNameLst>
                                      </p:cBhvr>
                                      <p:to>
                                        <p:strVal val="visible"/>
                                      </p:to>
                                    </p:set>
                                    <p:animEffect transition="in" filter="wipe(left)">
                                      <p:cBhvr>
                                        <p:cTn id="134" dur="500"/>
                                        <p:tgtEl>
                                          <p:spTgt spid="3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iterate type="wd">
                                    <p:tmPct val="100000"/>
                                  </p:iterate>
                                  <p:childTnLst>
                                    <p:set>
                                      <p:cBhvr>
                                        <p:cTn id="138" dur="1" fill="hold">
                                          <p:stCondLst>
                                            <p:cond delay="0"/>
                                          </p:stCondLst>
                                        </p:cTn>
                                        <p:tgtEl>
                                          <p:spTgt spid="40"/>
                                        </p:tgtEl>
                                        <p:attrNameLst>
                                          <p:attrName>style.visibility</p:attrName>
                                        </p:attrNameLst>
                                      </p:cBhvr>
                                      <p:to>
                                        <p:strVal val="visible"/>
                                      </p:to>
                                    </p:set>
                                    <p:animEffect transition="in" filter="wipe(left)">
                                      <p:cBhvr>
                                        <p:cTn id="1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nimBg="1"/>
      <p:bldP spid="6" grpId="0" animBg="1"/>
      <p:bldP spid="9" grpId="0"/>
      <p:bldP spid="10" grpId="0"/>
      <p:bldP spid="11" grpId="0"/>
      <p:bldP spid="12" grpId="0" animBg="1"/>
      <p:bldP spid="13" grpId="0" animBg="1"/>
      <p:bldP spid="14" grpId="0"/>
      <p:bldP spid="15" grpId="0"/>
      <p:bldP spid="16" grpId="0"/>
      <p:bldP spid="17" grpId="0"/>
      <p:bldP spid="18" grpId="0"/>
      <p:bldP spid="3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
          <p:cNvSpPr>
            <a:spLocks noChangeArrowheads="1"/>
          </p:cNvSpPr>
          <p:nvPr/>
        </p:nvSpPr>
        <p:spPr bwMode="auto">
          <a:xfrm rot="4180857" flipH="1">
            <a:off x="7996895" y="-163003"/>
            <a:ext cx="788828" cy="3017466"/>
          </a:xfrm>
          <a:prstGeom prst="ellipse">
            <a:avLst/>
          </a:prstGeom>
          <a:solidFill>
            <a:srgbClr val="00FFFF"/>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 name="Oval 4"/>
          <p:cNvSpPr>
            <a:spLocks noChangeArrowheads="1"/>
          </p:cNvSpPr>
          <p:nvPr/>
        </p:nvSpPr>
        <p:spPr bwMode="auto">
          <a:xfrm rot="2687953">
            <a:off x="8374959" y="566339"/>
            <a:ext cx="1088632" cy="3597417"/>
          </a:xfrm>
          <a:prstGeom prst="ellipse">
            <a:avLst/>
          </a:prstGeom>
          <a:solidFill>
            <a:srgbClr val="FFFF00"/>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4" name="对象 3"/>
          <p:cNvGraphicFramePr>
            <a:graphicFrameLocks noChangeAspect="1"/>
          </p:cNvGraphicFramePr>
          <p:nvPr>
            <p:extLst>
              <p:ext uri="{D42A27DB-BD31-4B8C-83A1-F6EECF244321}">
                <p14:modId xmlns:p14="http://schemas.microsoft.com/office/powerpoint/2010/main" val="1485414817"/>
              </p:ext>
            </p:extLst>
          </p:nvPr>
        </p:nvGraphicFramePr>
        <p:xfrm>
          <a:off x="8003272" y="1005552"/>
          <a:ext cx="377825" cy="536575"/>
        </p:xfrm>
        <a:graphic>
          <a:graphicData uri="http://schemas.openxmlformats.org/presentationml/2006/ole">
            <mc:AlternateContent xmlns:mc="http://schemas.openxmlformats.org/markup-compatibility/2006">
              <mc:Choice xmlns:v="urn:schemas-microsoft-com:vml" Requires="v">
                <p:oleObj spid="_x0000_s158834" name="公式" r:id="rId3" imgW="152280" imgH="215640" progId="Equation.3">
                  <p:embed/>
                </p:oleObj>
              </mc:Choice>
              <mc:Fallback>
                <p:oleObj name="公式" r:id="rId3" imgW="152280" imgH="215640" progId="Equation.3">
                  <p:embed/>
                  <p:pic>
                    <p:nvPicPr>
                      <p:cNvPr id="4" name="对象 3"/>
                      <p:cNvPicPr/>
                      <p:nvPr/>
                    </p:nvPicPr>
                    <p:blipFill>
                      <a:blip r:embed="rId4"/>
                      <a:stretch>
                        <a:fillRect/>
                      </a:stretch>
                    </p:blipFill>
                    <p:spPr>
                      <a:xfrm>
                        <a:off x="8003272" y="1005552"/>
                        <a:ext cx="377825" cy="5365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19297252"/>
              </p:ext>
            </p:extLst>
          </p:nvPr>
        </p:nvGraphicFramePr>
        <p:xfrm>
          <a:off x="8505128" y="2116397"/>
          <a:ext cx="410096" cy="536279"/>
        </p:xfrm>
        <a:graphic>
          <a:graphicData uri="http://schemas.openxmlformats.org/presentationml/2006/ole">
            <mc:AlternateContent xmlns:mc="http://schemas.openxmlformats.org/markup-compatibility/2006">
              <mc:Choice xmlns:v="urn:schemas-microsoft-com:vml" Requires="v">
                <p:oleObj spid="_x0000_s158835" name="公式" r:id="rId5" imgW="164880" imgH="215640" progId="Equation.3">
                  <p:embed/>
                </p:oleObj>
              </mc:Choice>
              <mc:Fallback>
                <p:oleObj name="公式" r:id="rId5" imgW="164880" imgH="215640" progId="Equation.3">
                  <p:embed/>
                  <p:pic>
                    <p:nvPicPr>
                      <p:cNvPr id="5" name="对象 4"/>
                      <p:cNvPicPr/>
                      <p:nvPr/>
                    </p:nvPicPr>
                    <p:blipFill>
                      <a:blip r:embed="rId6"/>
                      <a:stretch>
                        <a:fillRect/>
                      </a:stretch>
                    </p:blipFill>
                    <p:spPr>
                      <a:xfrm>
                        <a:off x="8505128" y="2116397"/>
                        <a:ext cx="410096" cy="536279"/>
                      </a:xfrm>
                      <a:prstGeom prst="rect">
                        <a:avLst/>
                      </a:prstGeom>
                    </p:spPr>
                  </p:pic>
                </p:oleObj>
              </mc:Fallback>
            </mc:AlternateContent>
          </a:graphicData>
        </a:graphic>
      </p:graphicFrame>
      <p:sp>
        <p:nvSpPr>
          <p:cNvPr id="6" name="Rectangle 52"/>
          <p:cNvSpPr>
            <a:spLocks noChangeArrowheads="1"/>
          </p:cNvSpPr>
          <p:nvPr/>
        </p:nvSpPr>
        <p:spPr bwMode="auto">
          <a:xfrm>
            <a:off x="10041642" y="691206"/>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7" name="Rectangle 53"/>
          <p:cNvSpPr>
            <a:spLocks noChangeArrowheads="1"/>
          </p:cNvSpPr>
          <p:nvPr/>
        </p:nvSpPr>
        <p:spPr bwMode="auto">
          <a:xfrm>
            <a:off x="7500552" y="1278378"/>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8" name="Rectangle 54"/>
          <p:cNvSpPr>
            <a:spLocks noChangeArrowheads="1"/>
          </p:cNvSpPr>
          <p:nvPr/>
        </p:nvSpPr>
        <p:spPr bwMode="auto">
          <a:xfrm>
            <a:off x="7664109" y="2522787"/>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9" name="Line 55"/>
          <p:cNvSpPr>
            <a:spLocks noChangeShapeType="1"/>
          </p:cNvSpPr>
          <p:nvPr/>
        </p:nvSpPr>
        <p:spPr bwMode="auto">
          <a:xfrm flipV="1">
            <a:off x="7667091" y="948022"/>
            <a:ext cx="2165899" cy="913116"/>
          </a:xfrm>
          <a:prstGeom prst="line">
            <a:avLst/>
          </a:prstGeom>
          <a:noFill/>
          <a:ln w="28575">
            <a:solidFill>
              <a:srgbClr val="9900CC"/>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56"/>
          <p:cNvSpPr>
            <a:spLocks noChangeShapeType="1"/>
          </p:cNvSpPr>
          <p:nvPr/>
        </p:nvSpPr>
        <p:spPr bwMode="auto">
          <a:xfrm flipV="1">
            <a:off x="7804663" y="1004774"/>
            <a:ext cx="2039931" cy="2083688"/>
          </a:xfrm>
          <a:prstGeom prst="line">
            <a:avLst/>
          </a:prstGeom>
          <a:noFill/>
          <a:ln w="28575">
            <a:solidFill>
              <a:srgbClr val="0099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57"/>
          <p:cNvSpPr>
            <a:spLocks noChangeArrowheads="1"/>
          </p:cNvSpPr>
          <p:nvPr/>
        </p:nvSpPr>
        <p:spPr bwMode="auto">
          <a:xfrm flipH="1">
            <a:off x="9690505" y="405254"/>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12" name="Rectangle 58"/>
          <p:cNvSpPr>
            <a:spLocks noChangeArrowheads="1"/>
          </p:cNvSpPr>
          <p:nvPr/>
        </p:nvSpPr>
        <p:spPr bwMode="auto">
          <a:xfrm>
            <a:off x="7630639" y="1384319"/>
            <a:ext cx="416803" cy="2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1</a:t>
            </a:r>
            <a:endParaRPr lang="en-US" altLang="zh-CN" sz="2400" b="0" i="0" dirty="0">
              <a:solidFill>
                <a:schemeClr val="tx1"/>
              </a:solidFill>
            </a:endParaRPr>
          </a:p>
        </p:txBody>
      </p:sp>
      <p:sp>
        <p:nvSpPr>
          <p:cNvPr id="13" name="Rectangle 59"/>
          <p:cNvSpPr>
            <a:spLocks noChangeArrowheads="1"/>
          </p:cNvSpPr>
          <p:nvPr/>
        </p:nvSpPr>
        <p:spPr bwMode="auto">
          <a:xfrm>
            <a:off x="7735164" y="3175957"/>
            <a:ext cx="25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2</a:t>
            </a:r>
            <a:endParaRPr lang="en-US" altLang="zh-CN" sz="1000" b="0" i="0" dirty="0">
              <a:solidFill>
                <a:schemeClr val="tx1"/>
              </a:solidFill>
            </a:endParaRPr>
          </a:p>
        </p:txBody>
      </p:sp>
      <p:sp>
        <p:nvSpPr>
          <p:cNvPr id="14" name="Rectangle 60"/>
          <p:cNvSpPr>
            <a:spLocks noChangeArrowheads="1"/>
          </p:cNvSpPr>
          <p:nvPr/>
        </p:nvSpPr>
        <p:spPr bwMode="auto">
          <a:xfrm>
            <a:off x="7858593" y="1661807"/>
            <a:ext cx="341028" cy="40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1</a:t>
            </a:r>
            <a:endParaRPr lang="en-US" altLang="zh-CN" sz="3200" b="0" i="0" dirty="0">
              <a:solidFill>
                <a:srgbClr val="CC3300"/>
              </a:solidFill>
            </a:endParaRPr>
          </a:p>
        </p:txBody>
      </p:sp>
      <p:sp>
        <p:nvSpPr>
          <p:cNvPr id="15" name="Rectangle 61"/>
          <p:cNvSpPr>
            <a:spLocks noChangeArrowheads="1"/>
          </p:cNvSpPr>
          <p:nvPr/>
        </p:nvSpPr>
        <p:spPr bwMode="auto">
          <a:xfrm>
            <a:off x="8297264" y="2560973"/>
            <a:ext cx="3302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2</a:t>
            </a:r>
            <a:endParaRPr lang="en-US" altLang="zh-CN" sz="3200" b="0" i="0" dirty="0">
              <a:solidFill>
                <a:srgbClr val="CC3300"/>
              </a:solidFill>
            </a:endParaRPr>
          </a:p>
          <a:p>
            <a:pPr eaLnBrk="1" hangingPunct="1"/>
            <a:endParaRPr lang="en-US" altLang="zh-CN" sz="1000" b="0" dirty="0">
              <a:solidFill>
                <a:schemeClr val="tx1"/>
              </a:solidFill>
            </a:endParaRPr>
          </a:p>
        </p:txBody>
      </p:sp>
      <p:grpSp>
        <p:nvGrpSpPr>
          <p:cNvPr id="16" name="Group 22"/>
          <p:cNvGrpSpPr>
            <a:grpSpLocks/>
          </p:cNvGrpSpPr>
          <p:nvPr/>
        </p:nvGrpSpPr>
        <p:grpSpPr bwMode="auto">
          <a:xfrm rot="19729467">
            <a:off x="8469569" y="1105805"/>
            <a:ext cx="1051144" cy="806811"/>
            <a:chOff x="1542" y="2980"/>
            <a:chExt cx="727" cy="668"/>
          </a:xfrm>
        </p:grpSpPr>
        <p:grpSp>
          <p:nvGrpSpPr>
            <p:cNvPr id="17" name="Group 23"/>
            <p:cNvGrpSpPr>
              <a:grpSpLocks/>
            </p:cNvGrpSpPr>
            <p:nvPr/>
          </p:nvGrpSpPr>
          <p:grpSpPr bwMode="auto">
            <a:xfrm>
              <a:off x="1542" y="2980"/>
              <a:ext cx="709" cy="286"/>
              <a:chOff x="1542" y="2980"/>
              <a:chExt cx="709" cy="286"/>
            </a:xfrm>
          </p:grpSpPr>
          <p:sp>
            <p:nvSpPr>
              <p:cNvPr id="24" name="Freeform 24"/>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25"/>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26"/>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Freeform 27"/>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Line 28"/>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29"/>
            <p:cNvGrpSpPr>
              <a:grpSpLocks/>
            </p:cNvGrpSpPr>
            <p:nvPr/>
          </p:nvGrpSpPr>
          <p:grpSpPr bwMode="auto">
            <a:xfrm>
              <a:off x="1560" y="3362"/>
              <a:ext cx="709" cy="286"/>
              <a:chOff x="1542" y="2980"/>
              <a:chExt cx="709" cy="286"/>
            </a:xfrm>
          </p:grpSpPr>
          <p:sp>
            <p:nvSpPr>
              <p:cNvPr id="19" name="Freeform 30"/>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31"/>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32"/>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Freeform 33"/>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34"/>
              <p:cNvSpPr>
                <a:spLocks noChangeShapeType="1"/>
              </p:cNvSpPr>
              <p:nvPr/>
            </p:nvSpPr>
            <p:spPr bwMode="auto">
              <a:xfrm>
                <a:off x="2110" y="3133"/>
                <a:ext cx="141" cy="0"/>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9" name="Object 119"/>
          <p:cNvGraphicFramePr>
            <a:graphicFrameLocks noChangeAspect="1"/>
          </p:cNvGraphicFramePr>
          <p:nvPr>
            <p:extLst>
              <p:ext uri="{D42A27DB-BD31-4B8C-83A1-F6EECF244321}">
                <p14:modId xmlns:p14="http://schemas.microsoft.com/office/powerpoint/2010/main" val="1707768774"/>
              </p:ext>
            </p:extLst>
          </p:nvPr>
        </p:nvGraphicFramePr>
        <p:xfrm>
          <a:off x="9122650" y="3124213"/>
          <a:ext cx="1012825" cy="593725"/>
        </p:xfrm>
        <a:graphic>
          <a:graphicData uri="http://schemas.openxmlformats.org/presentationml/2006/ole">
            <mc:AlternateContent xmlns:mc="http://schemas.openxmlformats.org/markup-compatibility/2006">
              <mc:Choice xmlns:v="urn:schemas-microsoft-com:vml" Requires="v">
                <p:oleObj spid="_x0000_s158836" name="公式" r:id="rId7" imgW="469800" imgH="241200" progId="Equation.3">
                  <p:embed/>
                </p:oleObj>
              </mc:Choice>
              <mc:Fallback>
                <p:oleObj name="公式" r:id="rId7" imgW="469800" imgH="241200" progId="Equation.3">
                  <p:embed/>
                  <p:pic>
                    <p:nvPicPr>
                      <p:cNvPr id="29" name="Object 119"/>
                      <p:cNvPicPr>
                        <a:picLocks noChangeAspect="1" noChangeArrowheads="1"/>
                      </p:cNvPicPr>
                      <p:nvPr/>
                    </p:nvPicPr>
                    <p:blipFill>
                      <a:blip r:embed="rId8"/>
                      <a:srcRect/>
                      <a:stretch>
                        <a:fillRect/>
                      </a:stretch>
                    </p:blipFill>
                    <p:spPr bwMode="auto">
                      <a:xfrm>
                        <a:off x="9122650" y="3124213"/>
                        <a:ext cx="10128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57"/>
          <p:cNvSpPr>
            <a:spLocks noChangeArrowheads="1"/>
          </p:cNvSpPr>
          <p:nvPr/>
        </p:nvSpPr>
        <p:spPr bwMode="auto">
          <a:xfrm flipH="1">
            <a:off x="9769104" y="72571"/>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en-US" altLang="zh-CN" sz="7200" b="0" i="0" dirty="0">
              <a:solidFill>
                <a:srgbClr val="FF33CC"/>
              </a:solidFill>
            </a:endParaRPr>
          </a:p>
        </p:txBody>
      </p:sp>
      <p:graphicFrame>
        <p:nvGraphicFramePr>
          <p:cNvPr id="31" name="Object 63"/>
          <p:cNvGraphicFramePr>
            <a:graphicFrameLocks noChangeAspect="1"/>
          </p:cNvGraphicFramePr>
          <p:nvPr>
            <p:extLst>
              <p:ext uri="{D42A27DB-BD31-4B8C-83A1-F6EECF244321}">
                <p14:modId xmlns:p14="http://schemas.microsoft.com/office/powerpoint/2010/main" val="1915775184"/>
              </p:ext>
            </p:extLst>
          </p:nvPr>
        </p:nvGraphicFramePr>
        <p:xfrm>
          <a:off x="3117412" y="140208"/>
          <a:ext cx="4568825" cy="1206500"/>
        </p:xfrm>
        <a:graphic>
          <a:graphicData uri="http://schemas.openxmlformats.org/presentationml/2006/ole">
            <mc:AlternateContent xmlns:mc="http://schemas.openxmlformats.org/markup-compatibility/2006">
              <mc:Choice xmlns:v="urn:schemas-microsoft-com:vml" Requires="v">
                <p:oleObj spid="_x0000_s158837" name="公式" r:id="rId9" imgW="1828800" imgH="482400" progId="Equation.3">
                  <p:embed/>
                </p:oleObj>
              </mc:Choice>
              <mc:Fallback>
                <p:oleObj name="公式" r:id="rId9" imgW="1828800" imgH="482400" progId="Equation.3">
                  <p:embed/>
                  <p:pic>
                    <p:nvPicPr>
                      <p:cNvPr id="31" name="Object 63"/>
                      <p:cNvPicPr>
                        <a:picLocks noChangeAspect="1" noChangeArrowheads="1"/>
                      </p:cNvPicPr>
                      <p:nvPr/>
                    </p:nvPicPr>
                    <p:blipFill>
                      <a:blip r:embed="rId10"/>
                      <a:srcRect/>
                      <a:stretch>
                        <a:fillRect/>
                      </a:stretch>
                    </p:blipFill>
                    <p:spPr bwMode="auto">
                      <a:xfrm>
                        <a:off x="3117412" y="140208"/>
                        <a:ext cx="456882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66"/>
          <p:cNvSpPr txBox="1">
            <a:spLocks noChangeArrowheads="1"/>
          </p:cNvSpPr>
          <p:nvPr/>
        </p:nvSpPr>
        <p:spPr bwMode="auto">
          <a:xfrm>
            <a:off x="2709057" y="531483"/>
            <a:ext cx="76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0" dirty="0">
                <a:solidFill>
                  <a:schemeClr val="tx1"/>
                </a:solidFill>
              </a:rPr>
              <a:t>P:</a:t>
            </a:r>
          </a:p>
        </p:txBody>
      </p:sp>
      <p:graphicFrame>
        <p:nvGraphicFramePr>
          <p:cNvPr id="33" name="Object 88"/>
          <p:cNvGraphicFramePr>
            <a:graphicFrameLocks noChangeAspect="1"/>
          </p:cNvGraphicFramePr>
          <p:nvPr>
            <p:extLst>
              <p:ext uri="{D42A27DB-BD31-4B8C-83A1-F6EECF244321}">
                <p14:modId xmlns:p14="http://schemas.microsoft.com/office/powerpoint/2010/main" val="1253829713"/>
              </p:ext>
            </p:extLst>
          </p:nvPr>
        </p:nvGraphicFramePr>
        <p:xfrm>
          <a:off x="2129559" y="1391642"/>
          <a:ext cx="1712912" cy="600075"/>
        </p:xfrm>
        <a:graphic>
          <a:graphicData uri="http://schemas.openxmlformats.org/presentationml/2006/ole">
            <mc:AlternateContent xmlns:mc="http://schemas.openxmlformats.org/markup-compatibility/2006">
              <mc:Choice xmlns:v="urn:schemas-microsoft-com:vml" Requires="v">
                <p:oleObj spid="_x0000_s158838" name="公式" r:id="rId11" imgW="736560" imgH="241200" progId="Equation.3">
                  <p:embed/>
                </p:oleObj>
              </mc:Choice>
              <mc:Fallback>
                <p:oleObj name="公式" r:id="rId11" imgW="736560" imgH="241200" progId="Equation.3">
                  <p:embed/>
                  <p:pic>
                    <p:nvPicPr>
                      <p:cNvPr id="33" name="Object 88"/>
                      <p:cNvPicPr>
                        <a:picLocks noChangeAspect="1" noChangeArrowheads="1"/>
                      </p:cNvPicPr>
                      <p:nvPr/>
                    </p:nvPicPr>
                    <p:blipFill>
                      <a:blip r:embed="rId12"/>
                      <a:srcRect/>
                      <a:stretch>
                        <a:fillRect/>
                      </a:stretch>
                    </p:blipFill>
                    <p:spPr bwMode="auto">
                      <a:xfrm>
                        <a:off x="2129559" y="1391642"/>
                        <a:ext cx="171291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05"/>
          <p:cNvGraphicFramePr>
            <a:graphicFrameLocks noChangeAspect="1"/>
          </p:cNvGraphicFramePr>
          <p:nvPr>
            <p:extLst>
              <p:ext uri="{D42A27DB-BD31-4B8C-83A1-F6EECF244321}">
                <p14:modId xmlns:p14="http://schemas.microsoft.com/office/powerpoint/2010/main" val="2728624233"/>
              </p:ext>
            </p:extLst>
          </p:nvPr>
        </p:nvGraphicFramePr>
        <p:xfrm>
          <a:off x="3846878" y="1431723"/>
          <a:ext cx="2457451" cy="633412"/>
        </p:xfrm>
        <a:graphic>
          <a:graphicData uri="http://schemas.openxmlformats.org/presentationml/2006/ole">
            <mc:AlternateContent xmlns:mc="http://schemas.openxmlformats.org/markup-compatibility/2006">
              <mc:Choice xmlns:v="urn:schemas-microsoft-com:vml" Requires="v">
                <p:oleObj spid="_x0000_s158839" name="公式" r:id="rId13" imgW="1054080" imgH="253800" progId="Equation.3">
                  <p:embed/>
                </p:oleObj>
              </mc:Choice>
              <mc:Fallback>
                <p:oleObj name="公式" r:id="rId13" imgW="1054080" imgH="253800" progId="Equation.3">
                  <p:embed/>
                  <p:pic>
                    <p:nvPicPr>
                      <p:cNvPr id="34" name="Object 105"/>
                      <p:cNvPicPr>
                        <a:picLocks noChangeAspect="1" noChangeArrowheads="1"/>
                      </p:cNvPicPr>
                      <p:nvPr/>
                    </p:nvPicPr>
                    <p:blipFill>
                      <a:blip r:embed="rId14"/>
                      <a:srcRect/>
                      <a:stretch>
                        <a:fillRect/>
                      </a:stretch>
                    </p:blipFill>
                    <p:spPr bwMode="auto">
                      <a:xfrm>
                        <a:off x="3846878" y="1431723"/>
                        <a:ext cx="2457451"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Line 23"/>
          <p:cNvSpPr>
            <a:spLocks noChangeShapeType="1"/>
          </p:cNvSpPr>
          <p:nvPr/>
        </p:nvSpPr>
        <p:spPr bwMode="auto">
          <a:xfrm>
            <a:off x="2348167" y="6538595"/>
            <a:ext cx="4917459" cy="26987"/>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4"/>
          <p:cNvSpPr>
            <a:spLocks noChangeShapeType="1"/>
          </p:cNvSpPr>
          <p:nvPr/>
        </p:nvSpPr>
        <p:spPr bwMode="auto">
          <a:xfrm flipV="1">
            <a:off x="2419601" y="3409051"/>
            <a:ext cx="4615029" cy="3110494"/>
          </a:xfrm>
          <a:prstGeom prst="line">
            <a:avLst/>
          </a:prstGeom>
          <a:noFill/>
          <a:ln w="38100">
            <a:solidFill>
              <a:srgbClr val="FF0000"/>
            </a:solidFill>
            <a:round/>
            <a:headEnd type="none" w="med" len="med"/>
            <a:tailEnd type="arrow" w="med" len="med"/>
          </a:ln>
        </p:spPr>
        <p:txBody>
          <a:bodyPr wrap="none" anchor="ctr"/>
          <a:lstStyle/>
          <a:p>
            <a:pPr>
              <a:defRPr/>
            </a:pPr>
            <a:endParaRPr lang="zh-CN" altLang="en-US"/>
          </a:p>
        </p:txBody>
      </p:sp>
      <p:sp>
        <p:nvSpPr>
          <p:cNvPr id="37" name="Line 25"/>
          <p:cNvSpPr>
            <a:spLocks noChangeShapeType="1"/>
          </p:cNvSpPr>
          <p:nvPr/>
        </p:nvSpPr>
        <p:spPr bwMode="auto">
          <a:xfrm flipV="1">
            <a:off x="2419601" y="4109718"/>
            <a:ext cx="1568451" cy="2455863"/>
          </a:xfrm>
          <a:prstGeom prst="line">
            <a:avLst/>
          </a:prstGeom>
          <a:noFill/>
          <a:ln w="38100">
            <a:solidFill>
              <a:srgbClr val="FF33CC"/>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24"/>
          <p:cNvSpPr>
            <a:spLocks noChangeShapeType="1"/>
          </p:cNvSpPr>
          <p:nvPr/>
        </p:nvSpPr>
        <p:spPr bwMode="auto">
          <a:xfrm flipV="1">
            <a:off x="2348166" y="5803066"/>
            <a:ext cx="3114369" cy="762516"/>
          </a:xfrm>
          <a:prstGeom prst="line">
            <a:avLst/>
          </a:prstGeom>
          <a:noFill/>
          <a:ln w="38100">
            <a:solidFill>
              <a:srgbClr val="99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5"/>
          <p:cNvSpPr>
            <a:spLocks noChangeShapeType="1"/>
          </p:cNvSpPr>
          <p:nvPr/>
        </p:nvSpPr>
        <p:spPr bwMode="auto">
          <a:xfrm flipV="1">
            <a:off x="5491886" y="3345739"/>
            <a:ext cx="1568451" cy="245586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4"/>
          <p:cNvSpPr>
            <a:spLocks noChangeShapeType="1"/>
          </p:cNvSpPr>
          <p:nvPr/>
        </p:nvSpPr>
        <p:spPr bwMode="auto">
          <a:xfrm flipV="1">
            <a:off x="3919790" y="3409951"/>
            <a:ext cx="3000679" cy="726756"/>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 name="Object 28"/>
          <p:cNvGraphicFramePr>
            <a:graphicFrameLocks noChangeAspect="1"/>
          </p:cNvGraphicFramePr>
          <p:nvPr>
            <p:extLst>
              <p:ext uri="{D42A27DB-BD31-4B8C-83A1-F6EECF244321}">
                <p14:modId xmlns:p14="http://schemas.microsoft.com/office/powerpoint/2010/main" val="3138413495"/>
              </p:ext>
            </p:extLst>
          </p:nvPr>
        </p:nvGraphicFramePr>
        <p:xfrm>
          <a:off x="2951076" y="3751812"/>
          <a:ext cx="852487" cy="706437"/>
        </p:xfrm>
        <a:graphic>
          <a:graphicData uri="http://schemas.openxmlformats.org/presentationml/2006/ole">
            <mc:AlternateContent xmlns:mc="http://schemas.openxmlformats.org/markup-compatibility/2006">
              <mc:Choice xmlns:v="urn:schemas-microsoft-com:vml" Requires="v">
                <p:oleObj spid="_x0000_s158840" name="公式" r:id="rId15" imgW="241200" imgH="228600" progId="Equation.3">
                  <p:embed/>
                </p:oleObj>
              </mc:Choice>
              <mc:Fallback>
                <p:oleObj name="公式" r:id="rId15" imgW="241200" imgH="228600" progId="Equation.3">
                  <p:embed/>
                  <p:pic>
                    <p:nvPicPr>
                      <p:cNvPr id="41" name="Object 28"/>
                      <p:cNvPicPr>
                        <a:picLocks noChangeAspect="1" noChangeArrowheads="1"/>
                      </p:cNvPicPr>
                      <p:nvPr/>
                    </p:nvPicPr>
                    <p:blipFill>
                      <a:blip r:embed="rId16"/>
                      <a:srcRect/>
                      <a:stretch>
                        <a:fillRect/>
                      </a:stretch>
                    </p:blipFill>
                    <p:spPr bwMode="auto">
                      <a:xfrm>
                        <a:off x="2951076" y="3751812"/>
                        <a:ext cx="852487" cy="706437"/>
                      </a:xfrm>
                      <a:prstGeom prst="rect">
                        <a:avLst/>
                      </a:prstGeom>
                      <a:noFill/>
                      <a:ln>
                        <a:noFill/>
                      </a:ln>
                      <a:effectLst/>
                      <a:extLst/>
                    </p:spPr>
                  </p:pic>
                </p:oleObj>
              </mc:Fallback>
            </mc:AlternateContent>
          </a:graphicData>
        </a:graphic>
      </p:graphicFrame>
      <p:graphicFrame>
        <p:nvGraphicFramePr>
          <p:cNvPr id="42" name="Object 35"/>
          <p:cNvGraphicFramePr>
            <a:graphicFrameLocks noChangeAspect="1"/>
          </p:cNvGraphicFramePr>
          <p:nvPr>
            <p:extLst>
              <p:ext uri="{D42A27DB-BD31-4B8C-83A1-F6EECF244321}">
                <p14:modId xmlns:p14="http://schemas.microsoft.com/office/powerpoint/2010/main" val="3711278492"/>
              </p:ext>
            </p:extLst>
          </p:nvPr>
        </p:nvGraphicFramePr>
        <p:xfrm>
          <a:off x="6986202" y="3326689"/>
          <a:ext cx="717550" cy="752475"/>
        </p:xfrm>
        <a:graphic>
          <a:graphicData uri="http://schemas.openxmlformats.org/presentationml/2006/ole">
            <mc:AlternateContent xmlns:mc="http://schemas.openxmlformats.org/markup-compatibility/2006">
              <mc:Choice xmlns:v="urn:schemas-microsoft-com:vml" Requires="v">
                <p:oleObj spid="_x0000_s158841" name="公式" r:id="rId17" imgW="190440" imgH="228600" progId="Equation.3">
                  <p:embed/>
                </p:oleObj>
              </mc:Choice>
              <mc:Fallback>
                <p:oleObj name="公式" r:id="rId17" imgW="190440" imgH="228600" progId="Equation.3">
                  <p:embed/>
                  <p:pic>
                    <p:nvPicPr>
                      <p:cNvPr id="42" name="Object 35"/>
                      <p:cNvPicPr>
                        <a:picLocks noChangeAspect="1" noChangeArrowheads="1"/>
                      </p:cNvPicPr>
                      <p:nvPr/>
                    </p:nvPicPr>
                    <p:blipFill>
                      <a:blip r:embed="rId18"/>
                      <a:srcRect/>
                      <a:stretch>
                        <a:fillRect/>
                      </a:stretch>
                    </p:blipFill>
                    <p:spPr bwMode="auto">
                      <a:xfrm>
                        <a:off x="6986202" y="3326689"/>
                        <a:ext cx="717550" cy="752475"/>
                      </a:xfrm>
                      <a:prstGeom prst="rect">
                        <a:avLst/>
                      </a:prstGeom>
                      <a:noFill/>
                      <a:ln>
                        <a:noFill/>
                      </a:ln>
                      <a:effectLst/>
                      <a:extLst/>
                    </p:spPr>
                  </p:pic>
                </p:oleObj>
              </mc:Fallback>
            </mc:AlternateContent>
          </a:graphicData>
        </a:graphic>
      </p:graphicFrame>
      <p:graphicFrame>
        <p:nvGraphicFramePr>
          <p:cNvPr id="43" name="Object 4"/>
          <p:cNvGraphicFramePr>
            <a:graphicFrameLocks noChangeAspect="1"/>
          </p:cNvGraphicFramePr>
          <p:nvPr>
            <p:extLst>
              <p:ext uri="{D42A27DB-BD31-4B8C-83A1-F6EECF244321}">
                <p14:modId xmlns:p14="http://schemas.microsoft.com/office/powerpoint/2010/main" val="111335162"/>
              </p:ext>
            </p:extLst>
          </p:nvPr>
        </p:nvGraphicFramePr>
        <p:xfrm>
          <a:off x="5714838" y="5403012"/>
          <a:ext cx="749300" cy="663575"/>
        </p:xfrm>
        <a:graphic>
          <a:graphicData uri="http://schemas.openxmlformats.org/presentationml/2006/ole">
            <mc:AlternateContent xmlns:mc="http://schemas.openxmlformats.org/markup-compatibility/2006">
              <mc:Choice xmlns:v="urn:schemas-microsoft-com:vml" Requires="v">
                <p:oleObj spid="_x0000_s158842" name="公式" r:id="rId19" imgW="228600" imgH="228600" progId="Equation.3">
                  <p:embed/>
                </p:oleObj>
              </mc:Choice>
              <mc:Fallback>
                <p:oleObj name="公式" r:id="rId19" imgW="228600" imgH="228600" progId="Equation.3">
                  <p:embed/>
                  <p:pic>
                    <p:nvPicPr>
                      <p:cNvPr id="43" name="Object 4"/>
                      <p:cNvPicPr>
                        <a:picLocks noChangeAspect="1" noChangeArrowheads="1"/>
                      </p:cNvPicPr>
                      <p:nvPr/>
                    </p:nvPicPr>
                    <p:blipFill>
                      <a:blip r:embed="rId20"/>
                      <a:srcRect/>
                      <a:stretch>
                        <a:fillRect/>
                      </a:stretch>
                    </p:blipFill>
                    <p:spPr bwMode="auto">
                      <a:xfrm>
                        <a:off x="5714838" y="5403012"/>
                        <a:ext cx="749300" cy="663575"/>
                      </a:xfrm>
                      <a:prstGeom prst="rect">
                        <a:avLst/>
                      </a:prstGeom>
                      <a:noFill/>
                      <a:ln>
                        <a:noFill/>
                      </a:ln>
                      <a:effectLst/>
                      <a:extLst/>
                    </p:spPr>
                  </p:pic>
                </p:oleObj>
              </mc:Fallback>
            </mc:AlternateContent>
          </a:graphicData>
        </a:graphic>
      </p:graphicFrame>
      <p:graphicFrame>
        <p:nvGraphicFramePr>
          <p:cNvPr id="44" name="Object 10"/>
          <p:cNvGraphicFramePr>
            <a:graphicFrameLocks noChangeAspect="1"/>
          </p:cNvGraphicFramePr>
          <p:nvPr>
            <p:extLst>
              <p:ext uri="{D42A27DB-BD31-4B8C-83A1-F6EECF244321}">
                <p14:modId xmlns:p14="http://schemas.microsoft.com/office/powerpoint/2010/main" val="2534475812"/>
              </p:ext>
            </p:extLst>
          </p:nvPr>
        </p:nvGraphicFramePr>
        <p:xfrm>
          <a:off x="7396002" y="6027588"/>
          <a:ext cx="725487" cy="668337"/>
        </p:xfrm>
        <a:graphic>
          <a:graphicData uri="http://schemas.openxmlformats.org/presentationml/2006/ole">
            <mc:AlternateContent xmlns:mc="http://schemas.openxmlformats.org/markup-compatibility/2006">
              <mc:Choice xmlns:v="urn:schemas-microsoft-com:vml" Requires="v">
                <p:oleObj spid="_x0000_s158843" name="公式" r:id="rId21" imgW="126720" imgH="139680" progId="Equation.3">
                  <p:embed/>
                </p:oleObj>
              </mc:Choice>
              <mc:Fallback>
                <p:oleObj name="公式" r:id="rId21" imgW="126720" imgH="139680" progId="Equation.3">
                  <p:embed/>
                  <p:pic>
                    <p:nvPicPr>
                      <p:cNvPr id="44" name="Object 10"/>
                      <p:cNvPicPr>
                        <a:picLocks noChangeAspect="1" noChangeArrowheads="1"/>
                      </p:cNvPicPr>
                      <p:nvPr/>
                    </p:nvPicPr>
                    <p:blipFill>
                      <a:blip r:embed="rId22"/>
                      <a:srcRect/>
                      <a:stretch>
                        <a:fillRect/>
                      </a:stretch>
                    </p:blipFill>
                    <p:spPr bwMode="auto">
                      <a:xfrm>
                        <a:off x="7396002" y="6027588"/>
                        <a:ext cx="725487"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Arc 26"/>
          <p:cNvSpPr>
            <a:spLocks/>
          </p:cNvSpPr>
          <p:nvPr/>
        </p:nvSpPr>
        <p:spPr bwMode="auto">
          <a:xfrm>
            <a:off x="4634165" y="5967097"/>
            <a:ext cx="285751" cy="64293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46" name="Object 30"/>
          <p:cNvGraphicFramePr>
            <a:graphicFrameLocks noChangeAspect="1"/>
          </p:cNvGraphicFramePr>
          <p:nvPr>
            <p:extLst>
              <p:ext uri="{D42A27DB-BD31-4B8C-83A1-F6EECF244321}">
                <p14:modId xmlns:p14="http://schemas.microsoft.com/office/powerpoint/2010/main" val="3717331910"/>
              </p:ext>
            </p:extLst>
          </p:nvPr>
        </p:nvGraphicFramePr>
        <p:xfrm>
          <a:off x="1915483" y="4918891"/>
          <a:ext cx="2091225" cy="562634"/>
        </p:xfrm>
        <a:graphic>
          <a:graphicData uri="http://schemas.openxmlformats.org/presentationml/2006/ole">
            <mc:AlternateContent xmlns:mc="http://schemas.openxmlformats.org/markup-compatibility/2006">
              <mc:Choice xmlns:v="urn:schemas-microsoft-com:vml" Requires="v">
                <p:oleObj spid="_x0000_s158844" name="公式" r:id="rId23" imgW="812520" imgH="228600" progId="Equation.3">
                  <p:embed/>
                </p:oleObj>
              </mc:Choice>
              <mc:Fallback>
                <p:oleObj name="公式" r:id="rId23" imgW="812520" imgH="228600" progId="Equation.3">
                  <p:embed/>
                  <p:pic>
                    <p:nvPicPr>
                      <p:cNvPr id="46" name="Object 30"/>
                      <p:cNvPicPr>
                        <a:picLocks noChangeAspect="1" noChangeArrowheads="1"/>
                      </p:cNvPicPr>
                      <p:nvPr/>
                    </p:nvPicPr>
                    <p:blipFill>
                      <a:blip r:embed="rId24"/>
                      <a:srcRect/>
                      <a:stretch>
                        <a:fillRect/>
                      </a:stretch>
                    </p:blipFill>
                    <p:spPr bwMode="auto">
                      <a:xfrm>
                        <a:off x="1915483" y="4918891"/>
                        <a:ext cx="2091225" cy="562634"/>
                      </a:xfrm>
                      <a:prstGeom prst="rect">
                        <a:avLst/>
                      </a:prstGeom>
                      <a:noFill/>
                      <a:ln>
                        <a:noFill/>
                      </a:ln>
                      <a:effectLst/>
                      <a:extLst/>
                    </p:spPr>
                  </p:pic>
                </p:oleObj>
              </mc:Fallback>
            </mc:AlternateContent>
          </a:graphicData>
        </a:graphic>
      </p:graphicFrame>
      <p:graphicFrame>
        <p:nvGraphicFramePr>
          <p:cNvPr id="47" name="Object 7"/>
          <p:cNvGraphicFramePr>
            <a:graphicFrameLocks noChangeAspect="1"/>
          </p:cNvGraphicFramePr>
          <p:nvPr>
            <p:extLst>
              <p:ext uri="{D42A27DB-BD31-4B8C-83A1-F6EECF244321}">
                <p14:modId xmlns:p14="http://schemas.microsoft.com/office/powerpoint/2010/main" val="2147678097"/>
              </p:ext>
            </p:extLst>
          </p:nvPr>
        </p:nvGraphicFramePr>
        <p:xfrm>
          <a:off x="4978313" y="6004474"/>
          <a:ext cx="2111375" cy="574675"/>
        </p:xfrm>
        <a:graphic>
          <a:graphicData uri="http://schemas.openxmlformats.org/presentationml/2006/ole">
            <mc:AlternateContent xmlns:mc="http://schemas.openxmlformats.org/markup-compatibility/2006">
              <mc:Choice xmlns:v="urn:schemas-microsoft-com:vml" Requires="v">
                <p:oleObj spid="_x0000_s158845" name="公式" r:id="rId25" imgW="799920" imgH="228600" progId="Equation.3">
                  <p:embed/>
                </p:oleObj>
              </mc:Choice>
              <mc:Fallback>
                <p:oleObj name="公式" r:id="rId25" imgW="799920" imgH="228600" progId="Equation.3">
                  <p:embed/>
                  <p:pic>
                    <p:nvPicPr>
                      <p:cNvPr id="47" name="Object 7"/>
                      <p:cNvPicPr>
                        <a:picLocks noChangeAspect="1" noChangeArrowheads="1"/>
                      </p:cNvPicPr>
                      <p:nvPr/>
                    </p:nvPicPr>
                    <p:blipFill>
                      <a:blip r:embed="rId26"/>
                      <a:srcRect/>
                      <a:stretch>
                        <a:fillRect/>
                      </a:stretch>
                    </p:blipFill>
                    <p:spPr bwMode="auto">
                      <a:xfrm>
                        <a:off x="4978313" y="6004474"/>
                        <a:ext cx="2111375" cy="574675"/>
                      </a:xfrm>
                      <a:prstGeom prst="rect">
                        <a:avLst/>
                      </a:prstGeom>
                      <a:noFill/>
                      <a:ln>
                        <a:noFill/>
                      </a:ln>
                      <a:effectLst/>
                      <a:extLst/>
                    </p:spPr>
                  </p:pic>
                </p:oleObj>
              </mc:Fallback>
            </mc:AlternateContent>
          </a:graphicData>
        </a:graphic>
      </p:graphicFrame>
      <p:sp>
        <p:nvSpPr>
          <p:cNvPr id="48" name="Arc 26"/>
          <p:cNvSpPr>
            <a:spLocks/>
          </p:cNvSpPr>
          <p:nvPr/>
        </p:nvSpPr>
        <p:spPr bwMode="auto">
          <a:xfrm>
            <a:off x="3491168" y="5824222"/>
            <a:ext cx="428625" cy="7143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9" name="Arc 26"/>
          <p:cNvSpPr>
            <a:spLocks/>
          </p:cNvSpPr>
          <p:nvPr/>
        </p:nvSpPr>
        <p:spPr bwMode="auto">
          <a:xfrm>
            <a:off x="2848230" y="5824222"/>
            <a:ext cx="428625" cy="7143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50" name="Object 37"/>
          <p:cNvGraphicFramePr>
            <a:graphicFrameLocks noChangeAspect="1"/>
          </p:cNvGraphicFramePr>
          <p:nvPr>
            <p:extLst>
              <p:ext uri="{D42A27DB-BD31-4B8C-83A1-F6EECF244321}">
                <p14:modId xmlns:p14="http://schemas.microsoft.com/office/powerpoint/2010/main" val="4182150624"/>
              </p:ext>
            </p:extLst>
          </p:nvPr>
        </p:nvGraphicFramePr>
        <p:xfrm>
          <a:off x="3919790" y="5400354"/>
          <a:ext cx="1357057" cy="522291"/>
        </p:xfrm>
        <a:graphic>
          <a:graphicData uri="http://schemas.openxmlformats.org/presentationml/2006/ole">
            <mc:AlternateContent xmlns:mc="http://schemas.openxmlformats.org/markup-compatibility/2006">
              <mc:Choice xmlns:v="urn:schemas-microsoft-com:vml" Requires="v">
                <p:oleObj spid="_x0000_s158846" name="公式" r:id="rId27" imgW="419040" imgH="177480" progId="Equation.3">
                  <p:embed/>
                </p:oleObj>
              </mc:Choice>
              <mc:Fallback>
                <p:oleObj name="公式" r:id="rId27" imgW="419040" imgH="177480" progId="Equation.3">
                  <p:embed/>
                  <p:pic>
                    <p:nvPicPr>
                      <p:cNvPr id="50" name="Object 37"/>
                      <p:cNvPicPr>
                        <a:picLocks noChangeAspect="1" noChangeArrowheads="1"/>
                      </p:cNvPicPr>
                      <p:nvPr/>
                    </p:nvPicPr>
                    <p:blipFill>
                      <a:blip r:embed="rId28"/>
                      <a:srcRect/>
                      <a:stretch>
                        <a:fillRect/>
                      </a:stretch>
                    </p:blipFill>
                    <p:spPr bwMode="auto">
                      <a:xfrm>
                        <a:off x="3919790" y="5400354"/>
                        <a:ext cx="1357057" cy="522291"/>
                      </a:xfrm>
                      <a:prstGeom prst="rect">
                        <a:avLst/>
                      </a:prstGeom>
                      <a:noFill/>
                      <a:ln>
                        <a:noFill/>
                      </a:ln>
                      <a:effectLst/>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3279432847"/>
              </p:ext>
            </p:extLst>
          </p:nvPr>
        </p:nvGraphicFramePr>
        <p:xfrm>
          <a:off x="1773488" y="6361757"/>
          <a:ext cx="481013" cy="461963"/>
        </p:xfrm>
        <a:graphic>
          <a:graphicData uri="http://schemas.openxmlformats.org/presentationml/2006/ole">
            <mc:AlternateContent xmlns:mc="http://schemas.openxmlformats.org/markup-compatibility/2006">
              <mc:Choice xmlns:v="urn:schemas-microsoft-com:vml" Requires="v">
                <p:oleObj spid="_x0000_s158847" name="公式" r:id="rId29" imgW="152280" imgH="177480" progId="Equation.3">
                  <p:embed/>
                </p:oleObj>
              </mc:Choice>
              <mc:Fallback>
                <p:oleObj name="公式" r:id="rId29" imgW="152280" imgH="177480" progId="Equation.3">
                  <p:embed/>
                  <p:pic>
                    <p:nvPicPr>
                      <p:cNvPr id="51" name="对象 50"/>
                      <p:cNvPicPr>
                        <a:picLocks noChangeAspect="1" noChangeArrowheads="1"/>
                      </p:cNvPicPr>
                      <p:nvPr/>
                    </p:nvPicPr>
                    <p:blipFill>
                      <a:blip r:embed="rId30"/>
                      <a:srcRect/>
                      <a:stretch>
                        <a:fillRect/>
                      </a:stretch>
                    </p:blipFill>
                    <p:spPr bwMode="auto">
                      <a:xfrm>
                        <a:off x="1773488" y="6361757"/>
                        <a:ext cx="481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89"/>
          <p:cNvGraphicFramePr>
            <a:graphicFrameLocks noChangeAspect="1"/>
          </p:cNvGraphicFramePr>
          <p:nvPr>
            <p:extLst>
              <p:ext uri="{D42A27DB-BD31-4B8C-83A1-F6EECF244321}">
                <p14:modId xmlns:p14="http://schemas.microsoft.com/office/powerpoint/2010/main" val="62682680"/>
              </p:ext>
            </p:extLst>
          </p:nvPr>
        </p:nvGraphicFramePr>
        <p:xfrm>
          <a:off x="2001684" y="2062850"/>
          <a:ext cx="5340351" cy="730251"/>
        </p:xfrm>
        <a:graphic>
          <a:graphicData uri="http://schemas.openxmlformats.org/presentationml/2006/ole">
            <mc:AlternateContent xmlns:mc="http://schemas.openxmlformats.org/markup-compatibility/2006">
              <mc:Choice xmlns:v="urn:schemas-microsoft-com:vml" Requires="v">
                <p:oleObj spid="_x0000_s158848" name="公式" r:id="rId31" imgW="2120760" imgH="291960" progId="Equation.3">
                  <p:embed/>
                </p:oleObj>
              </mc:Choice>
              <mc:Fallback>
                <p:oleObj name="公式" r:id="rId31" imgW="2120760" imgH="291960" progId="Equation.3">
                  <p:embed/>
                  <p:pic>
                    <p:nvPicPr>
                      <p:cNvPr id="52" name="Object 89"/>
                      <p:cNvPicPr>
                        <a:picLocks noChangeAspect="1" noChangeArrowheads="1"/>
                      </p:cNvPicPr>
                      <p:nvPr/>
                    </p:nvPicPr>
                    <p:blipFill>
                      <a:blip r:embed="rId32"/>
                      <a:srcRect/>
                      <a:stretch>
                        <a:fillRect/>
                      </a:stretch>
                    </p:blipFill>
                    <p:spPr bwMode="auto">
                      <a:xfrm>
                        <a:off x="2001684" y="2062850"/>
                        <a:ext cx="5340351" cy="730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90"/>
          <p:cNvGraphicFramePr>
            <a:graphicFrameLocks noChangeAspect="1"/>
          </p:cNvGraphicFramePr>
          <p:nvPr>
            <p:extLst>
              <p:ext uri="{D42A27DB-BD31-4B8C-83A1-F6EECF244321}">
                <p14:modId xmlns:p14="http://schemas.microsoft.com/office/powerpoint/2010/main" val="3763292925"/>
              </p:ext>
            </p:extLst>
          </p:nvPr>
        </p:nvGraphicFramePr>
        <p:xfrm>
          <a:off x="1559496" y="2845037"/>
          <a:ext cx="4541837" cy="619125"/>
        </p:xfrm>
        <a:graphic>
          <a:graphicData uri="http://schemas.openxmlformats.org/presentationml/2006/ole">
            <mc:AlternateContent xmlns:mc="http://schemas.openxmlformats.org/markup-compatibility/2006">
              <mc:Choice xmlns:v="urn:schemas-microsoft-com:vml" Requires="v">
                <p:oleObj spid="_x0000_s158849" name="公式" r:id="rId33" imgW="1676160" imgH="228600" progId="Equation.3">
                  <p:embed/>
                </p:oleObj>
              </mc:Choice>
              <mc:Fallback>
                <p:oleObj name="公式" r:id="rId33" imgW="1676160" imgH="228600" progId="Equation.3">
                  <p:embed/>
                  <p:pic>
                    <p:nvPicPr>
                      <p:cNvPr id="53" name="Object 90"/>
                      <p:cNvPicPr>
                        <a:picLocks noChangeAspect="1" noChangeArrowheads="1"/>
                      </p:cNvPicPr>
                      <p:nvPr/>
                    </p:nvPicPr>
                    <p:blipFill>
                      <a:blip r:embed="rId34"/>
                      <a:srcRect/>
                      <a:stretch>
                        <a:fillRect/>
                      </a:stretch>
                    </p:blipFill>
                    <p:spPr bwMode="auto">
                      <a:xfrm>
                        <a:off x="1559496" y="2845037"/>
                        <a:ext cx="454183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8030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500"/>
                            </p:stCondLst>
                            <p:childTnLst>
                              <p:par>
                                <p:cTn id="35" presetID="22" presetClass="entr" presetSubtype="8" fill="hold" grpId="0" nodeType="afterEffect">
                                  <p:stCondLst>
                                    <p:cond delay="0"/>
                                  </p:stCondLst>
                                  <p:iterate type="wd">
                                    <p:tmPct val="100000"/>
                                  </p:iterate>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1000"/>
                            </p:stCondLst>
                            <p:childTnLst>
                              <p:par>
                                <p:cTn id="39" presetID="22" presetClass="entr" presetSubtype="8" fill="hold" grpId="0" nodeType="afterEffect">
                                  <p:stCondLst>
                                    <p:cond delay="0"/>
                                  </p:stCondLst>
                                  <p:iterate type="wd">
                                    <p:tmPct val="100000"/>
                                  </p:iterate>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p:stCondLst>
                              <p:cond delay="500"/>
                            </p:stCondLst>
                            <p:childTnLst>
                              <p:par>
                                <p:cTn id="48" presetID="22" presetClass="entr" presetSubtype="8" fill="hold" grpId="0" nodeType="afterEffect">
                                  <p:stCondLst>
                                    <p:cond delay="0"/>
                                  </p:stCondLst>
                                  <p:iterate type="wd">
                                    <p:tmPct val="100000"/>
                                  </p:iterate>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1000"/>
                            </p:stCondLst>
                            <p:childTnLst>
                              <p:par>
                                <p:cTn id="52" presetID="22" presetClass="entr" presetSubtype="8" fill="hold" grpId="0" nodeType="afterEffect">
                                  <p:stCondLst>
                                    <p:cond delay="0"/>
                                  </p:stCondLst>
                                  <p:iterate type="wd">
                                    <p:tmPct val="100000"/>
                                  </p:iterate>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500"/>
                            </p:stCondLst>
                            <p:childTnLst>
                              <p:par>
                                <p:cTn id="61" presetID="22" presetClass="entr" presetSubtype="8" fill="hold" grpId="0" nodeType="afterEffect">
                                  <p:stCondLst>
                                    <p:cond delay="0"/>
                                  </p:stCondLst>
                                  <p:iterate type="wd">
                                    <p:tmPct val="100000"/>
                                  </p:iterate>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wd">
                                    <p:tmPct val="100000"/>
                                  </p:iterate>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iterate type="wd">
                                    <p:tmPct val="100000"/>
                                  </p:iterate>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iterate type="wd">
                                    <p:tmPct val="100000"/>
                                  </p:iterate>
                                  <p:childTnLst>
                                    <p:set>
                                      <p:cBhvr>
                                        <p:cTn id="83" dur="1" fill="hold">
                                          <p:stCondLst>
                                            <p:cond delay="0"/>
                                          </p:stCondLst>
                                        </p:cTn>
                                        <p:tgtEl>
                                          <p:spTgt spid="29"/>
                                        </p:tgtEl>
                                        <p:attrNameLst>
                                          <p:attrName>style.visibility</p:attrName>
                                        </p:attrNameLst>
                                      </p:cBhvr>
                                      <p:to>
                                        <p:strVal val="visible"/>
                                      </p:to>
                                    </p:set>
                                    <p:animEffect transition="in" filter="wipe(left)">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nodePh="1">
                                  <p:stCondLst>
                                    <p:cond delay="0"/>
                                  </p:stCondLst>
                                  <p:endCondLst>
                                    <p:cond evt="begin" delay="0">
                                      <p:tn val="87"/>
                                    </p:cond>
                                  </p:endCondLst>
                                  <p:iterate type="wd">
                                    <p:tmPct val="100000"/>
                                  </p:iterate>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iterate type="wd">
                                    <p:tmPct val="100000"/>
                                  </p:iterate>
                                  <p:childTnLst>
                                    <p:set>
                                      <p:cBhvr>
                                        <p:cTn id="93" dur="1" fill="hold">
                                          <p:stCondLst>
                                            <p:cond delay="0"/>
                                          </p:stCondLst>
                                        </p:cTn>
                                        <p:tgtEl>
                                          <p:spTgt spid="32"/>
                                        </p:tgtEl>
                                        <p:attrNameLst>
                                          <p:attrName>style.visibility</p:attrName>
                                        </p:attrNameLst>
                                      </p:cBhvr>
                                      <p:to>
                                        <p:strVal val="visible"/>
                                      </p:to>
                                    </p:set>
                                    <p:animEffect transition="in" filter="wipe(left)">
                                      <p:cBhvr>
                                        <p:cTn id="94" dur="500"/>
                                        <p:tgtEl>
                                          <p:spTgt spid="3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iterate type="wd">
                                    <p:tmPct val="100000"/>
                                  </p:iterate>
                                  <p:childTnLst>
                                    <p:set>
                                      <p:cBhvr>
                                        <p:cTn id="98" dur="1" fill="hold">
                                          <p:stCondLst>
                                            <p:cond delay="0"/>
                                          </p:stCondLst>
                                        </p:cTn>
                                        <p:tgtEl>
                                          <p:spTgt spid="31"/>
                                        </p:tgtEl>
                                        <p:attrNameLst>
                                          <p:attrName>style.visibility</p:attrName>
                                        </p:attrNameLst>
                                      </p:cBhvr>
                                      <p:to>
                                        <p:strVal val="visible"/>
                                      </p:to>
                                    </p:set>
                                    <p:animEffect transition="in" filter="wipe(left)">
                                      <p:cBhvr>
                                        <p:cTn id="99" dur="5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iterate type="wd">
                                    <p:tmPct val="100000"/>
                                  </p:iterate>
                                  <p:childTnLst>
                                    <p:set>
                                      <p:cBhvr>
                                        <p:cTn id="103" dur="1" fill="hold">
                                          <p:stCondLst>
                                            <p:cond delay="0"/>
                                          </p:stCondLst>
                                        </p:cTn>
                                        <p:tgtEl>
                                          <p:spTgt spid="33"/>
                                        </p:tgtEl>
                                        <p:attrNameLst>
                                          <p:attrName>style.visibility</p:attrName>
                                        </p:attrNameLst>
                                      </p:cBhvr>
                                      <p:to>
                                        <p:strVal val="visible"/>
                                      </p:to>
                                    </p:set>
                                    <p:animEffect transition="in" filter="wipe(left)">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iterate type="wd">
                                    <p:tmPct val="100000"/>
                                  </p:iterate>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fade">
                                      <p:cBhvr>
                                        <p:cTn id="120" dur="1000"/>
                                        <p:tgtEl>
                                          <p:spTgt spid="51"/>
                                        </p:tgtEl>
                                      </p:cBhvr>
                                    </p:animEffect>
                                    <p:anim calcmode="lin" valueType="num">
                                      <p:cBhvr>
                                        <p:cTn id="121" dur="1000" fill="hold"/>
                                        <p:tgtEl>
                                          <p:spTgt spid="51"/>
                                        </p:tgtEl>
                                        <p:attrNameLst>
                                          <p:attrName>ppt_x</p:attrName>
                                        </p:attrNameLst>
                                      </p:cBhvr>
                                      <p:tavLst>
                                        <p:tav tm="0">
                                          <p:val>
                                            <p:strVal val="#ppt_x"/>
                                          </p:val>
                                        </p:tav>
                                        <p:tav tm="100000">
                                          <p:val>
                                            <p:strVal val="#ppt_x"/>
                                          </p:val>
                                        </p:tav>
                                      </p:tavLst>
                                    </p:anim>
                                    <p:anim calcmode="lin" valueType="num">
                                      <p:cBhvr>
                                        <p:cTn id="12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nodeType="click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1000" fill="hold"/>
                                        <p:tgtEl>
                                          <p:spTgt spid="44"/>
                                        </p:tgtEl>
                                        <p:attrNameLst>
                                          <p:attrName>ppt_w</p:attrName>
                                        </p:attrNameLst>
                                      </p:cBhvr>
                                      <p:tavLst>
                                        <p:tav tm="0">
                                          <p:val>
                                            <p:fltVal val="0"/>
                                          </p:val>
                                        </p:tav>
                                        <p:tav tm="100000">
                                          <p:val>
                                            <p:strVal val="#ppt_w"/>
                                          </p:val>
                                        </p:tav>
                                      </p:tavLst>
                                    </p:anim>
                                    <p:anim calcmode="lin" valueType="num">
                                      <p:cBhvr>
                                        <p:cTn id="128" dur="1000" fill="hold"/>
                                        <p:tgtEl>
                                          <p:spTgt spid="44"/>
                                        </p:tgtEl>
                                        <p:attrNameLst>
                                          <p:attrName>ppt_h</p:attrName>
                                        </p:attrNameLst>
                                      </p:cBhvr>
                                      <p:tavLst>
                                        <p:tav tm="0">
                                          <p:val>
                                            <p:fltVal val="0"/>
                                          </p:val>
                                        </p:tav>
                                        <p:tav tm="100000">
                                          <p:val>
                                            <p:strVal val="#ppt_h"/>
                                          </p:val>
                                        </p:tav>
                                      </p:tavLst>
                                    </p:anim>
                                    <p:anim calcmode="lin" valueType="num">
                                      <p:cBhvr>
                                        <p:cTn id="129" dur="1000" fill="hold"/>
                                        <p:tgtEl>
                                          <p:spTgt spid="44"/>
                                        </p:tgtEl>
                                        <p:attrNameLst>
                                          <p:attrName>style.rotation</p:attrName>
                                        </p:attrNameLst>
                                      </p:cBhvr>
                                      <p:tavLst>
                                        <p:tav tm="0">
                                          <p:val>
                                            <p:fltVal val="90"/>
                                          </p:val>
                                        </p:tav>
                                        <p:tav tm="100000">
                                          <p:val>
                                            <p:fltVal val="0"/>
                                          </p:val>
                                        </p:tav>
                                      </p:tavLst>
                                    </p:anim>
                                    <p:animEffect transition="in" filter="fade">
                                      <p:cBhvr>
                                        <p:cTn id="130" dur="10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38"/>
                                        </p:tgtEl>
                                        <p:attrNameLst>
                                          <p:attrName>style.visibility</p:attrName>
                                        </p:attrNameLst>
                                      </p:cBhvr>
                                      <p:to>
                                        <p:strVal val="visible"/>
                                      </p:to>
                                    </p:set>
                                    <p:anim calcmode="lin" valueType="num">
                                      <p:cBhvr additive="base">
                                        <p:cTn id="135" dur="500" fill="hold"/>
                                        <p:tgtEl>
                                          <p:spTgt spid="38"/>
                                        </p:tgtEl>
                                        <p:attrNameLst>
                                          <p:attrName>ppt_x</p:attrName>
                                        </p:attrNameLst>
                                      </p:cBhvr>
                                      <p:tavLst>
                                        <p:tav tm="0">
                                          <p:val>
                                            <p:strVal val="#ppt_x"/>
                                          </p:val>
                                        </p:tav>
                                        <p:tav tm="100000">
                                          <p:val>
                                            <p:strVal val="#ppt_x"/>
                                          </p:val>
                                        </p:tav>
                                      </p:tavLst>
                                    </p:anim>
                                    <p:anim calcmode="lin" valueType="num">
                                      <p:cBhvr additive="base">
                                        <p:cTn id="13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nodeType="click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fade">
                                      <p:cBhvr>
                                        <p:cTn id="141" dur="1000"/>
                                        <p:tgtEl>
                                          <p:spTgt spid="43"/>
                                        </p:tgtEl>
                                      </p:cBhvr>
                                    </p:animEffect>
                                    <p:anim calcmode="lin" valueType="num">
                                      <p:cBhvr>
                                        <p:cTn id="142" dur="1000" fill="hold"/>
                                        <p:tgtEl>
                                          <p:spTgt spid="43"/>
                                        </p:tgtEl>
                                        <p:attrNameLst>
                                          <p:attrName>ppt_x</p:attrName>
                                        </p:attrNameLst>
                                      </p:cBhvr>
                                      <p:tavLst>
                                        <p:tav tm="0">
                                          <p:val>
                                            <p:strVal val="#ppt_x"/>
                                          </p:val>
                                        </p:tav>
                                        <p:tav tm="100000">
                                          <p:val>
                                            <p:strVal val="#ppt_x"/>
                                          </p:val>
                                        </p:tav>
                                      </p:tavLst>
                                    </p:anim>
                                    <p:anim calcmode="lin" valueType="num">
                                      <p:cBhvr>
                                        <p:cTn id="14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45"/>
                                        </p:tgtEl>
                                        <p:attrNameLst>
                                          <p:attrName>style.visibility</p:attrName>
                                        </p:attrNameLst>
                                      </p:cBhvr>
                                      <p:to>
                                        <p:strVal val="visible"/>
                                      </p:to>
                                    </p:set>
                                    <p:anim calcmode="lin" valueType="num">
                                      <p:cBhvr additive="base">
                                        <p:cTn id="148" dur="500" fill="hold"/>
                                        <p:tgtEl>
                                          <p:spTgt spid="45"/>
                                        </p:tgtEl>
                                        <p:attrNameLst>
                                          <p:attrName>ppt_x</p:attrName>
                                        </p:attrNameLst>
                                      </p:cBhvr>
                                      <p:tavLst>
                                        <p:tav tm="0">
                                          <p:val>
                                            <p:strVal val="#ppt_x"/>
                                          </p:val>
                                        </p:tav>
                                        <p:tav tm="100000">
                                          <p:val>
                                            <p:strVal val="#ppt_x"/>
                                          </p:val>
                                        </p:tav>
                                      </p:tavLst>
                                    </p:anim>
                                    <p:anim calcmode="lin" valueType="num">
                                      <p:cBhvr additive="base">
                                        <p:cTn id="14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1" presetClass="entr" presetSubtype="1" fill="hold" nodeType="click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wheel(1)">
                                      <p:cBhvr>
                                        <p:cTn id="154" dur="2000"/>
                                        <p:tgtEl>
                                          <p:spTgt spid="47"/>
                                        </p:tgtEl>
                                      </p:cBhvr>
                                    </p:animEffect>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37"/>
                                        </p:tgtEl>
                                        <p:attrNameLst>
                                          <p:attrName>style.visibility</p:attrName>
                                        </p:attrNameLst>
                                      </p:cBhvr>
                                      <p:to>
                                        <p:strVal val="visible"/>
                                      </p:to>
                                    </p:set>
                                    <p:anim calcmode="lin" valueType="num">
                                      <p:cBhvr additive="base">
                                        <p:cTn id="159" dur="500" fill="hold"/>
                                        <p:tgtEl>
                                          <p:spTgt spid="37"/>
                                        </p:tgtEl>
                                        <p:attrNameLst>
                                          <p:attrName>ppt_x</p:attrName>
                                        </p:attrNameLst>
                                      </p:cBhvr>
                                      <p:tavLst>
                                        <p:tav tm="0">
                                          <p:val>
                                            <p:strVal val="#ppt_x"/>
                                          </p:val>
                                        </p:tav>
                                        <p:tav tm="100000">
                                          <p:val>
                                            <p:strVal val="#ppt_x"/>
                                          </p:val>
                                        </p:tav>
                                      </p:tavLst>
                                    </p:anim>
                                    <p:anim calcmode="lin" valueType="num">
                                      <p:cBhvr additive="base">
                                        <p:cTn id="16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nodeType="clickEffect">
                                  <p:stCondLst>
                                    <p:cond delay="0"/>
                                  </p:stCondLst>
                                  <p:childTnLst>
                                    <p:set>
                                      <p:cBhvr>
                                        <p:cTn id="164" dur="1" fill="hold">
                                          <p:stCondLst>
                                            <p:cond delay="0"/>
                                          </p:stCondLst>
                                        </p:cTn>
                                        <p:tgtEl>
                                          <p:spTgt spid="41"/>
                                        </p:tgtEl>
                                        <p:attrNameLst>
                                          <p:attrName>style.visibility</p:attrName>
                                        </p:attrNameLst>
                                      </p:cBhvr>
                                      <p:to>
                                        <p:strVal val="visible"/>
                                      </p:to>
                                    </p:set>
                                    <p:animEffect transition="in" filter="fade">
                                      <p:cBhvr>
                                        <p:cTn id="165" dur="1000"/>
                                        <p:tgtEl>
                                          <p:spTgt spid="41"/>
                                        </p:tgtEl>
                                      </p:cBhvr>
                                    </p:animEffect>
                                    <p:anim calcmode="lin" valueType="num">
                                      <p:cBhvr>
                                        <p:cTn id="166" dur="1000" fill="hold"/>
                                        <p:tgtEl>
                                          <p:spTgt spid="41"/>
                                        </p:tgtEl>
                                        <p:attrNameLst>
                                          <p:attrName>ppt_x</p:attrName>
                                        </p:attrNameLst>
                                      </p:cBhvr>
                                      <p:tavLst>
                                        <p:tav tm="0">
                                          <p:val>
                                            <p:strVal val="#ppt_x"/>
                                          </p:val>
                                        </p:tav>
                                        <p:tav tm="100000">
                                          <p:val>
                                            <p:strVal val="#ppt_x"/>
                                          </p:val>
                                        </p:tav>
                                      </p:tavLst>
                                    </p:anim>
                                    <p:anim calcmode="lin" valueType="num">
                                      <p:cBhvr>
                                        <p:cTn id="16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49"/>
                                        </p:tgtEl>
                                        <p:attrNameLst>
                                          <p:attrName>style.visibility</p:attrName>
                                        </p:attrNameLst>
                                      </p:cBhvr>
                                      <p:to>
                                        <p:strVal val="visible"/>
                                      </p:to>
                                    </p:set>
                                    <p:anim calcmode="lin" valueType="num">
                                      <p:cBhvr additive="base">
                                        <p:cTn id="172" dur="500" fill="hold"/>
                                        <p:tgtEl>
                                          <p:spTgt spid="49"/>
                                        </p:tgtEl>
                                        <p:attrNameLst>
                                          <p:attrName>ppt_x</p:attrName>
                                        </p:attrNameLst>
                                      </p:cBhvr>
                                      <p:tavLst>
                                        <p:tav tm="0">
                                          <p:val>
                                            <p:strVal val="#ppt_x"/>
                                          </p:val>
                                        </p:tav>
                                        <p:tav tm="100000">
                                          <p:val>
                                            <p:strVal val="#ppt_x"/>
                                          </p:val>
                                        </p:tav>
                                      </p:tavLst>
                                    </p:anim>
                                    <p:anim calcmode="lin" valueType="num">
                                      <p:cBhvr additive="base">
                                        <p:cTn id="17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1" presetClass="entr" presetSubtype="1" fill="hold" nodeType="clickEffect">
                                  <p:stCondLst>
                                    <p:cond delay="0"/>
                                  </p:stCondLst>
                                  <p:childTnLst>
                                    <p:set>
                                      <p:cBhvr>
                                        <p:cTn id="177" dur="1" fill="hold">
                                          <p:stCondLst>
                                            <p:cond delay="0"/>
                                          </p:stCondLst>
                                        </p:cTn>
                                        <p:tgtEl>
                                          <p:spTgt spid="46"/>
                                        </p:tgtEl>
                                        <p:attrNameLst>
                                          <p:attrName>style.visibility</p:attrName>
                                        </p:attrNameLst>
                                      </p:cBhvr>
                                      <p:to>
                                        <p:strVal val="visible"/>
                                      </p:to>
                                    </p:set>
                                    <p:animEffect transition="in" filter="wheel(1)">
                                      <p:cBhvr>
                                        <p:cTn id="178" dur="2000"/>
                                        <p:tgtEl>
                                          <p:spTgt spid="46"/>
                                        </p:tgtEl>
                                      </p:cBhvr>
                                    </p:animEffect>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40"/>
                                        </p:tgtEl>
                                        <p:attrNameLst>
                                          <p:attrName>style.visibility</p:attrName>
                                        </p:attrNameLst>
                                      </p:cBhvr>
                                      <p:to>
                                        <p:strVal val="visible"/>
                                      </p:to>
                                    </p:set>
                                    <p:anim calcmode="lin" valueType="num">
                                      <p:cBhvr additive="base">
                                        <p:cTn id="183" dur="500" fill="hold"/>
                                        <p:tgtEl>
                                          <p:spTgt spid="40"/>
                                        </p:tgtEl>
                                        <p:attrNameLst>
                                          <p:attrName>ppt_x</p:attrName>
                                        </p:attrNameLst>
                                      </p:cBhvr>
                                      <p:tavLst>
                                        <p:tav tm="0">
                                          <p:val>
                                            <p:strVal val="#ppt_x"/>
                                          </p:val>
                                        </p:tav>
                                        <p:tav tm="100000">
                                          <p:val>
                                            <p:strVal val="#ppt_x"/>
                                          </p:val>
                                        </p:tav>
                                      </p:tavLst>
                                    </p:anim>
                                    <p:anim calcmode="lin" valueType="num">
                                      <p:cBhvr additive="base">
                                        <p:cTn id="18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31" presetClass="entr" presetSubtype="0" fill="hold" grpId="0" nodeType="clickEffect">
                                  <p:stCondLst>
                                    <p:cond delay="0"/>
                                  </p:stCondLst>
                                  <p:childTnLst>
                                    <p:set>
                                      <p:cBhvr>
                                        <p:cTn id="188" dur="1" fill="hold">
                                          <p:stCondLst>
                                            <p:cond delay="0"/>
                                          </p:stCondLst>
                                        </p:cTn>
                                        <p:tgtEl>
                                          <p:spTgt spid="39"/>
                                        </p:tgtEl>
                                        <p:attrNameLst>
                                          <p:attrName>style.visibility</p:attrName>
                                        </p:attrNameLst>
                                      </p:cBhvr>
                                      <p:to>
                                        <p:strVal val="visible"/>
                                      </p:to>
                                    </p:set>
                                    <p:anim calcmode="lin" valueType="num">
                                      <p:cBhvr>
                                        <p:cTn id="189" dur="1000" fill="hold"/>
                                        <p:tgtEl>
                                          <p:spTgt spid="39"/>
                                        </p:tgtEl>
                                        <p:attrNameLst>
                                          <p:attrName>ppt_w</p:attrName>
                                        </p:attrNameLst>
                                      </p:cBhvr>
                                      <p:tavLst>
                                        <p:tav tm="0">
                                          <p:val>
                                            <p:fltVal val="0"/>
                                          </p:val>
                                        </p:tav>
                                        <p:tav tm="100000">
                                          <p:val>
                                            <p:strVal val="#ppt_w"/>
                                          </p:val>
                                        </p:tav>
                                      </p:tavLst>
                                    </p:anim>
                                    <p:anim calcmode="lin" valueType="num">
                                      <p:cBhvr>
                                        <p:cTn id="190" dur="1000" fill="hold"/>
                                        <p:tgtEl>
                                          <p:spTgt spid="39"/>
                                        </p:tgtEl>
                                        <p:attrNameLst>
                                          <p:attrName>ppt_h</p:attrName>
                                        </p:attrNameLst>
                                      </p:cBhvr>
                                      <p:tavLst>
                                        <p:tav tm="0">
                                          <p:val>
                                            <p:fltVal val="0"/>
                                          </p:val>
                                        </p:tav>
                                        <p:tav tm="100000">
                                          <p:val>
                                            <p:strVal val="#ppt_h"/>
                                          </p:val>
                                        </p:tav>
                                      </p:tavLst>
                                    </p:anim>
                                    <p:anim calcmode="lin" valueType="num">
                                      <p:cBhvr>
                                        <p:cTn id="191" dur="1000" fill="hold"/>
                                        <p:tgtEl>
                                          <p:spTgt spid="39"/>
                                        </p:tgtEl>
                                        <p:attrNameLst>
                                          <p:attrName>style.rotation</p:attrName>
                                        </p:attrNameLst>
                                      </p:cBhvr>
                                      <p:tavLst>
                                        <p:tav tm="0">
                                          <p:val>
                                            <p:fltVal val="90"/>
                                          </p:val>
                                        </p:tav>
                                        <p:tav tm="100000">
                                          <p:val>
                                            <p:fltVal val="0"/>
                                          </p:val>
                                        </p:tav>
                                      </p:tavLst>
                                    </p:anim>
                                    <p:animEffect transition="in" filter="fade">
                                      <p:cBhvr>
                                        <p:cTn id="192" dur="1000"/>
                                        <p:tgtEl>
                                          <p:spTgt spid="39"/>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nodeType="clickEffect">
                                  <p:stCondLst>
                                    <p:cond delay="0"/>
                                  </p:stCondLst>
                                  <p:childTnLst>
                                    <p:set>
                                      <p:cBhvr>
                                        <p:cTn id="196" dur="1" fill="hold">
                                          <p:stCondLst>
                                            <p:cond delay="0"/>
                                          </p:stCondLst>
                                        </p:cTn>
                                        <p:tgtEl>
                                          <p:spTgt spid="36"/>
                                        </p:tgtEl>
                                        <p:attrNameLst>
                                          <p:attrName>style.visibility</p:attrName>
                                        </p:attrNameLst>
                                      </p:cBhvr>
                                      <p:to>
                                        <p:strVal val="visible"/>
                                      </p:to>
                                    </p:set>
                                    <p:anim calcmode="lin" valueType="num">
                                      <p:cBhvr additive="base">
                                        <p:cTn id="197" dur="500" fill="hold"/>
                                        <p:tgtEl>
                                          <p:spTgt spid="36"/>
                                        </p:tgtEl>
                                        <p:attrNameLst>
                                          <p:attrName>ppt_x</p:attrName>
                                        </p:attrNameLst>
                                      </p:cBhvr>
                                      <p:tavLst>
                                        <p:tav tm="0">
                                          <p:val>
                                            <p:strVal val="#ppt_x"/>
                                          </p:val>
                                        </p:tav>
                                        <p:tav tm="100000">
                                          <p:val>
                                            <p:strVal val="#ppt_x"/>
                                          </p:val>
                                        </p:tav>
                                      </p:tavLst>
                                    </p:anim>
                                    <p:anim calcmode="lin" valueType="num">
                                      <p:cBhvr additive="base">
                                        <p:cTn id="19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42" presetClass="entr" presetSubtype="0" fill="hold" nodeType="clickEffect">
                                  <p:stCondLst>
                                    <p:cond delay="0"/>
                                  </p:stCondLst>
                                  <p:childTnLst>
                                    <p:set>
                                      <p:cBhvr>
                                        <p:cTn id="202" dur="1" fill="hold">
                                          <p:stCondLst>
                                            <p:cond delay="0"/>
                                          </p:stCondLst>
                                        </p:cTn>
                                        <p:tgtEl>
                                          <p:spTgt spid="42"/>
                                        </p:tgtEl>
                                        <p:attrNameLst>
                                          <p:attrName>style.visibility</p:attrName>
                                        </p:attrNameLst>
                                      </p:cBhvr>
                                      <p:to>
                                        <p:strVal val="visible"/>
                                      </p:to>
                                    </p:set>
                                    <p:animEffect transition="in" filter="fade">
                                      <p:cBhvr>
                                        <p:cTn id="203" dur="1000"/>
                                        <p:tgtEl>
                                          <p:spTgt spid="42"/>
                                        </p:tgtEl>
                                      </p:cBhvr>
                                    </p:animEffect>
                                    <p:anim calcmode="lin" valueType="num">
                                      <p:cBhvr>
                                        <p:cTn id="204" dur="1000" fill="hold"/>
                                        <p:tgtEl>
                                          <p:spTgt spid="42"/>
                                        </p:tgtEl>
                                        <p:attrNameLst>
                                          <p:attrName>ppt_x</p:attrName>
                                        </p:attrNameLst>
                                      </p:cBhvr>
                                      <p:tavLst>
                                        <p:tav tm="0">
                                          <p:val>
                                            <p:strVal val="#ppt_x"/>
                                          </p:val>
                                        </p:tav>
                                        <p:tav tm="100000">
                                          <p:val>
                                            <p:strVal val="#ppt_x"/>
                                          </p:val>
                                        </p:tav>
                                      </p:tavLst>
                                    </p:anim>
                                    <p:anim calcmode="lin" valueType="num">
                                      <p:cBhvr>
                                        <p:cTn id="20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4" fill="hold" grpId="0" nodeType="clickEffect">
                                  <p:stCondLst>
                                    <p:cond delay="0"/>
                                  </p:stCondLst>
                                  <p:childTnLst>
                                    <p:set>
                                      <p:cBhvr>
                                        <p:cTn id="209" dur="1" fill="hold">
                                          <p:stCondLst>
                                            <p:cond delay="0"/>
                                          </p:stCondLst>
                                        </p:cTn>
                                        <p:tgtEl>
                                          <p:spTgt spid="48"/>
                                        </p:tgtEl>
                                        <p:attrNameLst>
                                          <p:attrName>style.visibility</p:attrName>
                                        </p:attrNameLst>
                                      </p:cBhvr>
                                      <p:to>
                                        <p:strVal val="visible"/>
                                      </p:to>
                                    </p:set>
                                    <p:anim calcmode="lin" valueType="num">
                                      <p:cBhvr additive="base">
                                        <p:cTn id="210" dur="500" fill="hold"/>
                                        <p:tgtEl>
                                          <p:spTgt spid="48"/>
                                        </p:tgtEl>
                                        <p:attrNameLst>
                                          <p:attrName>ppt_x</p:attrName>
                                        </p:attrNameLst>
                                      </p:cBhvr>
                                      <p:tavLst>
                                        <p:tav tm="0">
                                          <p:val>
                                            <p:strVal val="#ppt_x"/>
                                          </p:val>
                                        </p:tav>
                                        <p:tav tm="100000">
                                          <p:val>
                                            <p:strVal val="#ppt_x"/>
                                          </p:val>
                                        </p:tav>
                                      </p:tavLst>
                                    </p:anim>
                                    <p:anim calcmode="lin" valueType="num">
                                      <p:cBhvr additive="base">
                                        <p:cTn id="211"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6" presetClass="entr" presetSubtype="16" fill="hold" nodeType="clickEffect">
                                  <p:stCondLst>
                                    <p:cond delay="0"/>
                                  </p:stCondLst>
                                  <p:childTnLst>
                                    <p:set>
                                      <p:cBhvr>
                                        <p:cTn id="215" dur="1" fill="hold">
                                          <p:stCondLst>
                                            <p:cond delay="0"/>
                                          </p:stCondLst>
                                        </p:cTn>
                                        <p:tgtEl>
                                          <p:spTgt spid="50"/>
                                        </p:tgtEl>
                                        <p:attrNameLst>
                                          <p:attrName>style.visibility</p:attrName>
                                        </p:attrNameLst>
                                      </p:cBhvr>
                                      <p:to>
                                        <p:strVal val="visible"/>
                                      </p:to>
                                    </p:set>
                                    <p:animEffect transition="in" filter="circle(in)">
                                      <p:cBhvr>
                                        <p:cTn id="216" dur="2000"/>
                                        <p:tgtEl>
                                          <p:spTgt spid="50"/>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nodeType="clickEffect">
                                  <p:stCondLst>
                                    <p:cond delay="0"/>
                                  </p:stCondLst>
                                  <p:iterate type="wd">
                                    <p:tmPct val="100000"/>
                                  </p:iterate>
                                  <p:childTnLst>
                                    <p:set>
                                      <p:cBhvr>
                                        <p:cTn id="220" dur="1" fill="hold">
                                          <p:stCondLst>
                                            <p:cond delay="0"/>
                                          </p:stCondLst>
                                        </p:cTn>
                                        <p:tgtEl>
                                          <p:spTgt spid="52"/>
                                        </p:tgtEl>
                                        <p:attrNameLst>
                                          <p:attrName>style.visibility</p:attrName>
                                        </p:attrNameLst>
                                      </p:cBhvr>
                                      <p:to>
                                        <p:strVal val="visible"/>
                                      </p:to>
                                    </p:set>
                                    <p:animEffect transition="in" filter="wipe(left)">
                                      <p:cBhvr>
                                        <p:cTn id="221" dur="500"/>
                                        <p:tgtEl>
                                          <p:spTgt spid="52"/>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nodeType="clickEffect">
                                  <p:stCondLst>
                                    <p:cond delay="0"/>
                                  </p:stCondLst>
                                  <p:iterate type="wd">
                                    <p:tmPct val="100000"/>
                                  </p:iterate>
                                  <p:childTnLst>
                                    <p:set>
                                      <p:cBhvr>
                                        <p:cTn id="225" dur="1" fill="hold">
                                          <p:stCondLst>
                                            <p:cond delay="0"/>
                                          </p:stCondLst>
                                        </p:cTn>
                                        <p:tgtEl>
                                          <p:spTgt spid="53"/>
                                        </p:tgtEl>
                                        <p:attrNameLst>
                                          <p:attrName>style.visibility</p:attrName>
                                        </p:attrNameLst>
                                      </p:cBhvr>
                                      <p:to>
                                        <p:strVal val="visible"/>
                                      </p:to>
                                    </p:set>
                                    <p:animEffect transition="in" filter="wipe(left)">
                                      <p:cBhvr>
                                        <p:cTn id="2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p:bldP spid="7" grpId="0"/>
      <p:bldP spid="8" grpId="0"/>
      <p:bldP spid="9" grpId="0" animBg="1"/>
      <p:bldP spid="10" grpId="0" animBg="1"/>
      <p:bldP spid="11" grpId="0"/>
      <p:bldP spid="12" grpId="0"/>
      <p:bldP spid="13" grpId="0"/>
      <p:bldP spid="14" grpId="0"/>
      <p:bldP spid="15" grpId="0"/>
      <p:bldP spid="30" grpId="0"/>
      <p:bldP spid="32" grpId="0" autoUpdateAnimBg="0"/>
      <p:bldP spid="35" grpId="0" animBg="1"/>
      <p:bldP spid="37" grpId="0" animBg="1"/>
      <p:bldP spid="38" grpId="0" animBg="1"/>
      <p:bldP spid="39" grpId="0" animBg="1"/>
      <p:bldP spid="40" grpId="0" animBg="1"/>
      <p:bldP spid="45" grpId="0" animBg="1"/>
      <p:bldP spid="48" grpId="0" animBg="1"/>
      <p:bldP spid="4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
          <p:cNvSpPr>
            <a:spLocks noChangeArrowheads="1"/>
          </p:cNvSpPr>
          <p:nvPr/>
        </p:nvSpPr>
        <p:spPr bwMode="auto">
          <a:xfrm rot="4180857" flipH="1">
            <a:off x="7909118" y="-209591"/>
            <a:ext cx="788828" cy="3017466"/>
          </a:xfrm>
          <a:prstGeom prst="ellipse">
            <a:avLst/>
          </a:prstGeom>
          <a:solidFill>
            <a:srgbClr val="00FFFF"/>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 name="Oval 4"/>
          <p:cNvSpPr>
            <a:spLocks noChangeArrowheads="1"/>
          </p:cNvSpPr>
          <p:nvPr/>
        </p:nvSpPr>
        <p:spPr bwMode="auto">
          <a:xfrm rot="2687953">
            <a:off x="8287182" y="519751"/>
            <a:ext cx="1088632" cy="3597417"/>
          </a:xfrm>
          <a:prstGeom prst="ellipse">
            <a:avLst/>
          </a:prstGeom>
          <a:solidFill>
            <a:srgbClr val="FFFF00"/>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4" name="对象 3"/>
          <p:cNvGraphicFramePr>
            <a:graphicFrameLocks noChangeAspect="1"/>
          </p:cNvGraphicFramePr>
          <p:nvPr>
            <p:extLst>
              <p:ext uri="{D42A27DB-BD31-4B8C-83A1-F6EECF244321}">
                <p14:modId xmlns:p14="http://schemas.microsoft.com/office/powerpoint/2010/main" val="2300190327"/>
              </p:ext>
            </p:extLst>
          </p:nvPr>
        </p:nvGraphicFramePr>
        <p:xfrm>
          <a:off x="7915495" y="958964"/>
          <a:ext cx="377825" cy="536575"/>
        </p:xfrm>
        <a:graphic>
          <a:graphicData uri="http://schemas.openxmlformats.org/presentationml/2006/ole">
            <mc:AlternateContent xmlns:mc="http://schemas.openxmlformats.org/markup-compatibility/2006">
              <mc:Choice xmlns:v="urn:schemas-microsoft-com:vml" Requires="v">
                <p:oleObj spid="_x0000_s159830" name="公式" r:id="rId3" imgW="152280" imgH="215640" progId="Equation.3">
                  <p:embed/>
                </p:oleObj>
              </mc:Choice>
              <mc:Fallback>
                <p:oleObj name="公式" r:id="rId3" imgW="152280" imgH="215640" progId="Equation.3">
                  <p:embed/>
                  <p:pic>
                    <p:nvPicPr>
                      <p:cNvPr id="4" name="对象 3"/>
                      <p:cNvPicPr/>
                      <p:nvPr/>
                    </p:nvPicPr>
                    <p:blipFill>
                      <a:blip r:embed="rId4"/>
                      <a:stretch>
                        <a:fillRect/>
                      </a:stretch>
                    </p:blipFill>
                    <p:spPr>
                      <a:xfrm>
                        <a:off x="7915495" y="958964"/>
                        <a:ext cx="377825" cy="5365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54932049"/>
              </p:ext>
            </p:extLst>
          </p:nvPr>
        </p:nvGraphicFramePr>
        <p:xfrm>
          <a:off x="8417351" y="2069809"/>
          <a:ext cx="410096" cy="536279"/>
        </p:xfrm>
        <a:graphic>
          <a:graphicData uri="http://schemas.openxmlformats.org/presentationml/2006/ole">
            <mc:AlternateContent xmlns:mc="http://schemas.openxmlformats.org/markup-compatibility/2006">
              <mc:Choice xmlns:v="urn:schemas-microsoft-com:vml" Requires="v">
                <p:oleObj spid="_x0000_s159831" name="公式" r:id="rId5" imgW="164880" imgH="215640" progId="Equation.3">
                  <p:embed/>
                </p:oleObj>
              </mc:Choice>
              <mc:Fallback>
                <p:oleObj name="公式" r:id="rId5" imgW="164880" imgH="215640" progId="Equation.3">
                  <p:embed/>
                  <p:pic>
                    <p:nvPicPr>
                      <p:cNvPr id="5" name="对象 4"/>
                      <p:cNvPicPr/>
                      <p:nvPr/>
                    </p:nvPicPr>
                    <p:blipFill>
                      <a:blip r:embed="rId6"/>
                      <a:stretch>
                        <a:fillRect/>
                      </a:stretch>
                    </p:blipFill>
                    <p:spPr>
                      <a:xfrm>
                        <a:off x="8417351" y="2069809"/>
                        <a:ext cx="410096" cy="536279"/>
                      </a:xfrm>
                      <a:prstGeom prst="rect">
                        <a:avLst/>
                      </a:prstGeom>
                    </p:spPr>
                  </p:pic>
                </p:oleObj>
              </mc:Fallback>
            </mc:AlternateContent>
          </a:graphicData>
        </a:graphic>
      </p:graphicFrame>
      <p:sp>
        <p:nvSpPr>
          <p:cNvPr id="6" name="Rectangle 52"/>
          <p:cNvSpPr>
            <a:spLocks noChangeArrowheads="1"/>
          </p:cNvSpPr>
          <p:nvPr/>
        </p:nvSpPr>
        <p:spPr bwMode="auto">
          <a:xfrm>
            <a:off x="9953865" y="644618"/>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7" name="Rectangle 53"/>
          <p:cNvSpPr>
            <a:spLocks noChangeArrowheads="1"/>
          </p:cNvSpPr>
          <p:nvPr/>
        </p:nvSpPr>
        <p:spPr bwMode="auto">
          <a:xfrm>
            <a:off x="7412775" y="1231790"/>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8" name="Rectangle 54"/>
          <p:cNvSpPr>
            <a:spLocks noChangeArrowheads="1"/>
          </p:cNvSpPr>
          <p:nvPr/>
        </p:nvSpPr>
        <p:spPr bwMode="auto">
          <a:xfrm>
            <a:off x="7576332" y="2476199"/>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9" name="Line 55"/>
          <p:cNvSpPr>
            <a:spLocks noChangeShapeType="1"/>
          </p:cNvSpPr>
          <p:nvPr/>
        </p:nvSpPr>
        <p:spPr bwMode="auto">
          <a:xfrm flipV="1">
            <a:off x="7579314" y="901434"/>
            <a:ext cx="2165899" cy="913116"/>
          </a:xfrm>
          <a:prstGeom prst="line">
            <a:avLst/>
          </a:prstGeom>
          <a:noFill/>
          <a:ln w="28575">
            <a:solidFill>
              <a:srgbClr val="9900CC"/>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56"/>
          <p:cNvSpPr>
            <a:spLocks noChangeShapeType="1"/>
          </p:cNvSpPr>
          <p:nvPr/>
        </p:nvSpPr>
        <p:spPr bwMode="auto">
          <a:xfrm flipV="1">
            <a:off x="7716886" y="958186"/>
            <a:ext cx="2039931" cy="2083688"/>
          </a:xfrm>
          <a:prstGeom prst="line">
            <a:avLst/>
          </a:prstGeom>
          <a:noFill/>
          <a:ln w="28575">
            <a:solidFill>
              <a:srgbClr val="0099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57"/>
          <p:cNvSpPr>
            <a:spLocks noChangeArrowheads="1"/>
          </p:cNvSpPr>
          <p:nvPr/>
        </p:nvSpPr>
        <p:spPr bwMode="auto">
          <a:xfrm flipH="1">
            <a:off x="9602728" y="358666"/>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12" name="Rectangle 58"/>
          <p:cNvSpPr>
            <a:spLocks noChangeArrowheads="1"/>
          </p:cNvSpPr>
          <p:nvPr/>
        </p:nvSpPr>
        <p:spPr bwMode="auto">
          <a:xfrm>
            <a:off x="7542862" y="1337731"/>
            <a:ext cx="416803" cy="2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1</a:t>
            </a:r>
            <a:endParaRPr lang="en-US" altLang="zh-CN" sz="2400" b="0" i="0" dirty="0">
              <a:solidFill>
                <a:schemeClr val="tx1"/>
              </a:solidFill>
            </a:endParaRPr>
          </a:p>
        </p:txBody>
      </p:sp>
      <p:sp>
        <p:nvSpPr>
          <p:cNvPr id="13" name="Rectangle 59"/>
          <p:cNvSpPr>
            <a:spLocks noChangeArrowheads="1"/>
          </p:cNvSpPr>
          <p:nvPr/>
        </p:nvSpPr>
        <p:spPr bwMode="auto">
          <a:xfrm>
            <a:off x="7647387" y="3129369"/>
            <a:ext cx="25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2</a:t>
            </a:r>
            <a:endParaRPr lang="en-US" altLang="zh-CN" sz="1000" b="0" i="0" dirty="0">
              <a:solidFill>
                <a:schemeClr val="tx1"/>
              </a:solidFill>
            </a:endParaRPr>
          </a:p>
        </p:txBody>
      </p:sp>
      <p:sp>
        <p:nvSpPr>
          <p:cNvPr id="14" name="Rectangle 60"/>
          <p:cNvSpPr>
            <a:spLocks noChangeArrowheads="1"/>
          </p:cNvSpPr>
          <p:nvPr/>
        </p:nvSpPr>
        <p:spPr bwMode="auto">
          <a:xfrm>
            <a:off x="7770816" y="1615219"/>
            <a:ext cx="341028" cy="40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1</a:t>
            </a:r>
            <a:endParaRPr lang="en-US" altLang="zh-CN" sz="3200" b="0" i="0" dirty="0">
              <a:solidFill>
                <a:srgbClr val="CC3300"/>
              </a:solidFill>
            </a:endParaRPr>
          </a:p>
        </p:txBody>
      </p:sp>
      <p:sp>
        <p:nvSpPr>
          <p:cNvPr id="15" name="Rectangle 61"/>
          <p:cNvSpPr>
            <a:spLocks noChangeArrowheads="1"/>
          </p:cNvSpPr>
          <p:nvPr/>
        </p:nvSpPr>
        <p:spPr bwMode="auto">
          <a:xfrm>
            <a:off x="8209487" y="2514385"/>
            <a:ext cx="3302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2</a:t>
            </a:r>
            <a:endParaRPr lang="en-US" altLang="zh-CN" sz="3200" b="0" i="0" dirty="0">
              <a:solidFill>
                <a:srgbClr val="CC3300"/>
              </a:solidFill>
            </a:endParaRPr>
          </a:p>
          <a:p>
            <a:pPr eaLnBrk="1" hangingPunct="1"/>
            <a:endParaRPr lang="en-US" altLang="zh-CN" sz="1000" b="0" dirty="0">
              <a:solidFill>
                <a:schemeClr val="tx1"/>
              </a:solidFill>
            </a:endParaRPr>
          </a:p>
        </p:txBody>
      </p:sp>
      <p:grpSp>
        <p:nvGrpSpPr>
          <p:cNvPr id="16" name="Group 22"/>
          <p:cNvGrpSpPr>
            <a:grpSpLocks/>
          </p:cNvGrpSpPr>
          <p:nvPr/>
        </p:nvGrpSpPr>
        <p:grpSpPr bwMode="auto">
          <a:xfrm rot="19729467">
            <a:off x="8381792" y="1059217"/>
            <a:ext cx="1051144" cy="806811"/>
            <a:chOff x="1542" y="2980"/>
            <a:chExt cx="727" cy="668"/>
          </a:xfrm>
        </p:grpSpPr>
        <p:grpSp>
          <p:nvGrpSpPr>
            <p:cNvPr id="17" name="Group 23"/>
            <p:cNvGrpSpPr>
              <a:grpSpLocks/>
            </p:cNvGrpSpPr>
            <p:nvPr/>
          </p:nvGrpSpPr>
          <p:grpSpPr bwMode="auto">
            <a:xfrm>
              <a:off x="1542" y="2980"/>
              <a:ext cx="709" cy="286"/>
              <a:chOff x="1542" y="2980"/>
              <a:chExt cx="709" cy="286"/>
            </a:xfrm>
          </p:grpSpPr>
          <p:sp>
            <p:nvSpPr>
              <p:cNvPr id="24" name="Freeform 24"/>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25"/>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26"/>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Freeform 27"/>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Line 28"/>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29"/>
            <p:cNvGrpSpPr>
              <a:grpSpLocks/>
            </p:cNvGrpSpPr>
            <p:nvPr/>
          </p:nvGrpSpPr>
          <p:grpSpPr bwMode="auto">
            <a:xfrm>
              <a:off x="1560" y="3362"/>
              <a:ext cx="709" cy="286"/>
              <a:chOff x="1542" y="2980"/>
              <a:chExt cx="709" cy="286"/>
            </a:xfrm>
          </p:grpSpPr>
          <p:sp>
            <p:nvSpPr>
              <p:cNvPr id="19" name="Freeform 30"/>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31"/>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32"/>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Freeform 33"/>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34"/>
              <p:cNvSpPr>
                <a:spLocks noChangeShapeType="1"/>
              </p:cNvSpPr>
              <p:nvPr/>
            </p:nvSpPr>
            <p:spPr bwMode="auto">
              <a:xfrm>
                <a:off x="2110" y="3133"/>
                <a:ext cx="141" cy="0"/>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9" name="Object 119"/>
          <p:cNvGraphicFramePr>
            <a:graphicFrameLocks noChangeAspect="1"/>
          </p:cNvGraphicFramePr>
          <p:nvPr>
            <p:extLst>
              <p:ext uri="{D42A27DB-BD31-4B8C-83A1-F6EECF244321}">
                <p14:modId xmlns:p14="http://schemas.microsoft.com/office/powerpoint/2010/main" val="2217551788"/>
              </p:ext>
            </p:extLst>
          </p:nvPr>
        </p:nvGraphicFramePr>
        <p:xfrm>
          <a:off x="9034873" y="3077625"/>
          <a:ext cx="1012825" cy="593725"/>
        </p:xfrm>
        <a:graphic>
          <a:graphicData uri="http://schemas.openxmlformats.org/presentationml/2006/ole">
            <mc:AlternateContent xmlns:mc="http://schemas.openxmlformats.org/markup-compatibility/2006">
              <mc:Choice xmlns:v="urn:schemas-microsoft-com:vml" Requires="v">
                <p:oleObj spid="_x0000_s159832" name="公式" r:id="rId7" imgW="469800" imgH="241200" progId="Equation.3">
                  <p:embed/>
                </p:oleObj>
              </mc:Choice>
              <mc:Fallback>
                <p:oleObj name="公式" r:id="rId7" imgW="469800" imgH="241200" progId="Equation.3">
                  <p:embed/>
                  <p:pic>
                    <p:nvPicPr>
                      <p:cNvPr id="29" name="Object 119"/>
                      <p:cNvPicPr>
                        <a:picLocks noChangeAspect="1" noChangeArrowheads="1"/>
                      </p:cNvPicPr>
                      <p:nvPr/>
                    </p:nvPicPr>
                    <p:blipFill>
                      <a:blip r:embed="rId8"/>
                      <a:srcRect/>
                      <a:stretch>
                        <a:fillRect/>
                      </a:stretch>
                    </p:blipFill>
                    <p:spPr bwMode="auto">
                      <a:xfrm>
                        <a:off x="9034873" y="3077625"/>
                        <a:ext cx="10128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3"/>
          <p:cNvGraphicFramePr>
            <a:graphicFrameLocks noChangeAspect="1"/>
          </p:cNvGraphicFramePr>
          <p:nvPr>
            <p:extLst>
              <p:ext uri="{D42A27DB-BD31-4B8C-83A1-F6EECF244321}">
                <p14:modId xmlns:p14="http://schemas.microsoft.com/office/powerpoint/2010/main" val="1036633232"/>
              </p:ext>
            </p:extLst>
          </p:nvPr>
        </p:nvGraphicFramePr>
        <p:xfrm>
          <a:off x="2589138" y="132921"/>
          <a:ext cx="4568825" cy="1206500"/>
        </p:xfrm>
        <a:graphic>
          <a:graphicData uri="http://schemas.openxmlformats.org/presentationml/2006/ole">
            <mc:AlternateContent xmlns:mc="http://schemas.openxmlformats.org/markup-compatibility/2006">
              <mc:Choice xmlns:v="urn:schemas-microsoft-com:vml" Requires="v">
                <p:oleObj spid="_x0000_s159833" name="公式" r:id="rId9" imgW="1828800" imgH="482400" progId="Equation.3">
                  <p:embed/>
                </p:oleObj>
              </mc:Choice>
              <mc:Fallback>
                <p:oleObj name="公式" r:id="rId9" imgW="1828800" imgH="482400" progId="Equation.3">
                  <p:embed/>
                  <p:pic>
                    <p:nvPicPr>
                      <p:cNvPr id="30" name="Object 63"/>
                      <p:cNvPicPr>
                        <a:picLocks noChangeAspect="1" noChangeArrowheads="1"/>
                      </p:cNvPicPr>
                      <p:nvPr/>
                    </p:nvPicPr>
                    <p:blipFill>
                      <a:blip r:embed="rId10"/>
                      <a:srcRect/>
                      <a:stretch>
                        <a:fillRect/>
                      </a:stretch>
                    </p:blipFill>
                    <p:spPr bwMode="auto">
                      <a:xfrm>
                        <a:off x="2589138" y="132921"/>
                        <a:ext cx="456882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66"/>
          <p:cNvSpPr txBox="1">
            <a:spLocks noChangeArrowheads="1"/>
          </p:cNvSpPr>
          <p:nvPr/>
        </p:nvSpPr>
        <p:spPr bwMode="auto">
          <a:xfrm>
            <a:off x="1953733" y="486012"/>
            <a:ext cx="76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0" dirty="0">
                <a:solidFill>
                  <a:schemeClr val="tx1"/>
                </a:solidFill>
              </a:rPr>
              <a:t>P:</a:t>
            </a:r>
          </a:p>
        </p:txBody>
      </p:sp>
      <p:graphicFrame>
        <p:nvGraphicFramePr>
          <p:cNvPr id="32" name="Object 88"/>
          <p:cNvGraphicFramePr>
            <a:graphicFrameLocks noChangeAspect="1"/>
          </p:cNvGraphicFramePr>
          <p:nvPr>
            <p:extLst>
              <p:ext uri="{D42A27DB-BD31-4B8C-83A1-F6EECF244321}">
                <p14:modId xmlns:p14="http://schemas.microsoft.com/office/powerpoint/2010/main" val="200419688"/>
              </p:ext>
            </p:extLst>
          </p:nvPr>
        </p:nvGraphicFramePr>
        <p:xfrm>
          <a:off x="2334733" y="1347159"/>
          <a:ext cx="1712912" cy="600075"/>
        </p:xfrm>
        <a:graphic>
          <a:graphicData uri="http://schemas.openxmlformats.org/presentationml/2006/ole">
            <mc:AlternateContent xmlns:mc="http://schemas.openxmlformats.org/markup-compatibility/2006">
              <mc:Choice xmlns:v="urn:schemas-microsoft-com:vml" Requires="v">
                <p:oleObj spid="_x0000_s159834" name="公式" r:id="rId11" imgW="736560" imgH="241200" progId="Equation.3">
                  <p:embed/>
                </p:oleObj>
              </mc:Choice>
              <mc:Fallback>
                <p:oleObj name="公式" r:id="rId11" imgW="736560" imgH="241200" progId="Equation.3">
                  <p:embed/>
                  <p:pic>
                    <p:nvPicPr>
                      <p:cNvPr id="32" name="Object 88"/>
                      <p:cNvPicPr>
                        <a:picLocks noChangeAspect="1" noChangeArrowheads="1"/>
                      </p:cNvPicPr>
                      <p:nvPr/>
                    </p:nvPicPr>
                    <p:blipFill>
                      <a:blip r:embed="rId12"/>
                      <a:srcRect/>
                      <a:stretch>
                        <a:fillRect/>
                      </a:stretch>
                    </p:blipFill>
                    <p:spPr bwMode="auto">
                      <a:xfrm>
                        <a:off x="2334733" y="1347159"/>
                        <a:ext cx="171291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05"/>
          <p:cNvGraphicFramePr>
            <a:graphicFrameLocks noChangeAspect="1"/>
          </p:cNvGraphicFramePr>
          <p:nvPr>
            <p:extLst>
              <p:ext uri="{D42A27DB-BD31-4B8C-83A1-F6EECF244321}">
                <p14:modId xmlns:p14="http://schemas.microsoft.com/office/powerpoint/2010/main" val="3826602364"/>
              </p:ext>
            </p:extLst>
          </p:nvPr>
        </p:nvGraphicFramePr>
        <p:xfrm>
          <a:off x="4047645" y="1330491"/>
          <a:ext cx="2457451" cy="633412"/>
        </p:xfrm>
        <a:graphic>
          <a:graphicData uri="http://schemas.openxmlformats.org/presentationml/2006/ole">
            <mc:AlternateContent xmlns:mc="http://schemas.openxmlformats.org/markup-compatibility/2006">
              <mc:Choice xmlns:v="urn:schemas-microsoft-com:vml" Requires="v">
                <p:oleObj spid="_x0000_s159835" name="公式" r:id="rId13" imgW="1054080" imgH="253800" progId="Equation.3">
                  <p:embed/>
                </p:oleObj>
              </mc:Choice>
              <mc:Fallback>
                <p:oleObj name="公式" r:id="rId13" imgW="1054080" imgH="253800" progId="Equation.3">
                  <p:embed/>
                  <p:pic>
                    <p:nvPicPr>
                      <p:cNvPr id="33" name="Object 105"/>
                      <p:cNvPicPr>
                        <a:picLocks noChangeAspect="1" noChangeArrowheads="1"/>
                      </p:cNvPicPr>
                      <p:nvPr/>
                    </p:nvPicPr>
                    <p:blipFill>
                      <a:blip r:embed="rId14"/>
                      <a:srcRect/>
                      <a:stretch>
                        <a:fillRect/>
                      </a:stretch>
                    </p:blipFill>
                    <p:spPr bwMode="auto">
                      <a:xfrm>
                        <a:off x="4047645" y="1330491"/>
                        <a:ext cx="2457451"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89"/>
          <p:cNvGraphicFramePr>
            <a:graphicFrameLocks noChangeAspect="1"/>
          </p:cNvGraphicFramePr>
          <p:nvPr>
            <p:extLst>
              <p:ext uri="{D42A27DB-BD31-4B8C-83A1-F6EECF244321}">
                <p14:modId xmlns:p14="http://schemas.microsoft.com/office/powerpoint/2010/main" val="829218530"/>
              </p:ext>
            </p:extLst>
          </p:nvPr>
        </p:nvGraphicFramePr>
        <p:xfrm>
          <a:off x="2063552" y="2084393"/>
          <a:ext cx="5340351" cy="730251"/>
        </p:xfrm>
        <a:graphic>
          <a:graphicData uri="http://schemas.openxmlformats.org/presentationml/2006/ole">
            <mc:AlternateContent xmlns:mc="http://schemas.openxmlformats.org/markup-compatibility/2006">
              <mc:Choice xmlns:v="urn:schemas-microsoft-com:vml" Requires="v">
                <p:oleObj spid="_x0000_s159836" name="公式" r:id="rId15" imgW="2120760" imgH="291960" progId="Equation.3">
                  <p:embed/>
                </p:oleObj>
              </mc:Choice>
              <mc:Fallback>
                <p:oleObj name="公式" r:id="rId15" imgW="2120760" imgH="291960" progId="Equation.3">
                  <p:embed/>
                  <p:pic>
                    <p:nvPicPr>
                      <p:cNvPr id="34" name="Object 89"/>
                      <p:cNvPicPr>
                        <a:picLocks noChangeAspect="1" noChangeArrowheads="1"/>
                      </p:cNvPicPr>
                      <p:nvPr/>
                    </p:nvPicPr>
                    <p:blipFill>
                      <a:blip r:embed="rId16"/>
                      <a:srcRect/>
                      <a:stretch>
                        <a:fillRect/>
                      </a:stretch>
                    </p:blipFill>
                    <p:spPr bwMode="auto">
                      <a:xfrm>
                        <a:off x="2063552" y="2084393"/>
                        <a:ext cx="5340351" cy="730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90"/>
          <p:cNvGraphicFramePr>
            <a:graphicFrameLocks noChangeAspect="1"/>
          </p:cNvGraphicFramePr>
          <p:nvPr>
            <p:extLst>
              <p:ext uri="{D42A27DB-BD31-4B8C-83A1-F6EECF244321}">
                <p14:modId xmlns:p14="http://schemas.microsoft.com/office/powerpoint/2010/main" val="513848383"/>
              </p:ext>
            </p:extLst>
          </p:nvPr>
        </p:nvGraphicFramePr>
        <p:xfrm>
          <a:off x="2075229" y="2924430"/>
          <a:ext cx="4541837" cy="619125"/>
        </p:xfrm>
        <a:graphic>
          <a:graphicData uri="http://schemas.openxmlformats.org/presentationml/2006/ole">
            <mc:AlternateContent xmlns:mc="http://schemas.openxmlformats.org/markup-compatibility/2006">
              <mc:Choice xmlns:v="urn:schemas-microsoft-com:vml" Requires="v">
                <p:oleObj spid="_x0000_s159837" name="公式" r:id="rId17" imgW="1676160" imgH="228600" progId="Equation.3">
                  <p:embed/>
                </p:oleObj>
              </mc:Choice>
              <mc:Fallback>
                <p:oleObj name="公式" r:id="rId17" imgW="1676160" imgH="228600" progId="Equation.3">
                  <p:embed/>
                  <p:pic>
                    <p:nvPicPr>
                      <p:cNvPr id="35" name="Object 90"/>
                      <p:cNvPicPr>
                        <a:picLocks noChangeAspect="1" noChangeArrowheads="1"/>
                      </p:cNvPicPr>
                      <p:nvPr/>
                    </p:nvPicPr>
                    <p:blipFill>
                      <a:blip r:embed="rId18"/>
                      <a:srcRect/>
                      <a:stretch>
                        <a:fillRect/>
                      </a:stretch>
                    </p:blipFill>
                    <p:spPr bwMode="auto">
                      <a:xfrm>
                        <a:off x="2075229" y="2924430"/>
                        <a:ext cx="454183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6"/>
          <p:cNvGraphicFramePr>
            <a:graphicFrameLocks noChangeAspect="1"/>
          </p:cNvGraphicFramePr>
          <p:nvPr>
            <p:extLst>
              <p:ext uri="{D42A27DB-BD31-4B8C-83A1-F6EECF244321}">
                <p14:modId xmlns:p14="http://schemas.microsoft.com/office/powerpoint/2010/main" val="2093248733"/>
              </p:ext>
            </p:extLst>
          </p:nvPr>
        </p:nvGraphicFramePr>
        <p:xfrm>
          <a:off x="2080087" y="3801789"/>
          <a:ext cx="2804302" cy="1086134"/>
        </p:xfrm>
        <a:graphic>
          <a:graphicData uri="http://schemas.openxmlformats.org/presentationml/2006/ole">
            <mc:AlternateContent xmlns:mc="http://schemas.openxmlformats.org/markup-compatibility/2006">
              <mc:Choice xmlns:v="urn:schemas-microsoft-com:vml" Requires="v">
                <p:oleObj spid="_x0000_s159838" name="公式" r:id="rId19" imgW="1015920" imgH="393480" progId="Equation.3">
                  <p:embed/>
                </p:oleObj>
              </mc:Choice>
              <mc:Fallback>
                <p:oleObj name="公式" r:id="rId19" imgW="1015920" imgH="393480" progId="Equation.3">
                  <p:embed/>
                  <p:pic>
                    <p:nvPicPr>
                      <p:cNvPr id="36" name="Object 26"/>
                      <p:cNvPicPr>
                        <a:picLocks noChangeAspect="1" noChangeArrowheads="1"/>
                      </p:cNvPicPr>
                      <p:nvPr/>
                    </p:nvPicPr>
                    <p:blipFill>
                      <a:blip r:embed="rId20"/>
                      <a:srcRect/>
                      <a:stretch>
                        <a:fillRect/>
                      </a:stretch>
                    </p:blipFill>
                    <p:spPr bwMode="auto">
                      <a:xfrm>
                        <a:off x="2080087" y="3801789"/>
                        <a:ext cx="2804302" cy="1086134"/>
                      </a:xfrm>
                      <a:prstGeom prst="rect">
                        <a:avLst/>
                      </a:prstGeom>
                      <a:noFill/>
                      <a:ln>
                        <a:noFill/>
                      </a:ln>
                      <a:effectLst/>
                      <a:extLst/>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52219342"/>
              </p:ext>
            </p:extLst>
          </p:nvPr>
        </p:nvGraphicFramePr>
        <p:xfrm>
          <a:off x="2508904" y="4827625"/>
          <a:ext cx="4449646" cy="1086134"/>
        </p:xfrm>
        <a:graphic>
          <a:graphicData uri="http://schemas.openxmlformats.org/presentationml/2006/ole">
            <mc:AlternateContent xmlns:mc="http://schemas.openxmlformats.org/markup-compatibility/2006">
              <mc:Choice xmlns:v="urn:schemas-microsoft-com:vml" Requires="v">
                <p:oleObj spid="_x0000_s159839" name="公式" r:id="rId21" imgW="1612800" imgH="393480" progId="Equation.3">
                  <p:embed/>
                </p:oleObj>
              </mc:Choice>
              <mc:Fallback>
                <p:oleObj name="公式" r:id="rId21" imgW="1612800" imgH="393480" progId="Equation.3">
                  <p:embed/>
                  <p:pic>
                    <p:nvPicPr>
                      <p:cNvPr id="37" name="对象 36"/>
                      <p:cNvPicPr/>
                      <p:nvPr/>
                    </p:nvPicPr>
                    <p:blipFill>
                      <a:blip r:embed="rId22"/>
                      <a:stretch>
                        <a:fillRect/>
                      </a:stretch>
                    </p:blipFill>
                    <p:spPr>
                      <a:xfrm>
                        <a:off x="2508904" y="4827625"/>
                        <a:ext cx="4449646" cy="1086134"/>
                      </a:xfrm>
                      <a:prstGeom prst="rect">
                        <a:avLst/>
                      </a:prstGeom>
                    </p:spPr>
                  </p:pic>
                </p:oleObj>
              </mc:Fallback>
            </mc:AlternateContent>
          </a:graphicData>
        </a:graphic>
      </p:graphicFrame>
      <p:graphicFrame>
        <p:nvGraphicFramePr>
          <p:cNvPr id="38" name="Object 25"/>
          <p:cNvGraphicFramePr>
            <a:graphicFrameLocks noChangeAspect="1"/>
          </p:cNvGraphicFramePr>
          <p:nvPr>
            <p:extLst>
              <p:ext uri="{D42A27DB-BD31-4B8C-83A1-F6EECF244321}">
                <p14:modId xmlns:p14="http://schemas.microsoft.com/office/powerpoint/2010/main" val="2158169117"/>
              </p:ext>
            </p:extLst>
          </p:nvPr>
        </p:nvGraphicFramePr>
        <p:xfrm>
          <a:off x="6993731" y="4931485"/>
          <a:ext cx="1168996" cy="954680"/>
        </p:xfrm>
        <a:graphic>
          <a:graphicData uri="http://schemas.openxmlformats.org/presentationml/2006/ole">
            <mc:AlternateContent xmlns:mc="http://schemas.openxmlformats.org/markup-compatibility/2006">
              <mc:Choice xmlns:v="urn:schemas-microsoft-com:vml" Requires="v">
                <p:oleObj spid="_x0000_s159840" name="公式" r:id="rId23" imgW="482400" imgH="393480" progId="Equation.3">
                  <p:embed/>
                </p:oleObj>
              </mc:Choice>
              <mc:Fallback>
                <p:oleObj name="公式" r:id="rId23" imgW="482400" imgH="393480" progId="Equation.3">
                  <p:embed/>
                  <p:pic>
                    <p:nvPicPr>
                      <p:cNvPr id="38" name="Object 25"/>
                      <p:cNvPicPr>
                        <a:picLocks noChangeAspect="1" noChangeArrowheads="1"/>
                      </p:cNvPicPr>
                      <p:nvPr/>
                    </p:nvPicPr>
                    <p:blipFill>
                      <a:blip r:embed="rId24"/>
                      <a:srcRect/>
                      <a:stretch>
                        <a:fillRect/>
                      </a:stretch>
                    </p:blipFill>
                    <p:spPr bwMode="auto">
                      <a:xfrm>
                        <a:off x="6993731" y="4931485"/>
                        <a:ext cx="1168996" cy="954680"/>
                      </a:xfrm>
                      <a:prstGeom prst="rect">
                        <a:avLst/>
                      </a:prstGeom>
                      <a:noFill/>
                      <a:ln>
                        <a:noFill/>
                      </a:ln>
                      <a:effectLst/>
                      <a:extLst/>
                    </p:spPr>
                  </p:pic>
                </p:oleObj>
              </mc:Fallback>
            </mc:AlternateContent>
          </a:graphicData>
        </a:graphic>
      </p:graphicFrame>
      <p:sp>
        <p:nvSpPr>
          <p:cNvPr id="39" name="AutoShape 117"/>
          <p:cNvSpPr>
            <a:spLocks noChangeArrowheads="1"/>
          </p:cNvSpPr>
          <p:nvPr/>
        </p:nvSpPr>
        <p:spPr bwMode="auto">
          <a:xfrm>
            <a:off x="2526953" y="6068572"/>
            <a:ext cx="952500" cy="347663"/>
          </a:xfrm>
          <a:prstGeom prst="rightArrow">
            <a:avLst>
              <a:gd name="adj1" fmla="val 50000"/>
              <a:gd name="adj2" fmla="val 118785"/>
            </a:avLst>
          </a:prstGeom>
          <a:solidFill>
            <a:srgbClr val="2AF43D"/>
          </a:solidFill>
          <a:ln>
            <a:solidFill>
              <a:srgbClr val="FF0000"/>
            </a:solidFill>
          </a:ln>
          <a:extLst/>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 name="Object 29"/>
          <p:cNvGraphicFramePr>
            <a:graphicFrameLocks noChangeAspect="1"/>
          </p:cNvGraphicFramePr>
          <p:nvPr>
            <p:extLst>
              <p:ext uri="{D42A27DB-BD31-4B8C-83A1-F6EECF244321}">
                <p14:modId xmlns:p14="http://schemas.microsoft.com/office/powerpoint/2010/main" val="631958924"/>
              </p:ext>
            </p:extLst>
          </p:nvPr>
        </p:nvGraphicFramePr>
        <p:xfrm>
          <a:off x="3656455" y="5913759"/>
          <a:ext cx="5121275" cy="917575"/>
        </p:xfrm>
        <a:graphic>
          <a:graphicData uri="http://schemas.openxmlformats.org/presentationml/2006/ole">
            <mc:AlternateContent xmlns:mc="http://schemas.openxmlformats.org/markup-compatibility/2006">
              <mc:Choice xmlns:v="urn:schemas-microsoft-com:vml" Requires="v">
                <p:oleObj spid="_x0000_s159841" name="公式" r:id="rId25" imgW="2197080" imgH="393480" progId="Equation.3">
                  <p:embed/>
                </p:oleObj>
              </mc:Choice>
              <mc:Fallback>
                <p:oleObj name="公式" r:id="rId25" imgW="2197080" imgH="393480" progId="Equation.3">
                  <p:embed/>
                  <p:pic>
                    <p:nvPicPr>
                      <p:cNvPr id="40" name="Object 29"/>
                      <p:cNvPicPr>
                        <a:picLocks noChangeAspect="1" noChangeArrowheads="1"/>
                      </p:cNvPicPr>
                      <p:nvPr/>
                    </p:nvPicPr>
                    <p:blipFill>
                      <a:blip r:embed="rId26"/>
                      <a:srcRect/>
                      <a:stretch>
                        <a:fillRect/>
                      </a:stretch>
                    </p:blipFill>
                    <p:spPr bwMode="auto">
                      <a:xfrm>
                        <a:off x="3656455" y="5913759"/>
                        <a:ext cx="51212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7670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500"/>
                            </p:stCondLst>
                            <p:childTnLst>
                              <p:par>
                                <p:cTn id="35" presetID="22" presetClass="entr" presetSubtype="8" fill="hold" grpId="0" nodeType="afterEffect">
                                  <p:stCondLst>
                                    <p:cond delay="0"/>
                                  </p:stCondLst>
                                  <p:iterate type="wd">
                                    <p:tmPct val="100000"/>
                                  </p:iterate>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1000"/>
                            </p:stCondLst>
                            <p:childTnLst>
                              <p:par>
                                <p:cTn id="39" presetID="22" presetClass="entr" presetSubtype="8" fill="hold" grpId="0" nodeType="afterEffect">
                                  <p:stCondLst>
                                    <p:cond delay="0"/>
                                  </p:stCondLst>
                                  <p:iterate type="wd">
                                    <p:tmPct val="100000"/>
                                  </p:iterate>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p:stCondLst>
                              <p:cond delay="500"/>
                            </p:stCondLst>
                            <p:childTnLst>
                              <p:par>
                                <p:cTn id="48" presetID="22" presetClass="entr" presetSubtype="8" fill="hold" grpId="0" nodeType="afterEffect">
                                  <p:stCondLst>
                                    <p:cond delay="0"/>
                                  </p:stCondLst>
                                  <p:iterate type="wd">
                                    <p:tmPct val="100000"/>
                                  </p:iterate>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1000"/>
                            </p:stCondLst>
                            <p:childTnLst>
                              <p:par>
                                <p:cTn id="52" presetID="22" presetClass="entr" presetSubtype="8" fill="hold" grpId="0" nodeType="afterEffect">
                                  <p:stCondLst>
                                    <p:cond delay="0"/>
                                  </p:stCondLst>
                                  <p:iterate type="wd">
                                    <p:tmPct val="100000"/>
                                  </p:iterate>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500"/>
                            </p:stCondLst>
                            <p:childTnLst>
                              <p:par>
                                <p:cTn id="61" presetID="22" presetClass="entr" presetSubtype="8" fill="hold" grpId="0" nodeType="afterEffect">
                                  <p:stCondLst>
                                    <p:cond delay="0"/>
                                  </p:stCondLst>
                                  <p:iterate type="wd">
                                    <p:tmPct val="100000"/>
                                  </p:iterate>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wd">
                                    <p:tmPct val="100000"/>
                                  </p:iterate>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iterate type="wd">
                                    <p:tmPct val="100000"/>
                                  </p:iterate>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iterate type="wd">
                                    <p:tmPct val="100000"/>
                                  </p:iterate>
                                  <p:childTnLst>
                                    <p:set>
                                      <p:cBhvr>
                                        <p:cTn id="83" dur="1" fill="hold">
                                          <p:stCondLst>
                                            <p:cond delay="0"/>
                                          </p:stCondLst>
                                        </p:cTn>
                                        <p:tgtEl>
                                          <p:spTgt spid="29"/>
                                        </p:tgtEl>
                                        <p:attrNameLst>
                                          <p:attrName>style.visibility</p:attrName>
                                        </p:attrNameLst>
                                      </p:cBhvr>
                                      <p:to>
                                        <p:strVal val="visible"/>
                                      </p:to>
                                    </p:set>
                                    <p:animEffect transition="in" filter="wipe(left)">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wd">
                                    <p:tmPct val="100000"/>
                                  </p:iterate>
                                  <p:childTnLst>
                                    <p:set>
                                      <p:cBhvr>
                                        <p:cTn id="88" dur="1" fill="hold">
                                          <p:stCondLst>
                                            <p:cond delay="0"/>
                                          </p:stCondLst>
                                        </p:cTn>
                                        <p:tgtEl>
                                          <p:spTgt spid="31"/>
                                        </p:tgtEl>
                                        <p:attrNameLst>
                                          <p:attrName>style.visibility</p:attrName>
                                        </p:attrNameLst>
                                      </p:cBhvr>
                                      <p:to>
                                        <p:strVal val="visible"/>
                                      </p:to>
                                    </p:set>
                                    <p:animEffect transition="in" filter="wipe(left)">
                                      <p:cBhvr>
                                        <p:cTn id="89" dur="500"/>
                                        <p:tgtEl>
                                          <p:spTgt spid="3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iterate type="wd">
                                    <p:tmPct val="100000"/>
                                  </p:iterate>
                                  <p:childTnLst>
                                    <p:set>
                                      <p:cBhvr>
                                        <p:cTn id="93" dur="1" fill="hold">
                                          <p:stCondLst>
                                            <p:cond delay="0"/>
                                          </p:stCondLst>
                                        </p:cTn>
                                        <p:tgtEl>
                                          <p:spTgt spid="30"/>
                                        </p:tgtEl>
                                        <p:attrNameLst>
                                          <p:attrName>style.visibility</p:attrName>
                                        </p:attrNameLst>
                                      </p:cBhvr>
                                      <p:to>
                                        <p:strVal val="visible"/>
                                      </p:to>
                                    </p:set>
                                    <p:animEffect transition="in" filter="wipe(left)">
                                      <p:cBhvr>
                                        <p:cTn id="94" dur="500"/>
                                        <p:tgtEl>
                                          <p:spTgt spid="3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iterate type="wd">
                                    <p:tmPct val="100000"/>
                                  </p:iterate>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iterate type="wd">
                                    <p:tmPct val="100000"/>
                                  </p:iterate>
                                  <p:childTnLst>
                                    <p:set>
                                      <p:cBhvr>
                                        <p:cTn id="103" dur="1" fill="hold">
                                          <p:stCondLst>
                                            <p:cond delay="0"/>
                                          </p:stCondLst>
                                        </p:cTn>
                                        <p:tgtEl>
                                          <p:spTgt spid="33"/>
                                        </p:tgtEl>
                                        <p:attrNameLst>
                                          <p:attrName>style.visibility</p:attrName>
                                        </p:attrNameLst>
                                      </p:cBhvr>
                                      <p:to>
                                        <p:strVal val="visible"/>
                                      </p:to>
                                    </p:set>
                                    <p:animEffect transition="in" filter="wipe(left)">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iterate type="wd">
                                    <p:tmPct val="100000"/>
                                  </p:iterate>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iterate type="wd">
                                    <p:tmPct val="100000"/>
                                  </p:iterate>
                                  <p:childTnLst>
                                    <p:set>
                                      <p:cBhvr>
                                        <p:cTn id="113" dur="1" fill="hold">
                                          <p:stCondLst>
                                            <p:cond delay="0"/>
                                          </p:stCondLst>
                                        </p:cTn>
                                        <p:tgtEl>
                                          <p:spTgt spid="35"/>
                                        </p:tgtEl>
                                        <p:attrNameLst>
                                          <p:attrName>style.visibility</p:attrName>
                                        </p:attrNameLst>
                                      </p:cBhvr>
                                      <p:to>
                                        <p:strVal val="visible"/>
                                      </p:to>
                                    </p:set>
                                    <p:animEffect transition="in" filter="wipe(left)">
                                      <p:cBhvr>
                                        <p:cTn id="114" dur="500"/>
                                        <p:tgtEl>
                                          <p:spTgt spid="35"/>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6" presetClass="entr" presetSubtype="16" fill="hold" nodeType="clickEffect">
                                  <p:stCondLst>
                                    <p:cond delay="0"/>
                                  </p:stCondLst>
                                  <p:childTnLst>
                                    <p:set>
                                      <p:cBhvr>
                                        <p:cTn id="124" dur="1" fill="hold">
                                          <p:stCondLst>
                                            <p:cond delay="0"/>
                                          </p:stCondLst>
                                        </p:cTn>
                                        <p:tgtEl>
                                          <p:spTgt spid="37"/>
                                        </p:tgtEl>
                                        <p:attrNameLst>
                                          <p:attrName>style.visibility</p:attrName>
                                        </p:attrNameLst>
                                      </p:cBhvr>
                                      <p:to>
                                        <p:strVal val="visible"/>
                                      </p:to>
                                    </p:set>
                                    <p:animEffect transition="in" filter="circle(in)">
                                      <p:cBhvr>
                                        <p:cTn id="125" dur="2000"/>
                                        <p:tgtEl>
                                          <p:spTgt spid="37"/>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38"/>
                                        </p:tgtEl>
                                        <p:attrNameLst>
                                          <p:attrName>style.visibility</p:attrName>
                                        </p:attrNameLst>
                                      </p:cBhvr>
                                      <p:to>
                                        <p:strVal val="visible"/>
                                      </p:to>
                                    </p:set>
                                    <p:anim calcmode="lin" valueType="num">
                                      <p:cBhvr additive="base">
                                        <p:cTn id="130" dur="500" fill="hold"/>
                                        <p:tgtEl>
                                          <p:spTgt spid="38"/>
                                        </p:tgtEl>
                                        <p:attrNameLst>
                                          <p:attrName>ppt_x</p:attrName>
                                        </p:attrNameLst>
                                      </p:cBhvr>
                                      <p:tavLst>
                                        <p:tav tm="0">
                                          <p:val>
                                            <p:strVal val="#ppt_x"/>
                                          </p:val>
                                        </p:tav>
                                        <p:tav tm="100000">
                                          <p:val>
                                            <p:strVal val="#ppt_x"/>
                                          </p:val>
                                        </p:tav>
                                      </p:tavLst>
                                    </p:anim>
                                    <p:anim calcmode="lin" valueType="num">
                                      <p:cBhvr additive="base">
                                        <p:cTn id="13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barn(inVertical)">
                                      <p:cBhvr>
                                        <p:cTn id="136" dur="500"/>
                                        <p:tgtEl>
                                          <p:spTgt spid="39"/>
                                        </p:tgtEl>
                                      </p:cBhvr>
                                    </p:animEffect>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40"/>
                                        </p:tgtEl>
                                        <p:attrNameLst>
                                          <p:attrName>style.visibility</p:attrName>
                                        </p:attrNameLst>
                                      </p:cBhvr>
                                      <p:to>
                                        <p:strVal val="visible"/>
                                      </p:to>
                                    </p:set>
                                    <p:anim calcmode="lin" valueType="num">
                                      <p:cBhvr additive="base">
                                        <p:cTn id="141" dur="500" fill="hold"/>
                                        <p:tgtEl>
                                          <p:spTgt spid="40"/>
                                        </p:tgtEl>
                                        <p:attrNameLst>
                                          <p:attrName>ppt_x</p:attrName>
                                        </p:attrNameLst>
                                      </p:cBhvr>
                                      <p:tavLst>
                                        <p:tav tm="0">
                                          <p:val>
                                            <p:strVal val="#ppt_x"/>
                                          </p:val>
                                        </p:tav>
                                        <p:tav tm="100000">
                                          <p:val>
                                            <p:strVal val="#ppt_x"/>
                                          </p:val>
                                        </p:tav>
                                      </p:tavLst>
                                    </p:anim>
                                    <p:anim calcmode="lin" valueType="num">
                                      <p:cBhvr additive="base">
                                        <p:cTn id="14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p:bldP spid="7" grpId="0"/>
      <p:bldP spid="8" grpId="0"/>
      <p:bldP spid="9" grpId="0" animBg="1"/>
      <p:bldP spid="10" grpId="0" animBg="1"/>
      <p:bldP spid="11" grpId="0"/>
      <p:bldP spid="12" grpId="0"/>
      <p:bldP spid="13" grpId="0"/>
      <p:bldP spid="14" grpId="0"/>
      <p:bldP spid="15" grpId="0"/>
      <p:bldP spid="31" grpId="0" autoUpdateAnimBg="0"/>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
          <p:cNvSpPr>
            <a:spLocks noChangeArrowheads="1"/>
          </p:cNvSpPr>
          <p:nvPr/>
        </p:nvSpPr>
        <p:spPr bwMode="auto">
          <a:xfrm rot="4180857" flipH="1">
            <a:off x="7988583" y="-151180"/>
            <a:ext cx="788828" cy="3017466"/>
          </a:xfrm>
          <a:prstGeom prst="ellipse">
            <a:avLst/>
          </a:prstGeom>
          <a:solidFill>
            <a:srgbClr val="00FFFF"/>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3" name="Oval 4"/>
          <p:cNvSpPr>
            <a:spLocks noChangeArrowheads="1"/>
          </p:cNvSpPr>
          <p:nvPr/>
        </p:nvSpPr>
        <p:spPr bwMode="auto">
          <a:xfrm rot="2687953">
            <a:off x="8366647" y="578162"/>
            <a:ext cx="1088632" cy="3597417"/>
          </a:xfrm>
          <a:prstGeom prst="ellipse">
            <a:avLst/>
          </a:prstGeom>
          <a:solidFill>
            <a:srgbClr val="FFFF00"/>
          </a:solidFill>
          <a:ln w="25400">
            <a:noFill/>
            <a:round/>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sz="2400"/>
          </a:p>
        </p:txBody>
      </p:sp>
      <p:graphicFrame>
        <p:nvGraphicFramePr>
          <p:cNvPr id="4" name="对象 3"/>
          <p:cNvGraphicFramePr>
            <a:graphicFrameLocks noChangeAspect="1"/>
          </p:cNvGraphicFramePr>
          <p:nvPr>
            <p:extLst>
              <p:ext uri="{D42A27DB-BD31-4B8C-83A1-F6EECF244321}">
                <p14:modId xmlns:p14="http://schemas.microsoft.com/office/powerpoint/2010/main" val="245886423"/>
              </p:ext>
            </p:extLst>
          </p:nvPr>
        </p:nvGraphicFramePr>
        <p:xfrm>
          <a:off x="7994960" y="1017375"/>
          <a:ext cx="377825" cy="536575"/>
        </p:xfrm>
        <a:graphic>
          <a:graphicData uri="http://schemas.openxmlformats.org/presentationml/2006/ole">
            <mc:AlternateContent xmlns:mc="http://schemas.openxmlformats.org/markup-compatibility/2006">
              <mc:Choice xmlns:v="urn:schemas-microsoft-com:vml" Requires="v">
                <p:oleObj spid="_x0000_s160868" name="公式" r:id="rId3" imgW="152280" imgH="215640" progId="Equation.3">
                  <p:embed/>
                </p:oleObj>
              </mc:Choice>
              <mc:Fallback>
                <p:oleObj name="公式" r:id="rId3" imgW="152280" imgH="215640" progId="Equation.3">
                  <p:embed/>
                  <p:pic>
                    <p:nvPicPr>
                      <p:cNvPr id="4" name="对象 3"/>
                      <p:cNvPicPr/>
                      <p:nvPr/>
                    </p:nvPicPr>
                    <p:blipFill>
                      <a:blip r:embed="rId4"/>
                      <a:stretch>
                        <a:fillRect/>
                      </a:stretch>
                    </p:blipFill>
                    <p:spPr>
                      <a:xfrm>
                        <a:off x="7994960" y="1017375"/>
                        <a:ext cx="377825" cy="5365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97556826"/>
              </p:ext>
            </p:extLst>
          </p:nvPr>
        </p:nvGraphicFramePr>
        <p:xfrm>
          <a:off x="8496816" y="2128220"/>
          <a:ext cx="410096" cy="536279"/>
        </p:xfrm>
        <a:graphic>
          <a:graphicData uri="http://schemas.openxmlformats.org/presentationml/2006/ole">
            <mc:AlternateContent xmlns:mc="http://schemas.openxmlformats.org/markup-compatibility/2006">
              <mc:Choice xmlns:v="urn:schemas-microsoft-com:vml" Requires="v">
                <p:oleObj spid="_x0000_s160869" name="公式" r:id="rId5" imgW="164880" imgH="215640" progId="Equation.3">
                  <p:embed/>
                </p:oleObj>
              </mc:Choice>
              <mc:Fallback>
                <p:oleObj name="公式" r:id="rId5" imgW="164880" imgH="215640" progId="Equation.3">
                  <p:embed/>
                  <p:pic>
                    <p:nvPicPr>
                      <p:cNvPr id="5" name="对象 4"/>
                      <p:cNvPicPr/>
                      <p:nvPr/>
                    </p:nvPicPr>
                    <p:blipFill>
                      <a:blip r:embed="rId6"/>
                      <a:stretch>
                        <a:fillRect/>
                      </a:stretch>
                    </p:blipFill>
                    <p:spPr>
                      <a:xfrm>
                        <a:off x="8496816" y="2128220"/>
                        <a:ext cx="410096" cy="536279"/>
                      </a:xfrm>
                      <a:prstGeom prst="rect">
                        <a:avLst/>
                      </a:prstGeom>
                    </p:spPr>
                  </p:pic>
                </p:oleObj>
              </mc:Fallback>
            </mc:AlternateContent>
          </a:graphicData>
        </a:graphic>
      </p:graphicFrame>
      <p:sp>
        <p:nvSpPr>
          <p:cNvPr id="6" name="Rectangle 52"/>
          <p:cNvSpPr>
            <a:spLocks noChangeArrowheads="1"/>
          </p:cNvSpPr>
          <p:nvPr/>
        </p:nvSpPr>
        <p:spPr bwMode="auto">
          <a:xfrm>
            <a:off x="10033330" y="703029"/>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7" name="Rectangle 53"/>
          <p:cNvSpPr>
            <a:spLocks noChangeArrowheads="1"/>
          </p:cNvSpPr>
          <p:nvPr/>
        </p:nvSpPr>
        <p:spPr bwMode="auto">
          <a:xfrm>
            <a:off x="7492240" y="1290201"/>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8" name="Rectangle 54"/>
          <p:cNvSpPr>
            <a:spLocks noChangeArrowheads="1"/>
          </p:cNvSpPr>
          <p:nvPr/>
        </p:nvSpPr>
        <p:spPr bwMode="auto">
          <a:xfrm>
            <a:off x="7655797" y="2534610"/>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9" name="Line 55"/>
          <p:cNvSpPr>
            <a:spLocks noChangeShapeType="1"/>
          </p:cNvSpPr>
          <p:nvPr/>
        </p:nvSpPr>
        <p:spPr bwMode="auto">
          <a:xfrm flipV="1">
            <a:off x="7658779" y="959845"/>
            <a:ext cx="2165899" cy="913116"/>
          </a:xfrm>
          <a:prstGeom prst="line">
            <a:avLst/>
          </a:prstGeom>
          <a:noFill/>
          <a:ln w="28575">
            <a:solidFill>
              <a:srgbClr val="9900CC"/>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56"/>
          <p:cNvSpPr>
            <a:spLocks noChangeShapeType="1"/>
          </p:cNvSpPr>
          <p:nvPr/>
        </p:nvSpPr>
        <p:spPr bwMode="auto">
          <a:xfrm flipV="1">
            <a:off x="7796351" y="1016597"/>
            <a:ext cx="2039931" cy="2083688"/>
          </a:xfrm>
          <a:prstGeom prst="line">
            <a:avLst/>
          </a:prstGeom>
          <a:noFill/>
          <a:ln w="28575">
            <a:solidFill>
              <a:srgbClr val="0099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57"/>
          <p:cNvSpPr>
            <a:spLocks noChangeArrowheads="1"/>
          </p:cNvSpPr>
          <p:nvPr/>
        </p:nvSpPr>
        <p:spPr bwMode="auto">
          <a:xfrm flipH="1">
            <a:off x="9682193" y="417077"/>
            <a:ext cx="272498" cy="37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12" name="Rectangle 58"/>
          <p:cNvSpPr>
            <a:spLocks noChangeArrowheads="1"/>
          </p:cNvSpPr>
          <p:nvPr/>
        </p:nvSpPr>
        <p:spPr bwMode="auto">
          <a:xfrm>
            <a:off x="7622327" y="1396142"/>
            <a:ext cx="416803" cy="2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1</a:t>
            </a:r>
            <a:endParaRPr lang="en-US" altLang="zh-CN" sz="2400" b="0" i="0" dirty="0">
              <a:solidFill>
                <a:schemeClr val="tx1"/>
              </a:solidFill>
            </a:endParaRPr>
          </a:p>
        </p:txBody>
      </p:sp>
      <p:sp>
        <p:nvSpPr>
          <p:cNvPr id="13" name="Rectangle 59"/>
          <p:cNvSpPr>
            <a:spLocks noChangeArrowheads="1"/>
          </p:cNvSpPr>
          <p:nvPr/>
        </p:nvSpPr>
        <p:spPr bwMode="auto">
          <a:xfrm>
            <a:off x="7726852" y="3187780"/>
            <a:ext cx="25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2</a:t>
            </a:r>
            <a:endParaRPr lang="en-US" altLang="zh-CN" sz="1000" b="0" i="0" dirty="0">
              <a:solidFill>
                <a:schemeClr val="tx1"/>
              </a:solidFill>
            </a:endParaRPr>
          </a:p>
        </p:txBody>
      </p:sp>
      <p:sp>
        <p:nvSpPr>
          <p:cNvPr id="14" name="Rectangle 60"/>
          <p:cNvSpPr>
            <a:spLocks noChangeArrowheads="1"/>
          </p:cNvSpPr>
          <p:nvPr/>
        </p:nvSpPr>
        <p:spPr bwMode="auto">
          <a:xfrm>
            <a:off x="7850281" y="1673630"/>
            <a:ext cx="341028" cy="40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1</a:t>
            </a:r>
            <a:endParaRPr lang="en-US" altLang="zh-CN" sz="3200" b="0" i="0" dirty="0">
              <a:solidFill>
                <a:srgbClr val="CC3300"/>
              </a:solidFill>
            </a:endParaRPr>
          </a:p>
        </p:txBody>
      </p:sp>
      <p:sp>
        <p:nvSpPr>
          <p:cNvPr id="15" name="Rectangle 61"/>
          <p:cNvSpPr>
            <a:spLocks noChangeArrowheads="1"/>
          </p:cNvSpPr>
          <p:nvPr/>
        </p:nvSpPr>
        <p:spPr bwMode="auto">
          <a:xfrm>
            <a:off x="8288952" y="2572796"/>
            <a:ext cx="3302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C3300"/>
                </a:solidFill>
              </a:rPr>
              <a:t>r</a:t>
            </a:r>
            <a:r>
              <a:rPr lang="en-US" altLang="zh-CN" sz="3200" i="0" baseline="-25000" dirty="0">
                <a:solidFill>
                  <a:srgbClr val="CC3300"/>
                </a:solidFill>
              </a:rPr>
              <a:t>2</a:t>
            </a:r>
            <a:endParaRPr lang="en-US" altLang="zh-CN" sz="3200" b="0" i="0" dirty="0">
              <a:solidFill>
                <a:srgbClr val="CC3300"/>
              </a:solidFill>
            </a:endParaRPr>
          </a:p>
          <a:p>
            <a:pPr eaLnBrk="1" hangingPunct="1"/>
            <a:endParaRPr lang="en-US" altLang="zh-CN" sz="1000" b="0" dirty="0">
              <a:solidFill>
                <a:schemeClr val="tx1"/>
              </a:solidFill>
            </a:endParaRPr>
          </a:p>
        </p:txBody>
      </p:sp>
      <p:grpSp>
        <p:nvGrpSpPr>
          <p:cNvPr id="16" name="Group 22"/>
          <p:cNvGrpSpPr>
            <a:grpSpLocks/>
          </p:cNvGrpSpPr>
          <p:nvPr/>
        </p:nvGrpSpPr>
        <p:grpSpPr bwMode="auto">
          <a:xfrm rot="19729467">
            <a:off x="8461257" y="1117628"/>
            <a:ext cx="1051144" cy="806811"/>
            <a:chOff x="1542" y="2980"/>
            <a:chExt cx="727" cy="668"/>
          </a:xfrm>
        </p:grpSpPr>
        <p:grpSp>
          <p:nvGrpSpPr>
            <p:cNvPr id="17" name="Group 23"/>
            <p:cNvGrpSpPr>
              <a:grpSpLocks/>
            </p:cNvGrpSpPr>
            <p:nvPr/>
          </p:nvGrpSpPr>
          <p:grpSpPr bwMode="auto">
            <a:xfrm>
              <a:off x="1542" y="2980"/>
              <a:ext cx="709" cy="286"/>
              <a:chOff x="1542" y="2980"/>
              <a:chExt cx="709" cy="286"/>
            </a:xfrm>
          </p:grpSpPr>
          <p:sp>
            <p:nvSpPr>
              <p:cNvPr id="24" name="Freeform 24"/>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25"/>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26"/>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Freeform 27"/>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Line 28"/>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29"/>
            <p:cNvGrpSpPr>
              <a:grpSpLocks/>
            </p:cNvGrpSpPr>
            <p:nvPr/>
          </p:nvGrpSpPr>
          <p:grpSpPr bwMode="auto">
            <a:xfrm>
              <a:off x="1560" y="3362"/>
              <a:ext cx="709" cy="286"/>
              <a:chOff x="1542" y="2980"/>
              <a:chExt cx="709" cy="286"/>
            </a:xfrm>
          </p:grpSpPr>
          <p:sp>
            <p:nvSpPr>
              <p:cNvPr id="19" name="Freeform 30"/>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31"/>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32"/>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Freeform 33"/>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34"/>
              <p:cNvSpPr>
                <a:spLocks noChangeShapeType="1"/>
              </p:cNvSpPr>
              <p:nvPr/>
            </p:nvSpPr>
            <p:spPr bwMode="auto">
              <a:xfrm>
                <a:off x="2110" y="3133"/>
                <a:ext cx="141" cy="0"/>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9" name="Object 119"/>
          <p:cNvGraphicFramePr>
            <a:graphicFrameLocks noChangeAspect="1"/>
          </p:cNvGraphicFramePr>
          <p:nvPr>
            <p:extLst>
              <p:ext uri="{D42A27DB-BD31-4B8C-83A1-F6EECF244321}">
                <p14:modId xmlns:p14="http://schemas.microsoft.com/office/powerpoint/2010/main" val="2020846024"/>
              </p:ext>
            </p:extLst>
          </p:nvPr>
        </p:nvGraphicFramePr>
        <p:xfrm>
          <a:off x="9114338" y="3136036"/>
          <a:ext cx="1012825" cy="593725"/>
        </p:xfrm>
        <a:graphic>
          <a:graphicData uri="http://schemas.openxmlformats.org/presentationml/2006/ole">
            <mc:AlternateContent xmlns:mc="http://schemas.openxmlformats.org/markup-compatibility/2006">
              <mc:Choice xmlns:v="urn:schemas-microsoft-com:vml" Requires="v">
                <p:oleObj spid="_x0000_s160870" name="公式" r:id="rId7" imgW="469800" imgH="241200" progId="Equation.3">
                  <p:embed/>
                </p:oleObj>
              </mc:Choice>
              <mc:Fallback>
                <p:oleObj name="公式" r:id="rId7" imgW="469800" imgH="241200" progId="Equation.3">
                  <p:embed/>
                  <p:pic>
                    <p:nvPicPr>
                      <p:cNvPr id="29" name="Object 119"/>
                      <p:cNvPicPr>
                        <a:picLocks noChangeAspect="1" noChangeArrowheads="1"/>
                      </p:cNvPicPr>
                      <p:nvPr/>
                    </p:nvPicPr>
                    <p:blipFill>
                      <a:blip r:embed="rId8"/>
                      <a:srcRect/>
                      <a:stretch>
                        <a:fillRect/>
                      </a:stretch>
                    </p:blipFill>
                    <p:spPr bwMode="auto">
                      <a:xfrm>
                        <a:off x="9114338" y="3136036"/>
                        <a:ext cx="10128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矩形 29"/>
          <p:cNvSpPr/>
          <p:nvPr/>
        </p:nvSpPr>
        <p:spPr>
          <a:xfrm>
            <a:off x="2316130" y="265495"/>
            <a:ext cx="2709396" cy="523220"/>
          </a:xfrm>
          <a:prstGeom prst="rect">
            <a:avLst/>
          </a:prstGeom>
        </p:spPr>
        <p:txBody>
          <a:bodyPr wrap="none">
            <a:spAutoFit/>
          </a:bodyPr>
          <a:lstStyle/>
          <a:p>
            <a:r>
              <a:rPr lang="zh-CN" altLang="en-US" sz="2800" b="1" dirty="0">
                <a:solidFill>
                  <a:srgbClr val="009900"/>
                </a:solidFill>
              </a:rPr>
              <a:t>平面简谐电磁波</a:t>
            </a:r>
            <a:endParaRPr lang="zh-CN" altLang="en-US" sz="2800" b="1" dirty="0"/>
          </a:p>
        </p:txBody>
      </p:sp>
      <p:graphicFrame>
        <p:nvGraphicFramePr>
          <p:cNvPr id="31" name="Object 11"/>
          <p:cNvGraphicFramePr>
            <a:graphicFrameLocks noChangeAspect="1"/>
          </p:cNvGraphicFramePr>
          <p:nvPr>
            <p:extLst>
              <p:ext uri="{D42A27DB-BD31-4B8C-83A1-F6EECF244321}">
                <p14:modId xmlns:p14="http://schemas.microsoft.com/office/powerpoint/2010/main" val="2987617354"/>
              </p:ext>
            </p:extLst>
          </p:nvPr>
        </p:nvGraphicFramePr>
        <p:xfrm>
          <a:off x="2495600" y="712273"/>
          <a:ext cx="3111803" cy="545279"/>
        </p:xfrm>
        <a:graphic>
          <a:graphicData uri="http://schemas.openxmlformats.org/presentationml/2006/ole">
            <mc:AlternateContent xmlns:mc="http://schemas.openxmlformats.org/markup-compatibility/2006">
              <mc:Choice xmlns:v="urn:schemas-microsoft-com:vml" Requires="v">
                <p:oleObj spid="_x0000_s160871" name="公式" r:id="rId9" imgW="1295280" imgH="228600" progId="Equation.3">
                  <p:embed/>
                </p:oleObj>
              </mc:Choice>
              <mc:Fallback>
                <p:oleObj name="公式" r:id="rId9" imgW="1295280" imgH="228600" progId="Equation.3">
                  <p:embed/>
                  <p:pic>
                    <p:nvPicPr>
                      <p:cNvPr id="31" name="Object 11"/>
                      <p:cNvPicPr>
                        <a:picLocks noChangeAspect="1" noChangeArrowheads="1"/>
                      </p:cNvPicPr>
                      <p:nvPr/>
                    </p:nvPicPr>
                    <p:blipFill>
                      <a:blip r:embed="rId10"/>
                      <a:srcRect/>
                      <a:stretch>
                        <a:fillRect/>
                      </a:stretch>
                    </p:blipFill>
                    <p:spPr bwMode="auto">
                      <a:xfrm>
                        <a:off x="2495600" y="712273"/>
                        <a:ext cx="3111803" cy="545279"/>
                      </a:xfrm>
                      <a:prstGeom prst="rect">
                        <a:avLst/>
                      </a:prstGeom>
                      <a:noFill/>
                      <a:ln>
                        <a:noFill/>
                      </a:ln>
                      <a:extLst/>
                    </p:spPr>
                  </p:pic>
                </p:oleObj>
              </mc:Fallback>
            </mc:AlternateContent>
          </a:graphicData>
        </a:graphic>
      </p:graphicFrame>
      <p:graphicFrame>
        <p:nvGraphicFramePr>
          <p:cNvPr id="32" name="Object 12"/>
          <p:cNvGraphicFramePr>
            <a:graphicFrameLocks noChangeAspect="1"/>
          </p:cNvGraphicFramePr>
          <p:nvPr>
            <p:extLst>
              <p:ext uri="{D42A27DB-BD31-4B8C-83A1-F6EECF244321}">
                <p14:modId xmlns:p14="http://schemas.microsoft.com/office/powerpoint/2010/main" val="1213557055"/>
              </p:ext>
            </p:extLst>
          </p:nvPr>
        </p:nvGraphicFramePr>
        <p:xfrm>
          <a:off x="2288137" y="1260591"/>
          <a:ext cx="3220541" cy="537266"/>
        </p:xfrm>
        <a:graphic>
          <a:graphicData uri="http://schemas.openxmlformats.org/presentationml/2006/ole">
            <mc:AlternateContent xmlns:mc="http://schemas.openxmlformats.org/markup-compatibility/2006">
              <mc:Choice xmlns:v="urn:schemas-microsoft-com:vml" Requires="v">
                <p:oleObj spid="_x0000_s160872" name="公式" r:id="rId11" imgW="1358640" imgH="228600" progId="Equation.3">
                  <p:embed/>
                </p:oleObj>
              </mc:Choice>
              <mc:Fallback>
                <p:oleObj name="公式" r:id="rId11" imgW="1358640" imgH="228600" progId="Equation.3">
                  <p:embed/>
                  <p:pic>
                    <p:nvPicPr>
                      <p:cNvPr id="32" name="Object 12"/>
                      <p:cNvPicPr>
                        <a:picLocks noChangeAspect="1" noChangeArrowheads="1"/>
                      </p:cNvPicPr>
                      <p:nvPr/>
                    </p:nvPicPr>
                    <p:blipFill>
                      <a:blip r:embed="rId12"/>
                      <a:srcRect/>
                      <a:stretch>
                        <a:fillRect/>
                      </a:stretch>
                    </p:blipFill>
                    <p:spPr bwMode="auto">
                      <a:xfrm>
                        <a:off x="2288137" y="1260591"/>
                        <a:ext cx="3220541" cy="537266"/>
                      </a:xfrm>
                      <a:prstGeom prst="rect">
                        <a:avLst/>
                      </a:prstGeom>
                      <a:noFill/>
                      <a:ln>
                        <a:noFill/>
                      </a:ln>
                      <a:extLst/>
                    </p:spPr>
                  </p:pic>
                </p:oleObj>
              </mc:Fallback>
            </mc:AlternateContent>
          </a:graphicData>
        </a:graphic>
      </p:graphicFrame>
      <p:sp>
        <p:nvSpPr>
          <p:cNvPr id="33" name="Text Box 79"/>
          <p:cNvSpPr txBox="1">
            <a:spLocks noChangeArrowheads="1"/>
          </p:cNvSpPr>
          <p:nvPr/>
        </p:nvSpPr>
        <p:spPr bwMode="auto">
          <a:xfrm>
            <a:off x="2237705" y="1759283"/>
            <a:ext cx="332585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solidFill>
                  <a:srgbClr val="FF33CC"/>
                </a:solidFill>
              </a:rPr>
              <a:t>光强</a:t>
            </a:r>
            <a:r>
              <a:rPr lang="en-US" altLang="zh-CN" i="0" dirty="0">
                <a:solidFill>
                  <a:srgbClr val="FF33CC"/>
                </a:solidFill>
              </a:rPr>
              <a:t>=</a:t>
            </a:r>
            <a:r>
              <a:rPr lang="zh-CN" altLang="en-US" i="0" dirty="0">
                <a:solidFill>
                  <a:srgbClr val="FF33CC"/>
                </a:solidFill>
              </a:rPr>
              <a:t>光的能流密度大小的时间平均值   </a:t>
            </a:r>
            <a:endParaRPr lang="zh-CN" altLang="en-US" i="0" dirty="0">
              <a:solidFill>
                <a:schemeClr val="tx1"/>
              </a:solidFill>
            </a:endParaRPr>
          </a:p>
        </p:txBody>
      </p:sp>
      <p:graphicFrame>
        <p:nvGraphicFramePr>
          <p:cNvPr id="34" name="Object 22"/>
          <p:cNvGraphicFramePr>
            <a:graphicFrameLocks noChangeAspect="1"/>
          </p:cNvGraphicFramePr>
          <p:nvPr>
            <p:extLst>
              <p:ext uri="{D42A27DB-BD31-4B8C-83A1-F6EECF244321}">
                <p14:modId xmlns:p14="http://schemas.microsoft.com/office/powerpoint/2010/main" val="3213672635"/>
              </p:ext>
            </p:extLst>
          </p:nvPr>
        </p:nvGraphicFramePr>
        <p:xfrm>
          <a:off x="2742525" y="2830432"/>
          <a:ext cx="1131887" cy="660400"/>
        </p:xfrm>
        <a:graphic>
          <a:graphicData uri="http://schemas.openxmlformats.org/presentationml/2006/ole">
            <mc:AlternateContent xmlns:mc="http://schemas.openxmlformats.org/markup-compatibility/2006">
              <mc:Choice xmlns:v="urn:schemas-microsoft-com:vml" Requires="v">
                <p:oleObj spid="_x0000_s160873" name="公式" r:id="rId13" imgW="368280" imgH="215640" progId="Equation.3">
                  <p:embed/>
                </p:oleObj>
              </mc:Choice>
              <mc:Fallback>
                <p:oleObj name="公式" r:id="rId13" imgW="368280" imgH="215640" progId="Equation.3">
                  <p:embed/>
                  <p:pic>
                    <p:nvPicPr>
                      <p:cNvPr id="34" name="Object 22"/>
                      <p:cNvPicPr>
                        <a:picLocks noChangeAspect="1" noChangeArrowheads="1"/>
                      </p:cNvPicPr>
                      <p:nvPr/>
                    </p:nvPicPr>
                    <p:blipFill>
                      <a:blip r:embed="rId14"/>
                      <a:srcRect/>
                      <a:stretch>
                        <a:fillRect/>
                      </a:stretch>
                    </p:blipFill>
                    <p:spPr bwMode="auto">
                      <a:xfrm>
                        <a:off x="2742525" y="2830432"/>
                        <a:ext cx="1131887" cy="660400"/>
                      </a:xfrm>
                      <a:prstGeom prst="rect">
                        <a:avLst/>
                      </a:prstGeom>
                      <a:noFill/>
                      <a:ln>
                        <a:noFill/>
                      </a:ln>
                      <a:extLst/>
                    </p:spPr>
                  </p:pic>
                </p:oleObj>
              </mc:Fallback>
            </mc:AlternateContent>
          </a:graphicData>
        </a:graphic>
      </p:graphicFrame>
      <p:graphicFrame>
        <p:nvGraphicFramePr>
          <p:cNvPr id="35" name="Object 28"/>
          <p:cNvGraphicFramePr>
            <a:graphicFrameLocks noChangeAspect="1"/>
          </p:cNvGraphicFramePr>
          <p:nvPr>
            <p:extLst>
              <p:ext uri="{D42A27DB-BD31-4B8C-83A1-F6EECF244321}">
                <p14:modId xmlns:p14="http://schemas.microsoft.com/office/powerpoint/2010/main" val="3549489515"/>
              </p:ext>
            </p:extLst>
          </p:nvPr>
        </p:nvGraphicFramePr>
        <p:xfrm>
          <a:off x="3816522" y="2621309"/>
          <a:ext cx="1420651" cy="1202089"/>
        </p:xfrm>
        <a:graphic>
          <a:graphicData uri="http://schemas.openxmlformats.org/presentationml/2006/ole">
            <mc:AlternateContent xmlns:mc="http://schemas.openxmlformats.org/markup-compatibility/2006">
              <mc:Choice xmlns:v="urn:schemas-microsoft-com:vml" Requires="v">
                <p:oleObj spid="_x0000_s160874" name="公式" r:id="rId15" imgW="545760" imgH="419040" progId="Equation.3">
                  <p:embed/>
                </p:oleObj>
              </mc:Choice>
              <mc:Fallback>
                <p:oleObj name="公式" r:id="rId15" imgW="545760" imgH="419040" progId="Equation.3">
                  <p:embed/>
                  <p:pic>
                    <p:nvPicPr>
                      <p:cNvPr id="35" name="Object 28"/>
                      <p:cNvPicPr>
                        <a:picLocks noChangeAspect="1" noChangeArrowheads="1"/>
                      </p:cNvPicPr>
                      <p:nvPr/>
                    </p:nvPicPr>
                    <p:blipFill>
                      <a:blip r:embed="rId16"/>
                      <a:srcRect/>
                      <a:stretch>
                        <a:fillRect/>
                      </a:stretch>
                    </p:blipFill>
                    <p:spPr bwMode="auto">
                      <a:xfrm>
                        <a:off x="3816522" y="2621309"/>
                        <a:ext cx="1420651" cy="1202089"/>
                      </a:xfrm>
                      <a:prstGeom prst="rect">
                        <a:avLst/>
                      </a:prstGeom>
                      <a:noFill/>
                      <a:ln>
                        <a:noFill/>
                      </a:ln>
                      <a:extLst/>
                    </p:spPr>
                  </p:pic>
                </p:oleObj>
              </mc:Fallback>
            </mc:AlternateContent>
          </a:graphicData>
        </a:graphic>
      </p:graphicFrame>
      <p:graphicFrame>
        <p:nvGraphicFramePr>
          <p:cNvPr id="36" name="Object 29"/>
          <p:cNvGraphicFramePr>
            <a:graphicFrameLocks noChangeAspect="1"/>
          </p:cNvGraphicFramePr>
          <p:nvPr>
            <p:extLst>
              <p:ext uri="{D42A27DB-BD31-4B8C-83A1-F6EECF244321}">
                <p14:modId xmlns:p14="http://schemas.microsoft.com/office/powerpoint/2010/main" val="1904170740"/>
              </p:ext>
            </p:extLst>
          </p:nvPr>
        </p:nvGraphicFramePr>
        <p:xfrm>
          <a:off x="2495600" y="3724915"/>
          <a:ext cx="4955746" cy="887917"/>
        </p:xfrm>
        <a:graphic>
          <a:graphicData uri="http://schemas.openxmlformats.org/presentationml/2006/ole">
            <mc:AlternateContent xmlns:mc="http://schemas.openxmlformats.org/markup-compatibility/2006">
              <mc:Choice xmlns:v="urn:schemas-microsoft-com:vml" Requires="v">
                <p:oleObj spid="_x0000_s160875" name="公式" r:id="rId17" imgW="2197080" imgH="393480" progId="Equation.3">
                  <p:embed/>
                </p:oleObj>
              </mc:Choice>
              <mc:Fallback>
                <p:oleObj name="公式" r:id="rId17" imgW="2197080" imgH="393480" progId="Equation.3">
                  <p:embed/>
                  <p:pic>
                    <p:nvPicPr>
                      <p:cNvPr id="36" name="Object 29"/>
                      <p:cNvPicPr>
                        <a:picLocks noChangeAspect="1" noChangeArrowheads="1"/>
                      </p:cNvPicPr>
                      <p:nvPr/>
                    </p:nvPicPr>
                    <p:blipFill>
                      <a:blip r:embed="rId18"/>
                      <a:srcRect/>
                      <a:stretch>
                        <a:fillRect/>
                      </a:stretch>
                    </p:blipFill>
                    <p:spPr bwMode="auto">
                      <a:xfrm>
                        <a:off x="2495600" y="3724915"/>
                        <a:ext cx="4955746" cy="887917"/>
                      </a:xfrm>
                      <a:prstGeom prst="rect">
                        <a:avLst/>
                      </a:prstGeom>
                      <a:noFill/>
                      <a:ln>
                        <a:noFill/>
                      </a:ln>
                      <a:effectLst/>
                      <a:extLst/>
                    </p:spPr>
                  </p:pic>
                </p:oleObj>
              </mc:Fallback>
            </mc:AlternateContent>
          </a:graphicData>
        </a:graphic>
      </p:graphicFrame>
      <p:graphicFrame>
        <p:nvGraphicFramePr>
          <p:cNvPr id="37" name="Object 77"/>
          <p:cNvGraphicFramePr>
            <a:graphicFrameLocks noChangeAspect="1"/>
          </p:cNvGraphicFramePr>
          <p:nvPr>
            <p:extLst>
              <p:ext uri="{D42A27DB-BD31-4B8C-83A1-F6EECF244321}">
                <p14:modId xmlns:p14="http://schemas.microsoft.com/office/powerpoint/2010/main" val="3816599242"/>
              </p:ext>
            </p:extLst>
          </p:nvPr>
        </p:nvGraphicFramePr>
        <p:xfrm>
          <a:off x="2539390" y="4696472"/>
          <a:ext cx="1079500" cy="549275"/>
        </p:xfrm>
        <a:graphic>
          <a:graphicData uri="http://schemas.openxmlformats.org/presentationml/2006/ole">
            <mc:AlternateContent xmlns:mc="http://schemas.openxmlformats.org/markup-compatibility/2006">
              <mc:Choice xmlns:v="urn:schemas-microsoft-com:vml" Requires="v">
                <p:oleObj spid="_x0000_s160876" name="公式" r:id="rId19" imgW="571320" imgH="253800" progId="Equation.3">
                  <p:embed/>
                </p:oleObj>
              </mc:Choice>
              <mc:Fallback>
                <p:oleObj name="公式" r:id="rId19" imgW="571320" imgH="253800" progId="Equation.3">
                  <p:embed/>
                  <p:pic>
                    <p:nvPicPr>
                      <p:cNvPr id="37" name="Object 77"/>
                      <p:cNvPicPr>
                        <a:picLocks noChangeAspect="1" noChangeArrowheads="1"/>
                      </p:cNvPicPr>
                      <p:nvPr/>
                    </p:nvPicPr>
                    <p:blipFill>
                      <a:blip r:embed="rId20"/>
                      <a:srcRect/>
                      <a:stretch>
                        <a:fillRect/>
                      </a:stretch>
                    </p:blipFill>
                    <p:spPr bwMode="auto">
                      <a:xfrm>
                        <a:off x="2539390" y="4696472"/>
                        <a:ext cx="1079500" cy="549275"/>
                      </a:xfrm>
                      <a:prstGeom prst="rect">
                        <a:avLst/>
                      </a:prstGeom>
                      <a:noFill/>
                      <a:ln>
                        <a:noFill/>
                      </a:ln>
                      <a:effectLst/>
                      <a:extLst/>
                    </p:spPr>
                  </p:pic>
                </p:oleObj>
              </mc:Fallback>
            </mc:AlternateContent>
          </a:graphicData>
        </a:graphic>
      </p:graphicFrame>
      <p:graphicFrame>
        <p:nvGraphicFramePr>
          <p:cNvPr id="38" name="Object 27"/>
          <p:cNvGraphicFramePr>
            <a:graphicFrameLocks noChangeAspect="1"/>
          </p:cNvGraphicFramePr>
          <p:nvPr>
            <p:extLst>
              <p:ext uri="{D42A27DB-BD31-4B8C-83A1-F6EECF244321}">
                <p14:modId xmlns:p14="http://schemas.microsoft.com/office/powerpoint/2010/main" val="2107539178"/>
              </p:ext>
            </p:extLst>
          </p:nvPr>
        </p:nvGraphicFramePr>
        <p:xfrm>
          <a:off x="4222947" y="4577484"/>
          <a:ext cx="1265237" cy="617538"/>
        </p:xfrm>
        <a:graphic>
          <a:graphicData uri="http://schemas.openxmlformats.org/presentationml/2006/ole">
            <mc:AlternateContent xmlns:mc="http://schemas.openxmlformats.org/markup-compatibility/2006">
              <mc:Choice xmlns:v="urn:schemas-microsoft-com:vml" Requires="v">
                <p:oleObj spid="_x0000_s160877" name="公式" r:id="rId21" imgW="596880" imgH="253800" progId="Equation.3">
                  <p:embed/>
                </p:oleObj>
              </mc:Choice>
              <mc:Fallback>
                <p:oleObj name="公式" r:id="rId21" imgW="596880" imgH="253800" progId="Equation.3">
                  <p:embed/>
                  <p:pic>
                    <p:nvPicPr>
                      <p:cNvPr id="38" name="Object 27"/>
                      <p:cNvPicPr>
                        <a:picLocks noChangeAspect="1" noChangeArrowheads="1"/>
                      </p:cNvPicPr>
                      <p:nvPr/>
                    </p:nvPicPr>
                    <p:blipFill>
                      <a:blip r:embed="rId22"/>
                      <a:srcRect/>
                      <a:stretch>
                        <a:fillRect/>
                      </a:stretch>
                    </p:blipFill>
                    <p:spPr bwMode="auto">
                      <a:xfrm>
                        <a:off x="4222947" y="4577484"/>
                        <a:ext cx="1265237" cy="617538"/>
                      </a:xfrm>
                      <a:prstGeom prst="rect">
                        <a:avLst/>
                      </a:prstGeom>
                      <a:noFill/>
                      <a:ln>
                        <a:noFill/>
                      </a:ln>
                      <a:effectLst/>
                      <a:extLst/>
                    </p:spPr>
                  </p:pic>
                </p:oleObj>
              </mc:Fallback>
            </mc:AlternateContent>
          </a:graphicData>
        </a:graphic>
      </p:graphicFrame>
      <p:graphicFrame>
        <p:nvGraphicFramePr>
          <p:cNvPr id="39" name="Object 28"/>
          <p:cNvGraphicFramePr>
            <a:graphicFrameLocks noChangeAspect="1"/>
          </p:cNvGraphicFramePr>
          <p:nvPr>
            <p:extLst>
              <p:ext uri="{D42A27DB-BD31-4B8C-83A1-F6EECF244321}">
                <p14:modId xmlns:p14="http://schemas.microsoft.com/office/powerpoint/2010/main" val="94808238"/>
              </p:ext>
            </p:extLst>
          </p:nvPr>
        </p:nvGraphicFramePr>
        <p:xfrm>
          <a:off x="6439097" y="4598122"/>
          <a:ext cx="1003300" cy="588962"/>
        </p:xfrm>
        <a:graphic>
          <a:graphicData uri="http://schemas.openxmlformats.org/presentationml/2006/ole">
            <mc:AlternateContent xmlns:mc="http://schemas.openxmlformats.org/markup-compatibility/2006">
              <mc:Choice xmlns:v="urn:schemas-microsoft-com:vml" Requires="v">
                <p:oleObj spid="_x0000_s160878" name="公式" r:id="rId23" imgW="495000" imgH="253800" progId="Equation.3">
                  <p:embed/>
                </p:oleObj>
              </mc:Choice>
              <mc:Fallback>
                <p:oleObj name="公式" r:id="rId23" imgW="495000" imgH="253800" progId="Equation.3">
                  <p:embed/>
                  <p:pic>
                    <p:nvPicPr>
                      <p:cNvPr id="39" name="Object 28"/>
                      <p:cNvPicPr>
                        <a:picLocks noChangeAspect="1" noChangeArrowheads="1"/>
                      </p:cNvPicPr>
                      <p:nvPr/>
                    </p:nvPicPr>
                    <p:blipFill>
                      <a:blip r:embed="rId24"/>
                      <a:srcRect/>
                      <a:stretch>
                        <a:fillRect/>
                      </a:stretch>
                    </p:blipFill>
                    <p:spPr bwMode="auto">
                      <a:xfrm>
                        <a:off x="6439097" y="4598122"/>
                        <a:ext cx="1003300" cy="588962"/>
                      </a:xfrm>
                      <a:prstGeom prst="rect">
                        <a:avLst/>
                      </a:prstGeom>
                      <a:noFill/>
                      <a:ln>
                        <a:noFill/>
                      </a:ln>
                      <a:effectLst/>
                      <a:extLst/>
                    </p:spPr>
                  </p:pic>
                </p:oleObj>
              </mc:Fallback>
            </mc:AlternateContent>
          </a:graphicData>
        </a:graphic>
      </p:graphicFrame>
      <p:sp>
        <p:nvSpPr>
          <p:cNvPr id="40" name="AutoShape 117"/>
          <p:cNvSpPr>
            <a:spLocks noChangeArrowheads="1"/>
          </p:cNvSpPr>
          <p:nvPr/>
        </p:nvSpPr>
        <p:spPr bwMode="auto">
          <a:xfrm>
            <a:off x="2864022" y="5564670"/>
            <a:ext cx="952500" cy="347663"/>
          </a:xfrm>
          <a:prstGeom prst="rightArrow">
            <a:avLst>
              <a:gd name="adj1" fmla="val 50000"/>
              <a:gd name="adj2" fmla="val 118785"/>
            </a:avLst>
          </a:prstGeom>
          <a:solidFill>
            <a:srgbClr val="2AF43D"/>
          </a:solidFill>
          <a:ln>
            <a:solidFill>
              <a:srgbClr val="FF0000"/>
            </a:solidFill>
          </a:ln>
          <a:extLst/>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 name="矩形 40"/>
          <p:cNvSpPr>
            <a:spLocks noChangeArrowheads="1"/>
          </p:cNvSpPr>
          <p:nvPr/>
        </p:nvSpPr>
        <p:spPr bwMode="auto">
          <a:xfrm>
            <a:off x="2353178" y="6197585"/>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t>此式表明，当</a:t>
            </a:r>
          </a:p>
        </p:txBody>
      </p:sp>
      <p:graphicFrame>
        <p:nvGraphicFramePr>
          <p:cNvPr id="42" name="Object 84"/>
          <p:cNvGraphicFramePr>
            <a:graphicFrameLocks noChangeAspect="1"/>
          </p:cNvGraphicFramePr>
          <p:nvPr>
            <p:extLst>
              <p:ext uri="{D42A27DB-BD31-4B8C-83A1-F6EECF244321}">
                <p14:modId xmlns:p14="http://schemas.microsoft.com/office/powerpoint/2010/main" val="3463268251"/>
              </p:ext>
            </p:extLst>
          </p:nvPr>
        </p:nvGraphicFramePr>
        <p:xfrm>
          <a:off x="4911807" y="6273659"/>
          <a:ext cx="1411287" cy="428625"/>
        </p:xfrm>
        <a:graphic>
          <a:graphicData uri="http://schemas.openxmlformats.org/presentationml/2006/ole">
            <mc:AlternateContent xmlns:mc="http://schemas.openxmlformats.org/markup-compatibility/2006">
              <mc:Choice xmlns:v="urn:schemas-microsoft-com:vml" Requires="v">
                <p:oleObj spid="_x0000_s160879" name="公式" r:id="rId25" imgW="698197" imgH="203112" progId="Equation.3">
                  <p:embed/>
                </p:oleObj>
              </mc:Choice>
              <mc:Fallback>
                <p:oleObj name="公式" r:id="rId25" imgW="698197" imgH="203112" progId="Equation.3">
                  <p:embed/>
                  <p:pic>
                    <p:nvPicPr>
                      <p:cNvPr id="42" name="Object 8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11807" y="6273659"/>
                        <a:ext cx="141128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矩形 42"/>
          <p:cNvSpPr>
            <a:spLocks noChangeArrowheads="1"/>
          </p:cNvSpPr>
          <p:nvPr/>
        </p:nvSpPr>
        <p:spPr bwMode="auto">
          <a:xfrm>
            <a:off x="6454109" y="6207442"/>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t>时，有</a:t>
            </a:r>
          </a:p>
        </p:txBody>
      </p:sp>
      <p:graphicFrame>
        <p:nvGraphicFramePr>
          <p:cNvPr id="44" name="Object 87"/>
          <p:cNvGraphicFramePr>
            <a:graphicFrameLocks noChangeAspect="1"/>
          </p:cNvGraphicFramePr>
          <p:nvPr>
            <p:extLst>
              <p:ext uri="{D42A27DB-BD31-4B8C-83A1-F6EECF244321}">
                <p14:modId xmlns:p14="http://schemas.microsoft.com/office/powerpoint/2010/main" val="2534857496"/>
              </p:ext>
            </p:extLst>
          </p:nvPr>
        </p:nvGraphicFramePr>
        <p:xfrm>
          <a:off x="8040855" y="6086610"/>
          <a:ext cx="2193248" cy="738321"/>
        </p:xfrm>
        <a:graphic>
          <a:graphicData uri="http://schemas.openxmlformats.org/presentationml/2006/ole">
            <mc:AlternateContent xmlns:mc="http://schemas.openxmlformats.org/markup-compatibility/2006">
              <mc:Choice xmlns:v="urn:schemas-microsoft-com:vml" Requires="v">
                <p:oleObj spid="_x0000_s160880" name="公式" r:id="rId27" imgW="634680" imgH="215640" progId="Equation.3">
                  <p:embed/>
                </p:oleObj>
              </mc:Choice>
              <mc:Fallback>
                <p:oleObj name="公式" r:id="rId27" imgW="634680" imgH="215640" progId="Equation.3">
                  <p:embed/>
                  <p:pic>
                    <p:nvPicPr>
                      <p:cNvPr id="44" name="Object 87"/>
                      <p:cNvPicPr>
                        <a:picLocks noChangeAspect="1" noChangeArrowheads="1"/>
                      </p:cNvPicPr>
                      <p:nvPr/>
                    </p:nvPicPr>
                    <p:blipFill>
                      <a:blip r:embed="rId28"/>
                      <a:srcRect/>
                      <a:stretch>
                        <a:fillRect/>
                      </a:stretch>
                    </p:blipFill>
                    <p:spPr bwMode="auto">
                      <a:xfrm>
                        <a:off x="8040855" y="6086610"/>
                        <a:ext cx="2193248" cy="738321"/>
                      </a:xfrm>
                      <a:prstGeom prst="rect">
                        <a:avLst/>
                      </a:prstGeom>
                      <a:noFill/>
                      <a:ln>
                        <a:noFill/>
                      </a:ln>
                      <a:effectLst/>
                      <a:extLst/>
                    </p:spPr>
                  </p:pic>
                </p:oleObj>
              </mc:Fallback>
            </mc:AlternateContent>
          </a:graphicData>
        </a:graphic>
      </p:graphicFrame>
      <p:graphicFrame>
        <p:nvGraphicFramePr>
          <p:cNvPr id="45" name="Object 81"/>
          <p:cNvGraphicFramePr>
            <a:graphicFrameLocks noChangeAspect="1"/>
          </p:cNvGraphicFramePr>
          <p:nvPr>
            <p:extLst>
              <p:ext uri="{D42A27DB-BD31-4B8C-83A1-F6EECF244321}">
                <p14:modId xmlns:p14="http://schemas.microsoft.com/office/powerpoint/2010/main" val="1261979615"/>
              </p:ext>
            </p:extLst>
          </p:nvPr>
        </p:nvGraphicFramePr>
        <p:xfrm>
          <a:off x="3880026" y="5393256"/>
          <a:ext cx="3386137" cy="579437"/>
        </p:xfrm>
        <a:graphic>
          <a:graphicData uri="http://schemas.openxmlformats.org/presentationml/2006/ole">
            <mc:AlternateContent xmlns:mc="http://schemas.openxmlformats.org/markup-compatibility/2006">
              <mc:Choice xmlns:v="urn:schemas-microsoft-com:vml" Requires="v">
                <p:oleObj spid="_x0000_s160881" name="公式" r:id="rId29" imgW="1638000" imgH="253800" progId="Equation.3">
                  <p:embed/>
                </p:oleObj>
              </mc:Choice>
              <mc:Fallback>
                <p:oleObj name="公式" r:id="rId29" imgW="1638000" imgH="253800" progId="Equation.3">
                  <p:embed/>
                  <p:pic>
                    <p:nvPicPr>
                      <p:cNvPr id="45" name="Object 81"/>
                      <p:cNvPicPr>
                        <a:picLocks noChangeAspect="1" noChangeArrowheads="1"/>
                      </p:cNvPicPr>
                      <p:nvPr/>
                    </p:nvPicPr>
                    <p:blipFill>
                      <a:blip r:embed="rId30"/>
                      <a:srcRect/>
                      <a:stretch>
                        <a:fillRect/>
                      </a:stretch>
                    </p:blipFill>
                    <p:spPr bwMode="auto">
                      <a:xfrm>
                        <a:off x="3880026" y="5393256"/>
                        <a:ext cx="33861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Rectangle 83"/>
          <p:cNvSpPr>
            <a:spLocks noChangeArrowheads="1"/>
          </p:cNvSpPr>
          <p:nvPr/>
        </p:nvSpPr>
        <p:spPr bwMode="auto">
          <a:xfrm>
            <a:off x="5364338" y="5354363"/>
            <a:ext cx="2016125" cy="685800"/>
          </a:xfrm>
          <a:prstGeom prst="rect">
            <a:avLst/>
          </a:prstGeom>
          <a:solidFill>
            <a:srgbClr val="00FFFF">
              <a:alpha val="50195"/>
            </a:srgbClr>
          </a:solidFill>
          <a:ln>
            <a:noFill/>
          </a:ln>
          <a:extLst/>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AutoShape 88"/>
          <p:cNvSpPr>
            <a:spLocks noChangeArrowheads="1"/>
          </p:cNvSpPr>
          <p:nvPr/>
        </p:nvSpPr>
        <p:spPr bwMode="auto">
          <a:xfrm>
            <a:off x="8166272" y="4964627"/>
            <a:ext cx="1295400" cy="533400"/>
          </a:xfrm>
          <a:prstGeom prst="wedgeRectCallout">
            <a:avLst>
              <a:gd name="adj1" fmla="val -101593"/>
              <a:gd name="adj2" fmla="val 63690"/>
            </a:avLst>
          </a:prstGeom>
          <a:gradFill flip="none" rotWithShape="1">
            <a:gsLst>
              <a:gs pos="0">
                <a:srgbClr val="2AF43D">
                  <a:tint val="66000"/>
                  <a:satMod val="160000"/>
                </a:srgbClr>
              </a:gs>
              <a:gs pos="50000">
                <a:srgbClr val="2AF43D">
                  <a:tint val="44500"/>
                  <a:satMod val="160000"/>
                </a:srgbClr>
              </a:gs>
              <a:gs pos="100000">
                <a:srgbClr val="2AF43D">
                  <a:tint val="23500"/>
                  <a:satMod val="160000"/>
                </a:srgbClr>
              </a:gs>
            </a:gsLst>
            <a:path path="circle">
              <a:fillToRect l="50000" t="50000" r="50000" b="50000"/>
            </a:path>
            <a:tileRect/>
          </a:gradFill>
          <a:ln w="31750">
            <a:solidFill>
              <a:srgbClr val="0000FF"/>
            </a:solidFill>
            <a:miter lim="800000"/>
            <a:headEnd/>
            <a:tailEnd/>
          </a:ln>
        </p:spPr>
        <p:txBody>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ctr" eaLnBrk="1" hangingPunct="1"/>
            <a:r>
              <a:rPr lang="zh-CN" altLang="en-US" i="0" dirty="0">
                <a:solidFill>
                  <a:schemeClr val="tx1"/>
                </a:solidFill>
              </a:rPr>
              <a:t>干涉项</a:t>
            </a:r>
          </a:p>
        </p:txBody>
      </p:sp>
    </p:spTree>
    <p:extLst>
      <p:ext uri="{BB962C8B-B14F-4D97-AF65-F5344CB8AC3E}">
        <p14:creationId xmlns:p14="http://schemas.microsoft.com/office/powerpoint/2010/main" val="207092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500"/>
                            </p:stCondLst>
                            <p:childTnLst>
                              <p:par>
                                <p:cTn id="35" presetID="22" presetClass="entr" presetSubtype="8" fill="hold" grpId="0" nodeType="afterEffect">
                                  <p:stCondLst>
                                    <p:cond delay="0"/>
                                  </p:stCondLst>
                                  <p:iterate type="wd">
                                    <p:tmPct val="100000"/>
                                  </p:iterate>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1000"/>
                            </p:stCondLst>
                            <p:childTnLst>
                              <p:par>
                                <p:cTn id="39" presetID="22" presetClass="entr" presetSubtype="8" fill="hold" grpId="0" nodeType="afterEffect">
                                  <p:stCondLst>
                                    <p:cond delay="0"/>
                                  </p:stCondLst>
                                  <p:iterate type="wd">
                                    <p:tmPct val="100000"/>
                                  </p:iterate>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p:stCondLst>
                              <p:cond delay="500"/>
                            </p:stCondLst>
                            <p:childTnLst>
                              <p:par>
                                <p:cTn id="48" presetID="22" presetClass="entr" presetSubtype="8" fill="hold" grpId="0" nodeType="afterEffect">
                                  <p:stCondLst>
                                    <p:cond delay="0"/>
                                  </p:stCondLst>
                                  <p:iterate type="wd">
                                    <p:tmPct val="100000"/>
                                  </p:iterate>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1000"/>
                            </p:stCondLst>
                            <p:childTnLst>
                              <p:par>
                                <p:cTn id="52" presetID="22" presetClass="entr" presetSubtype="8" fill="hold" grpId="0" nodeType="afterEffect">
                                  <p:stCondLst>
                                    <p:cond delay="0"/>
                                  </p:stCondLst>
                                  <p:iterate type="wd">
                                    <p:tmPct val="100000"/>
                                  </p:iterate>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500"/>
                            </p:stCondLst>
                            <p:childTnLst>
                              <p:par>
                                <p:cTn id="61" presetID="22" presetClass="entr" presetSubtype="8" fill="hold" grpId="0" nodeType="afterEffect">
                                  <p:stCondLst>
                                    <p:cond delay="0"/>
                                  </p:stCondLst>
                                  <p:iterate type="wd">
                                    <p:tmPct val="100000"/>
                                  </p:iterate>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wd">
                                    <p:tmPct val="100000"/>
                                  </p:iterate>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iterate type="wd">
                                    <p:tmPct val="100000"/>
                                  </p:iterate>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iterate type="wd">
                                    <p:tmPct val="100000"/>
                                  </p:iterate>
                                  <p:childTnLst>
                                    <p:set>
                                      <p:cBhvr>
                                        <p:cTn id="83" dur="1" fill="hold">
                                          <p:stCondLst>
                                            <p:cond delay="0"/>
                                          </p:stCondLst>
                                        </p:cTn>
                                        <p:tgtEl>
                                          <p:spTgt spid="29"/>
                                        </p:tgtEl>
                                        <p:attrNameLst>
                                          <p:attrName>style.visibility</p:attrName>
                                        </p:attrNameLst>
                                      </p:cBhvr>
                                      <p:to>
                                        <p:strVal val="visible"/>
                                      </p:to>
                                    </p:set>
                                    <p:animEffect transition="in" filter="wipe(left)">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down)">
                                      <p:cBhvr>
                                        <p:cTn id="89" dur="500"/>
                                        <p:tgtEl>
                                          <p:spTgt spid="3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circle(in)">
                                      <p:cBhvr>
                                        <p:cTn id="104" dur="20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circle(in)">
                                      <p:cBhvr>
                                        <p:cTn id="109" dur="2000"/>
                                        <p:tgtEl>
                                          <p:spTgt spid="34"/>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1000"/>
                                        <p:tgtEl>
                                          <p:spTgt spid="35"/>
                                        </p:tgtEl>
                                      </p:cBhvr>
                                    </p:animEffect>
                                    <p:anim calcmode="lin" valueType="num">
                                      <p:cBhvr>
                                        <p:cTn id="115" dur="1000" fill="hold"/>
                                        <p:tgtEl>
                                          <p:spTgt spid="35"/>
                                        </p:tgtEl>
                                        <p:attrNameLst>
                                          <p:attrName>ppt_x</p:attrName>
                                        </p:attrNameLst>
                                      </p:cBhvr>
                                      <p:tavLst>
                                        <p:tav tm="0">
                                          <p:val>
                                            <p:strVal val="#ppt_x"/>
                                          </p:val>
                                        </p:tav>
                                        <p:tav tm="100000">
                                          <p:val>
                                            <p:strVal val="#ppt_x"/>
                                          </p:val>
                                        </p:tav>
                                      </p:tavLst>
                                    </p:anim>
                                    <p:anim calcmode="lin" valueType="num">
                                      <p:cBhvr>
                                        <p:cTn id="1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6"/>
                                        </p:tgtEl>
                                        <p:attrNameLst>
                                          <p:attrName>style.visibility</p:attrName>
                                        </p:attrNameLst>
                                      </p:cBhvr>
                                      <p:to>
                                        <p:strVal val="visible"/>
                                      </p:to>
                                    </p:set>
                                    <p:anim calcmode="lin" valueType="num">
                                      <p:cBhvr additive="base">
                                        <p:cTn id="121" dur="500" fill="hold"/>
                                        <p:tgtEl>
                                          <p:spTgt spid="36"/>
                                        </p:tgtEl>
                                        <p:attrNameLst>
                                          <p:attrName>ppt_x</p:attrName>
                                        </p:attrNameLst>
                                      </p:cBhvr>
                                      <p:tavLst>
                                        <p:tav tm="0">
                                          <p:val>
                                            <p:strVal val="#ppt_x"/>
                                          </p:val>
                                        </p:tav>
                                        <p:tav tm="100000">
                                          <p:val>
                                            <p:strVal val="#ppt_x"/>
                                          </p:val>
                                        </p:tav>
                                      </p:tavLst>
                                    </p:anim>
                                    <p:anim calcmode="lin" valueType="num">
                                      <p:cBhvr additive="base">
                                        <p:cTn id="1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38"/>
                                        </p:tgtEl>
                                        <p:attrNameLst>
                                          <p:attrName>style.visibility</p:attrName>
                                        </p:attrNameLst>
                                      </p:cBhvr>
                                      <p:to>
                                        <p:strVal val="visible"/>
                                      </p:to>
                                    </p:set>
                                    <p:anim calcmode="lin" valueType="num">
                                      <p:cBhvr additive="base">
                                        <p:cTn id="131" dur="500" fill="hold"/>
                                        <p:tgtEl>
                                          <p:spTgt spid="38"/>
                                        </p:tgtEl>
                                        <p:attrNameLst>
                                          <p:attrName>ppt_x</p:attrName>
                                        </p:attrNameLst>
                                      </p:cBhvr>
                                      <p:tavLst>
                                        <p:tav tm="0">
                                          <p:val>
                                            <p:strVal val="#ppt_x"/>
                                          </p:val>
                                        </p:tav>
                                        <p:tav tm="100000">
                                          <p:val>
                                            <p:strVal val="#ppt_x"/>
                                          </p:val>
                                        </p:tav>
                                      </p:tavLst>
                                    </p:anim>
                                    <p:anim calcmode="lin" valueType="num">
                                      <p:cBhvr additive="base">
                                        <p:cTn id="132" dur="500" fill="hold"/>
                                        <p:tgtEl>
                                          <p:spTgt spid="38"/>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39"/>
                                        </p:tgtEl>
                                        <p:attrNameLst>
                                          <p:attrName>style.visibility</p:attrName>
                                        </p:attrNameLst>
                                      </p:cBhvr>
                                      <p:to>
                                        <p:strVal val="visible"/>
                                      </p:to>
                                    </p:set>
                                    <p:anim calcmode="lin" valueType="num">
                                      <p:cBhvr additive="base">
                                        <p:cTn id="135" dur="500" fill="hold"/>
                                        <p:tgtEl>
                                          <p:spTgt spid="39"/>
                                        </p:tgtEl>
                                        <p:attrNameLst>
                                          <p:attrName>ppt_x</p:attrName>
                                        </p:attrNameLst>
                                      </p:cBhvr>
                                      <p:tavLst>
                                        <p:tav tm="0">
                                          <p:val>
                                            <p:strVal val="#ppt_x"/>
                                          </p:val>
                                        </p:tav>
                                        <p:tav tm="100000">
                                          <p:val>
                                            <p:strVal val="#ppt_x"/>
                                          </p:val>
                                        </p:tav>
                                      </p:tavLst>
                                    </p:anim>
                                    <p:anim calcmode="lin" valueType="num">
                                      <p:cBhvr additive="base">
                                        <p:cTn id="13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6" presetClass="entr" presetSubtype="21" fill="hold" grpId="0" nodeType="click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barn(inVertical)">
                                      <p:cBhvr>
                                        <p:cTn id="141" dur="500"/>
                                        <p:tgtEl>
                                          <p:spTgt spid="4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45"/>
                                        </p:tgtEl>
                                        <p:attrNameLst>
                                          <p:attrName>style.visibility</p:attrName>
                                        </p:attrNameLst>
                                      </p:cBhvr>
                                      <p:to>
                                        <p:strVal val="visible"/>
                                      </p:to>
                                    </p:set>
                                    <p:animEffect transition="in" filter="wipe(down)">
                                      <p:cBhvr>
                                        <p:cTn id="146" dur="500"/>
                                        <p:tgtEl>
                                          <p:spTgt spid="45"/>
                                        </p:tgtEl>
                                      </p:cBhvr>
                                    </p:animEffect>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fade">
                                      <p:cBhvr>
                                        <p:cTn id="151" dur="1000"/>
                                        <p:tgtEl>
                                          <p:spTgt spid="46"/>
                                        </p:tgtEl>
                                      </p:cBhvr>
                                    </p:animEffect>
                                    <p:anim calcmode="lin" valueType="num">
                                      <p:cBhvr>
                                        <p:cTn id="152" dur="1000" fill="hold"/>
                                        <p:tgtEl>
                                          <p:spTgt spid="46"/>
                                        </p:tgtEl>
                                        <p:attrNameLst>
                                          <p:attrName>ppt_x</p:attrName>
                                        </p:attrNameLst>
                                      </p:cBhvr>
                                      <p:tavLst>
                                        <p:tav tm="0">
                                          <p:val>
                                            <p:strVal val="#ppt_x"/>
                                          </p:val>
                                        </p:tav>
                                        <p:tav tm="100000">
                                          <p:val>
                                            <p:strVal val="#ppt_x"/>
                                          </p:val>
                                        </p:tav>
                                      </p:tavLst>
                                    </p:anim>
                                    <p:anim calcmode="lin" valueType="num">
                                      <p:cBhvr>
                                        <p:cTn id="15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1" presetClass="entr" presetSubtype="1" fill="hold" grpId="0" nodeType="click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heel(1)">
                                      <p:cBhvr>
                                        <p:cTn id="158" dur="2000"/>
                                        <p:tgtEl>
                                          <p:spTgt spid="47"/>
                                        </p:tgtEl>
                                      </p:cBhvr>
                                    </p:animEffect>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41"/>
                                        </p:tgtEl>
                                        <p:attrNameLst>
                                          <p:attrName>style.visibility</p:attrName>
                                        </p:attrNameLst>
                                      </p:cBhvr>
                                      <p:to>
                                        <p:strVal val="visible"/>
                                      </p:to>
                                    </p:set>
                                    <p:anim calcmode="lin" valueType="num">
                                      <p:cBhvr additive="base">
                                        <p:cTn id="163" dur="500" fill="hold"/>
                                        <p:tgtEl>
                                          <p:spTgt spid="41"/>
                                        </p:tgtEl>
                                        <p:attrNameLst>
                                          <p:attrName>ppt_x</p:attrName>
                                        </p:attrNameLst>
                                      </p:cBhvr>
                                      <p:tavLst>
                                        <p:tav tm="0">
                                          <p:val>
                                            <p:strVal val="#ppt_x"/>
                                          </p:val>
                                        </p:tav>
                                        <p:tav tm="100000">
                                          <p:val>
                                            <p:strVal val="#ppt_x"/>
                                          </p:val>
                                        </p:tav>
                                      </p:tavLst>
                                    </p:anim>
                                    <p:anim calcmode="lin" valueType="num">
                                      <p:cBhvr additive="base">
                                        <p:cTn id="164" dur="500" fill="hold"/>
                                        <p:tgtEl>
                                          <p:spTgt spid="41"/>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42"/>
                                        </p:tgtEl>
                                        <p:attrNameLst>
                                          <p:attrName>style.visibility</p:attrName>
                                        </p:attrNameLst>
                                      </p:cBhvr>
                                      <p:to>
                                        <p:strVal val="visible"/>
                                      </p:to>
                                    </p:set>
                                    <p:anim calcmode="lin" valueType="num">
                                      <p:cBhvr additive="base">
                                        <p:cTn id="167" dur="500" fill="hold"/>
                                        <p:tgtEl>
                                          <p:spTgt spid="42"/>
                                        </p:tgtEl>
                                        <p:attrNameLst>
                                          <p:attrName>ppt_x</p:attrName>
                                        </p:attrNameLst>
                                      </p:cBhvr>
                                      <p:tavLst>
                                        <p:tav tm="0">
                                          <p:val>
                                            <p:strVal val="#ppt_x"/>
                                          </p:val>
                                        </p:tav>
                                        <p:tav tm="100000">
                                          <p:val>
                                            <p:strVal val="#ppt_x"/>
                                          </p:val>
                                        </p:tav>
                                      </p:tavLst>
                                    </p:anim>
                                    <p:anim calcmode="lin" valueType="num">
                                      <p:cBhvr additive="base">
                                        <p:cTn id="168" dur="500" fill="hold"/>
                                        <p:tgtEl>
                                          <p:spTgt spid="42"/>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3"/>
                                        </p:tgtEl>
                                        <p:attrNameLst>
                                          <p:attrName>style.visibility</p:attrName>
                                        </p:attrNameLst>
                                      </p:cBhvr>
                                      <p:to>
                                        <p:strVal val="visible"/>
                                      </p:to>
                                    </p:set>
                                    <p:anim calcmode="lin" valueType="num">
                                      <p:cBhvr additive="base">
                                        <p:cTn id="171" dur="500" fill="hold"/>
                                        <p:tgtEl>
                                          <p:spTgt spid="43"/>
                                        </p:tgtEl>
                                        <p:attrNameLst>
                                          <p:attrName>ppt_x</p:attrName>
                                        </p:attrNameLst>
                                      </p:cBhvr>
                                      <p:tavLst>
                                        <p:tav tm="0">
                                          <p:val>
                                            <p:strVal val="#ppt_x"/>
                                          </p:val>
                                        </p:tav>
                                        <p:tav tm="100000">
                                          <p:val>
                                            <p:strVal val="#ppt_x"/>
                                          </p:val>
                                        </p:tav>
                                      </p:tavLst>
                                    </p:anim>
                                    <p:anim calcmode="lin" valueType="num">
                                      <p:cBhvr additive="base">
                                        <p:cTn id="172" dur="500" fill="hold"/>
                                        <p:tgtEl>
                                          <p:spTgt spid="4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44"/>
                                        </p:tgtEl>
                                        <p:attrNameLst>
                                          <p:attrName>style.visibility</p:attrName>
                                        </p:attrNameLst>
                                      </p:cBhvr>
                                      <p:to>
                                        <p:strVal val="visible"/>
                                      </p:to>
                                    </p:set>
                                    <p:anim calcmode="lin" valueType="num">
                                      <p:cBhvr additive="base">
                                        <p:cTn id="175" dur="500" fill="hold"/>
                                        <p:tgtEl>
                                          <p:spTgt spid="44"/>
                                        </p:tgtEl>
                                        <p:attrNameLst>
                                          <p:attrName>ppt_x</p:attrName>
                                        </p:attrNameLst>
                                      </p:cBhvr>
                                      <p:tavLst>
                                        <p:tav tm="0">
                                          <p:val>
                                            <p:strVal val="#ppt_x"/>
                                          </p:val>
                                        </p:tav>
                                        <p:tav tm="100000">
                                          <p:val>
                                            <p:strVal val="#ppt_x"/>
                                          </p:val>
                                        </p:tav>
                                      </p:tavLst>
                                    </p:anim>
                                    <p:anim calcmode="lin" valueType="num">
                                      <p:cBhvr additive="base">
                                        <p:cTn id="17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p:bldP spid="7" grpId="0"/>
      <p:bldP spid="8" grpId="0"/>
      <p:bldP spid="9" grpId="0" animBg="1"/>
      <p:bldP spid="10" grpId="0" animBg="1"/>
      <p:bldP spid="11" grpId="0"/>
      <p:bldP spid="12" grpId="0"/>
      <p:bldP spid="13" grpId="0"/>
      <p:bldP spid="14" grpId="0"/>
      <p:bldP spid="15" grpId="0"/>
      <p:bldP spid="30" grpId="0"/>
      <p:bldP spid="33" grpId="0"/>
      <p:bldP spid="40" grpId="0" animBg="1"/>
      <p:bldP spid="41" grpId="0"/>
      <p:bldP spid="43" grpId="0"/>
      <p:bldP spid="46" grpId="0" animBg="1"/>
      <p:bldP spid="4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1504" y="116632"/>
            <a:ext cx="8702675" cy="3108325"/>
          </a:xfrm>
          <a:prstGeom prst="rect">
            <a:avLst/>
          </a:prstGeom>
        </p:spPr>
        <p:txBody>
          <a:bodyPr>
            <a:spAutoFit/>
          </a:bodyPr>
          <a:lstStyle/>
          <a:p>
            <a:pPr marL="342900" indent="-342900" fontAlgn="auto">
              <a:spcBef>
                <a:spcPct val="20000"/>
              </a:spcBef>
              <a:spcAft>
                <a:spcPts val="0"/>
              </a:spcAft>
              <a:buSzPct val="75000"/>
              <a:buFont typeface="Wingdings" pitchFamily="2" charset="2"/>
              <a:buChar char="l"/>
              <a:defRPr/>
            </a:pPr>
            <a:r>
              <a:rPr lang="zh-CN" altLang="en-US" sz="2800" b="1" dirty="0">
                <a:latin typeface="+mj-ea"/>
                <a:ea typeface="+mj-ea"/>
              </a:rPr>
              <a:t>微观粒子具有波动性，会产生衍射图样。而干涉和衍射的本质在于</a:t>
            </a:r>
            <a:r>
              <a:rPr lang="zh-CN" altLang="en-US" sz="2800" b="1" dirty="0">
                <a:solidFill>
                  <a:srgbClr val="FF3300"/>
                </a:solidFill>
                <a:latin typeface="+mj-ea"/>
                <a:ea typeface="+mj-ea"/>
              </a:rPr>
              <a:t>波的叠加性</a:t>
            </a:r>
            <a:r>
              <a:rPr lang="zh-CN" altLang="en-US" sz="2800" b="1" dirty="0">
                <a:latin typeface="+mj-ea"/>
                <a:ea typeface="+mj-ea"/>
              </a:rPr>
              <a:t>，即可相加性，两个相加波的干涉的结果产生衍射。	</a:t>
            </a:r>
            <a:r>
              <a:rPr lang="zh-CN" altLang="en-US" sz="2800" b="1" dirty="0">
                <a:solidFill>
                  <a:srgbClr val="0000FF"/>
                </a:solidFill>
                <a:latin typeface="+mj-ea"/>
                <a:ea typeface="+mj-ea"/>
              </a:rPr>
              <a:t>因此，同光学中波的叠加原理一样，</a:t>
            </a:r>
            <a:r>
              <a:rPr lang="zh-CN" altLang="en-US" sz="2800" b="1" dirty="0">
                <a:solidFill>
                  <a:srgbClr val="FF3300"/>
                </a:solidFill>
                <a:latin typeface="+mj-ea"/>
                <a:ea typeface="+mj-ea"/>
              </a:rPr>
              <a:t>量子力学中也存在波叠加原理</a:t>
            </a:r>
            <a:r>
              <a:rPr lang="zh-CN" altLang="en-US" sz="2800" b="1" dirty="0">
                <a:latin typeface="+mj-ea"/>
                <a:ea typeface="+mj-ea"/>
              </a:rPr>
              <a:t>。</a:t>
            </a:r>
            <a:r>
              <a:rPr lang="zh-CN" altLang="en-US" sz="2800" b="1" dirty="0">
                <a:solidFill>
                  <a:srgbClr val="008000"/>
                </a:solidFill>
                <a:latin typeface="+mj-ea"/>
                <a:ea typeface="+mj-ea"/>
              </a:rPr>
              <a:t>因为量子力学中的波，即波函数决定体系的状态，称波函数为状态波函数，所以量子力学的波叠加原理称为</a:t>
            </a:r>
            <a:r>
              <a:rPr lang="zh-CN" altLang="en-US" sz="2800" b="1" dirty="0">
                <a:solidFill>
                  <a:srgbClr val="FF0000"/>
                </a:solidFill>
                <a:latin typeface="+mj-ea"/>
                <a:ea typeface="+mj-ea"/>
              </a:rPr>
              <a:t>态叠加原理</a:t>
            </a:r>
            <a:r>
              <a:rPr lang="zh-CN" altLang="en-US" sz="2800" b="1" dirty="0">
                <a:solidFill>
                  <a:srgbClr val="008000"/>
                </a:solidFill>
                <a:latin typeface="+mj-ea"/>
                <a:ea typeface="+mj-ea"/>
              </a:rPr>
              <a:t>。</a:t>
            </a:r>
          </a:p>
        </p:txBody>
      </p:sp>
      <p:sp>
        <p:nvSpPr>
          <p:cNvPr id="3" name="AutoShape 30"/>
          <p:cNvSpPr>
            <a:spLocks noChangeArrowheads="1"/>
          </p:cNvSpPr>
          <p:nvPr/>
        </p:nvSpPr>
        <p:spPr bwMode="auto">
          <a:xfrm>
            <a:off x="5220842" y="2786807"/>
            <a:ext cx="3341688" cy="533400"/>
          </a:xfrm>
          <a:prstGeom prst="roundRect">
            <a:avLst>
              <a:gd name="adj" fmla="val 16667"/>
            </a:avLst>
          </a:prstGeom>
          <a:solidFill>
            <a:srgbClr val="00FFFF"/>
          </a:solidFill>
          <a:ln w="9525">
            <a:solidFill>
              <a:srgbClr val="000000"/>
            </a:solidFill>
            <a:round/>
            <a:headEnd/>
            <a:tailEnd/>
          </a:ln>
        </p:spPr>
        <p:txBody>
          <a:bodyPr/>
          <a:lstStyle/>
          <a:p>
            <a:pPr algn="ctr" fontAlgn="auto">
              <a:lnSpc>
                <a:spcPct val="90000"/>
              </a:lnSpc>
              <a:spcBef>
                <a:spcPts val="0"/>
              </a:spcBef>
              <a:spcAft>
                <a:spcPts val="0"/>
              </a:spcAft>
              <a:defRPr/>
            </a:pPr>
            <a:r>
              <a:rPr lang="zh-CN" altLang="en-US" sz="2800" b="1" kern="0" dirty="0">
                <a:solidFill>
                  <a:srgbClr val="FF3300"/>
                </a:solidFill>
                <a:latin typeface="宋体"/>
                <a:ea typeface="宋体"/>
              </a:rPr>
              <a:t>考虑电子双缝衍射</a:t>
            </a:r>
            <a:r>
              <a:rPr lang="zh-CN" altLang="en-US" sz="2800" b="1" kern="0" dirty="0">
                <a:solidFill>
                  <a:srgbClr val="000000"/>
                </a:solidFill>
                <a:latin typeface="宋体"/>
                <a:ea typeface="宋体"/>
              </a:rPr>
              <a:t> </a:t>
            </a:r>
          </a:p>
        </p:txBody>
      </p:sp>
      <p:sp>
        <p:nvSpPr>
          <p:cNvPr id="4" name="Rectangle 32"/>
          <p:cNvSpPr>
            <a:spLocks noChangeArrowheads="1"/>
          </p:cNvSpPr>
          <p:nvPr/>
        </p:nvSpPr>
        <p:spPr bwMode="auto">
          <a:xfrm>
            <a:off x="4028630" y="3407520"/>
            <a:ext cx="5703887" cy="3309938"/>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5" name="Group 23"/>
          <p:cNvGrpSpPr>
            <a:grpSpLocks/>
          </p:cNvGrpSpPr>
          <p:nvPr/>
        </p:nvGrpSpPr>
        <p:grpSpPr bwMode="auto">
          <a:xfrm>
            <a:off x="4992242" y="3559920"/>
            <a:ext cx="3581400" cy="1371600"/>
            <a:chOff x="2928" y="240"/>
            <a:chExt cx="2256" cy="864"/>
          </a:xfrm>
        </p:grpSpPr>
        <p:sp>
          <p:nvSpPr>
            <p:cNvPr id="6" name="Line 27"/>
            <p:cNvSpPr>
              <a:spLocks noChangeShapeType="1"/>
            </p:cNvSpPr>
            <p:nvPr/>
          </p:nvSpPr>
          <p:spPr bwMode="auto">
            <a:xfrm flipV="1">
              <a:off x="2928" y="86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7" name="Line 26"/>
            <p:cNvSpPr>
              <a:spLocks noChangeShapeType="1"/>
            </p:cNvSpPr>
            <p:nvPr/>
          </p:nvSpPr>
          <p:spPr bwMode="auto">
            <a:xfrm flipV="1">
              <a:off x="3600" y="528"/>
              <a:ext cx="1584" cy="336"/>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8" name="Text Box 25"/>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P</a:t>
              </a:r>
            </a:p>
          </p:txBody>
        </p:sp>
        <p:sp>
          <p:nvSpPr>
            <p:cNvPr id="9" name="Text Box 24"/>
            <p:cNvSpPr txBox="1">
              <a:spLocks noChangeArrowheads="1"/>
            </p:cNvSpPr>
            <p:nvPr/>
          </p:nvSpPr>
          <p:spPr bwMode="auto">
            <a:xfrm>
              <a:off x="3888" y="384"/>
              <a:ext cx="336" cy="250"/>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solidFill>
                    <a:srgbClr val="000000"/>
                  </a:solidFill>
                  <a:latin typeface="+mj-ea"/>
                  <a:ea typeface="+mj-ea"/>
                </a:rPr>
                <a:t>Ψ</a:t>
              </a:r>
              <a:r>
                <a:rPr lang="en-US" altLang="zh-CN" sz="2000" b="1" baseline="-25000">
                  <a:solidFill>
                    <a:srgbClr val="000000"/>
                  </a:solidFill>
                  <a:latin typeface="+mj-ea"/>
                  <a:ea typeface="+mj-ea"/>
                </a:rPr>
                <a:t>1</a:t>
              </a:r>
              <a:endParaRPr lang="en-US" altLang="zh-CN" sz="2000" b="1">
                <a:latin typeface="+mj-ea"/>
                <a:ea typeface="+mj-ea"/>
              </a:endParaRPr>
            </a:p>
          </p:txBody>
        </p:sp>
      </p:grpSp>
      <p:grpSp>
        <p:nvGrpSpPr>
          <p:cNvPr id="10" name="Group 19"/>
          <p:cNvGrpSpPr>
            <a:grpSpLocks/>
          </p:cNvGrpSpPr>
          <p:nvPr/>
        </p:nvGrpSpPr>
        <p:grpSpPr bwMode="auto">
          <a:xfrm>
            <a:off x="4992242" y="4017120"/>
            <a:ext cx="3581400" cy="1539875"/>
            <a:chOff x="2928" y="528"/>
            <a:chExt cx="2256" cy="970"/>
          </a:xfrm>
        </p:grpSpPr>
        <p:sp>
          <p:nvSpPr>
            <p:cNvPr id="11" name="Line 22"/>
            <p:cNvSpPr>
              <a:spLocks noChangeShapeType="1"/>
            </p:cNvSpPr>
            <p:nvPr/>
          </p:nvSpPr>
          <p:spPr bwMode="auto">
            <a:xfrm>
              <a:off x="2928" y="110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2" name="Line 21"/>
            <p:cNvSpPr>
              <a:spLocks noChangeShapeType="1"/>
            </p:cNvSpPr>
            <p:nvPr/>
          </p:nvSpPr>
          <p:spPr bwMode="auto">
            <a:xfrm flipV="1">
              <a:off x="3600" y="528"/>
              <a:ext cx="1584" cy="816"/>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3" name="Text Box 20"/>
            <p:cNvSpPr txBox="1">
              <a:spLocks noChangeArrowheads="1"/>
            </p:cNvSpPr>
            <p:nvPr/>
          </p:nvSpPr>
          <p:spPr bwMode="auto">
            <a:xfrm>
              <a:off x="3936" y="1248"/>
              <a:ext cx="384" cy="250"/>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solidFill>
                    <a:srgbClr val="000000"/>
                  </a:solidFill>
                  <a:latin typeface="+mj-ea"/>
                  <a:ea typeface="+mj-ea"/>
                </a:rPr>
                <a:t>Ψ</a:t>
              </a:r>
              <a:r>
                <a:rPr lang="en-US" altLang="zh-CN" sz="2000" b="1" baseline="-25000">
                  <a:solidFill>
                    <a:srgbClr val="000000"/>
                  </a:solidFill>
                  <a:latin typeface="+mj-ea"/>
                  <a:ea typeface="+mj-ea"/>
                </a:rPr>
                <a:t>2</a:t>
              </a:r>
              <a:endParaRPr lang="en-US" altLang="zh-CN" sz="2000" b="1">
                <a:latin typeface="+mj-ea"/>
                <a:ea typeface="+mj-ea"/>
              </a:endParaRPr>
            </a:p>
          </p:txBody>
        </p:sp>
      </p:grpSp>
      <p:sp>
        <p:nvSpPr>
          <p:cNvPr id="14" name="Text Box 18"/>
          <p:cNvSpPr txBox="1">
            <a:spLocks noChangeArrowheads="1"/>
          </p:cNvSpPr>
          <p:nvPr/>
        </p:nvSpPr>
        <p:spPr bwMode="auto">
          <a:xfrm>
            <a:off x="8649842" y="3788520"/>
            <a:ext cx="533400" cy="396875"/>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solidFill>
                  <a:srgbClr val="000000"/>
                </a:solidFill>
                <a:latin typeface="+mj-ea"/>
                <a:ea typeface="+mj-ea"/>
              </a:rPr>
              <a:t>Ψ</a:t>
            </a:r>
            <a:endParaRPr lang="en-US" altLang="zh-CN" sz="2000" b="1">
              <a:latin typeface="+mj-ea"/>
              <a:ea typeface="+mj-ea"/>
            </a:endParaRPr>
          </a:p>
        </p:txBody>
      </p:sp>
      <p:grpSp>
        <p:nvGrpSpPr>
          <p:cNvPr id="15" name="Group 6"/>
          <p:cNvGrpSpPr>
            <a:grpSpLocks/>
          </p:cNvGrpSpPr>
          <p:nvPr/>
        </p:nvGrpSpPr>
        <p:grpSpPr bwMode="auto">
          <a:xfrm>
            <a:off x="4382642" y="3636120"/>
            <a:ext cx="4648200" cy="2692400"/>
            <a:chOff x="2544" y="288"/>
            <a:chExt cx="2928" cy="1696"/>
          </a:xfrm>
        </p:grpSpPr>
        <p:sp>
          <p:nvSpPr>
            <p:cNvPr id="16" name="Line 17"/>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17" name="Group 7"/>
            <p:cNvGrpSpPr>
              <a:grpSpLocks/>
            </p:cNvGrpSpPr>
            <p:nvPr/>
          </p:nvGrpSpPr>
          <p:grpSpPr bwMode="auto">
            <a:xfrm>
              <a:off x="2544" y="288"/>
              <a:ext cx="2928" cy="1696"/>
              <a:chOff x="2544" y="288"/>
              <a:chExt cx="2928" cy="1696"/>
            </a:xfrm>
          </p:grpSpPr>
          <p:sp>
            <p:nvSpPr>
              <p:cNvPr id="18" name="Line 16"/>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9" name="Line 15"/>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0" name="Line 14"/>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1" name="Line 13"/>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2" name="Text Box 12"/>
              <p:cNvSpPr txBox="1">
                <a:spLocks noChangeArrowheads="1"/>
              </p:cNvSpPr>
              <p:nvPr/>
            </p:nvSpPr>
            <p:spPr bwMode="auto">
              <a:xfrm>
                <a:off x="3264" y="576"/>
                <a:ext cx="288" cy="252"/>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latin typeface="+mj-ea"/>
                    <a:ea typeface="+mj-ea"/>
                  </a:rPr>
                  <a:t>S</a:t>
                </a:r>
                <a:r>
                  <a:rPr lang="en-US" altLang="zh-CN" sz="2000" b="1" baseline="-25000">
                    <a:latin typeface="+mj-ea"/>
                    <a:ea typeface="+mj-ea"/>
                  </a:rPr>
                  <a:t>1</a:t>
                </a:r>
                <a:endParaRPr lang="en-US" altLang="zh-CN" sz="2000" b="1">
                  <a:latin typeface="+mj-ea"/>
                  <a:ea typeface="+mj-ea"/>
                </a:endParaRPr>
              </a:p>
            </p:txBody>
          </p:sp>
          <p:sp>
            <p:nvSpPr>
              <p:cNvPr id="23" name="Text Box 11"/>
              <p:cNvSpPr txBox="1">
                <a:spLocks noChangeArrowheads="1"/>
              </p:cNvSpPr>
              <p:nvPr/>
            </p:nvSpPr>
            <p:spPr bwMode="auto">
              <a:xfrm>
                <a:off x="3264" y="1392"/>
                <a:ext cx="288" cy="252"/>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000" b="1">
                    <a:latin typeface="+mj-ea"/>
                    <a:ea typeface="+mj-ea"/>
                  </a:rPr>
                  <a:t>S</a:t>
                </a:r>
                <a:r>
                  <a:rPr lang="en-US" altLang="zh-CN" sz="2000" b="1" baseline="-25000">
                    <a:latin typeface="+mj-ea"/>
                    <a:ea typeface="+mj-ea"/>
                  </a:rPr>
                  <a:t>2</a:t>
                </a:r>
                <a:endParaRPr lang="en-US" altLang="zh-CN" sz="2000" b="1">
                  <a:latin typeface="+mj-ea"/>
                  <a:ea typeface="+mj-ea"/>
                </a:endParaRPr>
              </a:p>
            </p:txBody>
          </p:sp>
          <p:sp>
            <p:nvSpPr>
              <p:cNvPr id="24" name="Text Box 10"/>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电子源</a:t>
                </a:r>
              </a:p>
            </p:txBody>
          </p:sp>
          <p:sp>
            <p:nvSpPr>
              <p:cNvPr id="25" name="Text Box 9"/>
              <p:cNvSpPr txBox="1">
                <a:spLocks noChangeArrowheads="1"/>
              </p:cNvSpPr>
              <p:nvPr/>
            </p:nvSpPr>
            <p:spPr bwMode="auto">
              <a:xfrm>
                <a:off x="5232" y="134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感光屏</a:t>
                </a:r>
              </a:p>
            </p:txBody>
          </p:sp>
          <p:sp>
            <p:nvSpPr>
              <p:cNvPr id="26" name="Rectangle 8"/>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Tree>
    <p:extLst>
      <p:ext uri="{BB962C8B-B14F-4D97-AF65-F5344CB8AC3E}">
        <p14:creationId xmlns:p14="http://schemas.microsoft.com/office/powerpoint/2010/main" val="213594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p:cNvSpPr>
            <a:spLocks noChangeArrowheads="1"/>
          </p:cNvSpPr>
          <p:nvPr/>
        </p:nvSpPr>
        <p:spPr bwMode="auto">
          <a:xfrm>
            <a:off x="2064018" y="214539"/>
            <a:ext cx="3836112" cy="2736304"/>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3" name="Group 23"/>
          <p:cNvGrpSpPr>
            <a:grpSpLocks/>
          </p:cNvGrpSpPr>
          <p:nvPr/>
        </p:nvGrpSpPr>
        <p:grpSpPr bwMode="auto">
          <a:xfrm>
            <a:off x="2563158" y="372599"/>
            <a:ext cx="2755063" cy="1133893"/>
            <a:chOff x="2928" y="240"/>
            <a:chExt cx="2330" cy="864"/>
          </a:xfrm>
        </p:grpSpPr>
        <p:sp>
          <p:nvSpPr>
            <p:cNvPr id="4" name="Line 27"/>
            <p:cNvSpPr>
              <a:spLocks noChangeShapeType="1"/>
            </p:cNvSpPr>
            <p:nvPr/>
          </p:nvSpPr>
          <p:spPr bwMode="auto">
            <a:xfrm flipV="1">
              <a:off x="2928" y="86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 name="Line 26"/>
            <p:cNvSpPr>
              <a:spLocks noChangeShapeType="1"/>
            </p:cNvSpPr>
            <p:nvPr/>
          </p:nvSpPr>
          <p:spPr bwMode="auto">
            <a:xfrm flipV="1">
              <a:off x="3600" y="492"/>
              <a:ext cx="1658" cy="37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 name="Text Box 25"/>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latin typeface="宋体" panose="02010600030101010101" pitchFamily="2" charset="-122"/>
                </a:rPr>
                <a:t>P</a:t>
              </a:r>
            </a:p>
          </p:txBody>
        </p:sp>
        <p:sp>
          <p:nvSpPr>
            <p:cNvPr id="7" name="Text Box 24"/>
            <p:cNvSpPr txBox="1">
              <a:spLocks noChangeArrowheads="1"/>
            </p:cNvSpPr>
            <p:nvPr/>
          </p:nvSpPr>
          <p:spPr bwMode="auto">
            <a:xfrm>
              <a:off x="3888" y="384"/>
              <a:ext cx="517"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1</a:t>
              </a:r>
              <a:endParaRPr lang="en-US" altLang="zh-CN" sz="2000" b="1" dirty="0">
                <a:latin typeface="+mj-ea"/>
                <a:ea typeface="+mj-ea"/>
              </a:endParaRPr>
            </a:p>
          </p:txBody>
        </p:sp>
      </p:grpSp>
      <p:grpSp>
        <p:nvGrpSpPr>
          <p:cNvPr id="8" name="Group 6"/>
          <p:cNvGrpSpPr>
            <a:grpSpLocks/>
          </p:cNvGrpSpPr>
          <p:nvPr/>
        </p:nvGrpSpPr>
        <p:grpSpPr bwMode="auto">
          <a:xfrm>
            <a:off x="2197516" y="448799"/>
            <a:ext cx="3462156" cy="2225789"/>
            <a:chOff x="2544" y="288"/>
            <a:chExt cx="2928" cy="1696"/>
          </a:xfrm>
        </p:grpSpPr>
        <p:sp>
          <p:nvSpPr>
            <p:cNvPr id="9" name="Line 17"/>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10" name="Group 7"/>
            <p:cNvGrpSpPr>
              <a:grpSpLocks/>
            </p:cNvGrpSpPr>
            <p:nvPr/>
          </p:nvGrpSpPr>
          <p:grpSpPr bwMode="auto">
            <a:xfrm>
              <a:off x="2544" y="288"/>
              <a:ext cx="2928" cy="1696"/>
              <a:chOff x="2544" y="288"/>
              <a:chExt cx="2928" cy="1696"/>
            </a:xfrm>
          </p:grpSpPr>
          <p:sp>
            <p:nvSpPr>
              <p:cNvPr id="11" name="Line 16"/>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2" name="Line 15"/>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3" name="Line 14"/>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4" name="Line 13"/>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5" name="Text Box 12"/>
              <p:cNvSpPr txBox="1">
                <a:spLocks noChangeArrowheads="1"/>
              </p:cNvSpPr>
              <p:nvPr/>
            </p:nvSpPr>
            <p:spPr bwMode="auto">
              <a:xfrm>
                <a:off x="3072" y="576"/>
                <a:ext cx="480"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16" name="Text Box 11"/>
              <p:cNvSpPr txBox="1">
                <a:spLocks noChangeArrowheads="1"/>
              </p:cNvSpPr>
              <p:nvPr/>
            </p:nvSpPr>
            <p:spPr bwMode="auto">
              <a:xfrm>
                <a:off x="3109" y="1392"/>
                <a:ext cx="44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17" name="Text Box 10"/>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电子源</a:t>
                </a:r>
              </a:p>
            </p:txBody>
          </p:sp>
          <p:sp>
            <p:nvSpPr>
              <p:cNvPr id="18" name="Text Box 9"/>
              <p:cNvSpPr txBox="1">
                <a:spLocks noChangeArrowheads="1"/>
              </p:cNvSpPr>
              <p:nvPr/>
            </p:nvSpPr>
            <p:spPr bwMode="auto">
              <a:xfrm>
                <a:off x="5232" y="134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感光屏</a:t>
                </a:r>
              </a:p>
            </p:txBody>
          </p:sp>
          <p:sp>
            <p:nvSpPr>
              <p:cNvPr id="19" name="Rectangle 8"/>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20" name="Text Box 2"/>
          <p:cNvSpPr txBox="1">
            <a:spLocks noChangeArrowheads="1"/>
          </p:cNvSpPr>
          <p:nvPr/>
        </p:nvSpPr>
        <p:spPr bwMode="auto">
          <a:xfrm>
            <a:off x="1527594" y="5451141"/>
            <a:ext cx="4663346" cy="831850"/>
          </a:xfrm>
          <a:prstGeom prst="rect">
            <a:avLst/>
          </a:prstGeom>
          <a:solidFill>
            <a:schemeClr val="bg1"/>
          </a:solidFill>
          <a:ln w="9525">
            <a:noFill/>
            <a:miter lim="800000"/>
            <a:headEnd/>
            <a:tailEnd/>
          </a:ln>
        </p:spPr>
        <p:txBody>
          <a:bodyPr wrap="square">
            <a:spAutoFit/>
          </a:bodyPr>
          <a:lstStyle/>
          <a:p>
            <a:pPr fontAlgn="auto">
              <a:spcBef>
                <a:spcPct val="50000"/>
              </a:spcBef>
              <a:spcAft>
                <a:spcPts val="0"/>
              </a:spcAft>
              <a:defRPr/>
            </a:pPr>
            <a:r>
              <a:rPr lang="zh-CN" altLang="en-US" sz="2400" b="1" dirty="0">
                <a:solidFill>
                  <a:srgbClr val="0000FF"/>
                </a:solidFill>
                <a:latin typeface="+mj-ea"/>
                <a:ea typeface="+mj-ea"/>
              </a:rPr>
              <a:t>一个电子有 </a:t>
            </a:r>
            <a:r>
              <a:rPr lang="en-US" altLang="zh-CN" sz="2400" b="1" dirty="0">
                <a:solidFill>
                  <a:srgbClr val="FF0000"/>
                </a:solidFill>
                <a:latin typeface="+mj-ea"/>
                <a:ea typeface="+mj-ea"/>
              </a:rPr>
              <a:t>Ψ</a:t>
            </a:r>
            <a:r>
              <a:rPr lang="en-US" altLang="zh-CN" sz="2400" b="1" baseline="-25000" dirty="0">
                <a:solidFill>
                  <a:srgbClr val="FF0000"/>
                </a:solidFill>
                <a:latin typeface="+mj-ea"/>
                <a:ea typeface="+mj-ea"/>
              </a:rPr>
              <a:t>1 </a:t>
            </a:r>
            <a:r>
              <a:rPr lang="zh-CN" altLang="en-US" sz="2400" b="1" dirty="0">
                <a:solidFill>
                  <a:srgbClr val="0000FF"/>
                </a:solidFill>
                <a:latin typeface="+mj-ea"/>
                <a:ea typeface="+mj-ea"/>
              </a:rPr>
              <a:t>和 </a:t>
            </a:r>
            <a:r>
              <a:rPr lang="en-US" altLang="zh-CN" sz="2400" b="1" dirty="0">
                <a:solidFill>
                  <a:srgbClr val="FF0000"/>
                </a:solidFill>
                <a:latin typeface="+mj-ea"/>
                <a:ea typeface="+mj-ea"/>
              </a:rPr>
              <a:t>Ψ</a:t>
            </a:r>
            <a:r>
              <a:rPr lang="en-US" altLang="zh-CN" sz="2400" b="1" baseline="-25000" dirty="0">
                <a:solidFill>
                  <a:srgbClr val="FF0000"/>
                </a:solidFill>
                <a:latin typeface="+mj-ea"/>
                <a:ea typeface="+mj-ea"/>
              </a:rPr>
              <a:t>2</a:t>
            </a:r>
            <a:r>
              <a:rPr lang="en-US" altLang="zh-CN" sz="2400" b="1" dirty="0">
                <a:solidFill>
                  <a:srgbClr val="FF0000"/>
                </a:solidFill>
                <a:latin typeface="+mj-ea"/>
                <a:ea typeface="+mj-ea"/>
              </a:rPr>
              <a:t> </a:t>
            </a:r>
            <a:r>
              <a:rPr lang="zh-CN" altLang="en-US" sz="2400" b="1" dirty="0">
                <a:solidFill>
                  <a:srgbClr val="0000FF"/>
                </a:solidFill>
                <a:latin typeface="+mj-ea"/>
                <a:ea typeface="+mj-ea"/>
              </a:rPr>
              <a:t>两种可能的状态，</a:t>
            </a:r>
            <a:r>
              <a:rPr lang="en-US" altLang="zh-CN" sz="2400" b="1" dirty="0">
                <a:solidFill>
                  <a:srgbClr val="FF0000"/>
                </a:solidFill>
                <a:latin typeface="+mj-ea"/>
                <a:ea typeface="+mj-ea"/>
              </a:rPr>
              <a:t>Ψ</a:t>
            </a:r>
            <a:r>
              <a:rPr lang="en-US" altLang="zh-CN" sz="2400" b="1" dirty="0">
                <a:solidFill>
                  <a:srgbClr val="0000FF"/>
                </a:solidFill>
                <a:latin typeface="+mj-ea"/>
                <a:ea typeface="+mj-ea"/>
              </a:rPr>
              <a:t> </a:t>
            </a:r>
            <a:r>
              <a:rPr lang="zh-CN" altLang="en-US" sz="2400" b="1" dirty="0">
                <a:solidFill>
                  <a:srgbClr val="0000FF"/>
                </a:solidFill>
                <a:latin typeface="+mj-ea"/>
                <a:ea typeface="+mj-ea"/>
              </a:rPr>
              <a:t>是这两种状态的叠加。</a:t>
            </a:r>
          </a:p>
        </p:txBody>
      </p:sp>
      <p:sp>
        <p:nvSpPr>
          <p:cNvPr id="21" name="矩形 20"/>
          <p:cNvSpPr/>
          <p:nvPr/>
        </p:nvSpPr>
        <p:spPr>
          <a:xfrm>
            <a:off x="1343472" y="3140968"/>
            <a:ext cx="4520789" cy="461665"/>
          </a:xfrm>
          <a:prstGeom prst="rect">
            <a:avLst/>
          </a:prstGeom>
        </p:spPr>
        <p:txBody>
          <a:bodyPr wrap="none">
            <a:spAutoFit/>
          </a:bodyPr>
          <a:lstStyle/>
          <a:p>
            <a:pPr fontAlgn="auto">
              <a:spcBef>
                <a:spcPts val="0"/>
              </a:spcBef>
              <a:spcAft>
                <a:spcPts val="0"/>
              </a:spcAft>
              <a:defRPr/>
            </a:pPr>
            <a:r>
              <a:rPr lang="en-US" altLang="zh-CN" sz="2400" b="1" dirty="0">
                <a:solidFill>
                  <a:srgbClr val="E628C2"/>
                </a:solidFill>
                <a:latin typeface="+mj-ea"/>
                <a:ea typeface="+mn-ea"/>
              </a:rPr>
              <a:t>Ψ</a:t>
            </a:r>
            <a:r>
              <a:rPr lang="en-US" altLang="zh-CN" sz="2400" b="1" baseline="-25000" dirty="0">
                <a:solidFill>
                  <a:srgbClr val="E628C2"/>
                </a:solidFill>
                <a:latin typeface="+mj-ea"/>
                <a:ea typeface="+mn-ea"/>
              </a:rPr>
              <a:t>1</a:t>
            </a:r>
            <a:r>
              <a:rPr lang="zh-CN" altLang="en-US" sz="2400" b="1" baseline="-25000" dirty="0">
                <a:solidFill>
                  <a:srgbClr val="E628C2"/>
                </a:solidFill>
                <a:latin typeface="+mj-ea"/>
                <a:ea typeface="+mn-ea"/>
              </a:rPr>
              <a:t> </a:t>
            </a:r>
            <a:r>
              <a:rPr lang="zh-CN" altLang="en-US" sz="2400" b="1" dirty="0">
                <a:solidFill>
                  <a:srgbClr val="E628C2"/>
                </a:solidFill>
                <a:latin typeface="+mj-ea"/>
                <a:ea typeface="+mn-ea"/>
              </a:rPr>
              <a:t> </a:t>
            </a:r>
            <a:r>
              <a:rPr lang="zh-CN" altLang="en-US" sz="2400" b="1" dirty="0">
                <a:solidFill>
                  <a:srgbClr val="6600CC"/>
                </a:solidFill>
                <a:latin typeface="+mj-ea"/>
                <a:ea typeface="+mn-ea"/>
              </a:rPr>
              <a:t>：遮住缝</a:t>
            </a:r>
            <a:r>
              <a:rPr lang="en-US" altLang="zh-CN" sz="2400" b="1" dirty="0">
                <a:solidFill>
                  <a:srgbClr val="6600CC"/>
                </a:solidFill>
                <a:latin typeface="+mj-ea"/>
                <a:ea typeface="+mn-ea"/>
              </a:rPr>
              <a:t>2</a:t>
            </a:r>
            <a:r>
              <a:rPr lang="zh-CN" altLang="en-US" sz="2400" b="1" dirty="0">
                <a:solidFill>
                  <a:srgbClr val="6600CC"/>
                </a:solidFill>
                <a:latin typeface="+mj-ea"/>
                <a:ea typeface="+mn-ea"/>
              </a:rPr>
              <a:t>时的电子波函数</a:t>
            </a:r>
            <a:r>
              <a:rPr lang="en-US" altLang="zh-CN" sz="2400" b="1" baseline="-25000" dirty="0">
                <a:solidFill>
                  <a:srgbClr val="6600CC"/>
                </a:solidFill>
                <a:latin typeface="+mj-ea"/>
                <a:ea typeface="+mn-ea"/>
              </a:rPr>
              <a:t> </a:t>
            </a:r>
            <a:endParaRPr lang="zh-CN" altLang="en-US" sz="2400" b="1" dirty="0">
              <a:solidFill>
                <a:srgbClr val="6600CC"/>
              </a:solidFill>
              <a:latin typeface="+mn-lt"/>
              <a:ea typeface="+mn-ea"/>
            </a:endParaRPr>
          </a:p>
        </p:txBody>
      </p:sp>
      <p:sp>
        <p:nvSpPr>
          <p:cNvPr id="22" name="矩形 21"/>
          <p:cNvSpPr/>
          <p:nvPr/>
        </p:nvSpPr>
        <p:spPr>
          <a:xfrm>
            <a:off x="5954899" y="3325468"/>
            <a:ext cx="4520789" cy="461665"/>
          </a:xfrm>
          <a:prstGeom prst="rect">
            <a:avLst/>
          </a:prstGeom>
        </p:spPr>
        <p:txBody>
          <a:bodyPr wrap="none">
            <a:spAutoFit/>
          </a:bodyPr>
          <a:lstStyle/>
          <a:p>
            <a:pPr fontAlgn="auto">
              <a:spcBef>
                <a:spcPts val="0"/>
              </a:spcBef>
              <a:spcAft>
                <a:spcPts val="0"/>
              </a:spcAft>
              <a:defRPr/>
            </a:pPr>
            <a:r>
              <a:rPr lang="en-US" altLang="zh-CN" sz="2400" b="1" dirty="0">
                <a:solidFill>
                  <a:srgbClr val="FF0000"/>
                </a:solidFill>
                <a:latin typeface="+mj-ea"/>
                <a:ea typeface="+mn-ea"/>
              </a:rPr>
              <a:t>Ψ</a:t>
            </a:r>
            <a:r>
              <a:rPr lang="en-US" altLang="zh-CN" sz="2400" b="1" baseline="-25000" dirty="0">
                <a:solidFill>
                  <a:srgbClr val="FF0000"/>
                </a:solidFill>
                <a:latin typeface="+mj-ea"/>
                <a:ea typeface="+mn-ea"/>
              </a:rPr>
              <a:t>2</a:t>
            </a:r>
            <a:r>
              <a:rPr lang="zh-CN" altLang="en-US" sz="2400" b="1" baseline="-25000" dirty="0">
                <a:solidFill>
                  <a:srgbClr val="000000"/>
                </a:solidFill>
                <a:latin typeface="+mj-ea"/>
                <a:ea typeface="+mn-ea"/>
              </a:rPr>
              <a:t> </a:t>
            </a:r>
            <a:r>
              <a:rPr lang="zh-CN" altLang="en-US" sz="2400" b="1" dirty="0">
                <a:solidFill>
                  <a:srgbClr val="000000"/>
                </a:solidFill>
                <a:latin typeface="+mj-ea"/>
                <a:ea typeface="+mn-ea"/>
              </a:rPr>
              <a:t> </a:t>
            </a:r>
            <a:r>
              <a:rPr lang="zh-CN" altLang="en-US" sz="2400" b="1" dirty="0">
                <a:solidFill>
                  <a:srgbClr val="008000"/>
                </a:solidFill>
                <a:latin typeface="+mj-ea"/>
                <a:ea typeface="+mn-ea"/>
              </a:rPr>
              <a:t>：遮住缝</a:t>
            </a:r>
            <a:r>
              <a:rPr lang="en-US" altLang="zh-CN" sz="2400" b="1" dirty="0">
                <a:solidFill>
                  <a:srgbClr val="008000"/>
                </a:solidFill>
                <a:latin typeface="+mj-ea"/>
                <a:ea typeface="+mn-ea"/>
              </a:rPr>
              <a:t>1</a:t>
            </a:r>
            <a:r>
              <a:rPr lang="zh-CN" altLang="en-US" sz="2400" b="1" dirty="0">
                <a:solidFill>
                  <a:srgbClr val="008000"/>
                </a:solidFill>
                <a:latin typeface="+mj-ea"/>
                <a:ea typeface="+mn-ea"/>
              </a:rPr>
              <a:t>时的电子波函数</a:t>
            </a:r>
            <a:r>
              <a:rPr lang="en-US" altLang="zh-CN" sz="2400" b="1" baseline="-25000" dirty="0">
                <a:solidFill>
                  <a:srgbClr val="008000"/>
                </a:solidFill>
                <a:latin typeface="+mj-ea"/>
                <a:ea typeface="+mn-ea"/>
              </a:rPr>
              <a:t> </a:t>
            </a:r>
            <a:endParaRPr lang="zh-CN" altLang="en-US" sz="2400" b="1" dirty="0">
              <a:solidFill>
                <a:srgbClr val="008000"/>
              </a:solidFill>
              <a:latin typeface="+mn-lt"/>
              <a:ea typeface="+mn-ea"/>
            </a:endParaRPr>
          </a:p>
        </p:txBody>
      </p:sp>
      <p:sp>
        <p:nvSpPr>
          <p:cNvPr id="23" name="矩形 22"/>
          <p:cNvSpPr/>
          <p:nvPr/>
        </p:nvSpPr>
        <p:spPr>
          <a:xfrm>
            <a:off x="1641282" y="4372238"/>
            <a:ext cx="3190064" cy="830997"/>
          </a:xfrm>
          <a:prstGeom prst="rect">
            <a:avLst/>
          </a:prstGeom>
        </p:spPr>
        <p:txBody>
          <a:bodyPr wrap="square">
            <a:spAutoFit/>
          </a:bodyPr>
          <a:lstStyle/>
          <a:p>
            <a:pPr fontAlgn="auto">
              <a:spcBef>
                <a:spcPts val="0"/>
              </a:spcBef>
              <a:spcAft>
                <a:spcPts val="0"/>
              </a:spcAft>
              <a:defRPr/>
            </a:pPr>
            <a:r>
              <a:rPr lang="en-US" altLang="zh-CN" sz="2400" b="1" dirty="0">
                <a:solidFill>
                  <a:srgbClr val="C00000"/>
                </a:solidFill>
                <a:latin typeface="+mj-ea"/>
                <a:ea typeface="+mn-ea"/>
              </a:rPr>
              <a:t>Ψ</a:t>
            </a:r>
            <a:r>
              <a:rPr lang="zh-CN" altLang="en-US" sz="2400" b="1" dirty="0">
                <a:solidFill>
                  <a:srgbClr val="000000"/>
                </a:solidFill>
                <a:latin typeface="+mj-ea"/>
                <a:ea typeface="+mn-ea"/>
              </a:rPr>
              <a:t>：</a:t>
            </a:r>
            <a:r>
              <a:rPr lang="zh-CN" altLang="en-US" sz="2400" b="1" dirty="0">
                <a:solidFill>
                  <a:srgbClr val="E628C2"/>
                </a:solidFill>
                <a:latin typeface="+mj-ea"/>
                <a:ea typeface="+mn-ea"/>
              </a:rPr>
              <a:t>同时打开缝</a:t>
            </a:r>
            <a:r>
              <a:rPr lang="en-US" altLang="zh-CN" sz="2400" b="1" dirty="0">
                <a:solidFill>
                  <a:srgbClr val="E628C2"/>
                </a:solidFill>
                <a:latin typeface="+mj-ea"/>
                <a:ea typeface="+mn-ea"/>
              </a:rPr>
              <a:t>1</a:t>
            </a:r>
            <a:r>
              <a:rPr lang="zh-CN" altLang="en-US" sz="2400" b="1" dirty="0">
                <a:solidFill>
                  <a:srgbClr val="E628C2"/>
                </a:solidFill>
                <a:latin typeface="+mj-ea"/>
                <a:ea typeface="+mn-ea"/>
              </a:rPr>
              <a:t>和</a:t>
            </a:r>
            <a:r>
              <a:rPr lang="en-US" altLang="zh-CN" sz="2400" b="1" dirty="0">
                <a:solidFill>
                  <a:srgbClr val="E628C2"/>
                </a:solidFill>
                <a:latin typeface="+mj-ea"/>
                <a:ea typeface="+mn-ea"/>
              </a:rPr>
              <a:t>2</a:t>
            </a:r>
            <a:r>
              <a:rPr lang="zh-CN" altLang="en-US" sz="2400" b="1" dirty="0">
                <a:solidFill>
                  <a:srgbClr val="E628C2"/>
                </a:solidFill>
                <a:latin typeface="+mj-ea"/>
                <a:ea typeface="+mn-ea"/>
              </a:rPr>
              <a:t>时的电子波函数</a:t>
            </a:r>
            <a:r>
              <a:rPr lang="en-US" altLang="zh-CN" sz="2400" b="1" baseline="-25000" dirty="0">
                <a:solidFill>
                  <a:srgbClr val="000000"/>
                </a:solidFill>
                <a:latin typeface="+mj-ea"/>
                <a:ea typeface="+mn-ea"/>
              </a:rPr>
              <a:t> </a:t>
            </a:r>
            <a:endParaRPr lang="zh-CN" altLang="en-US" sz="2400" b="1" dirty="0">
              <a:latin typeface="+mn-lt"/>
              <a:ea typeface="+mn-ea"/>
            </a:endParaRPr>
          </a:p>
        </p:txBody>
      </p:sp>
      <p:sp>
        <p:nvSpPr>
          <p:cNvPr id="24" name="Rectangle 7" descr="宽上对角线"/>
          <p:cNvSpPr>
            <a:spLocks noChangeArrowheads="1"/>
          </p:cNvSpPr>
          <p:nvPr/>
        </p:nvSpPr>
        <p:spPr bwMode="auto">
          <a:xfrm>
            <a:off x="3357751" y="1652394"/>
            <a:ext cx="182125" cy="468062"/>
          </a:xfrm>
          <a:prstGeom prst="rect">
            <a:avLst/>
          </a:prstGeom>
          <a:blipFill dpi="0" rotWithShape="0">
            <a:blip r:embed="rId2"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5" name="Rectangle 32"/>
          <p:cNvSpPr>
            <a:spLocks noChangeArrowheads="1"/>
          </p:cNvSpPr>
          <p:nvPr/>
        </p:nvSpPr>
        <p:spPr bwMode="auto">
          <a:xfrm>
            <a:off x="6536575" y="284242"/>
            <a:ext cx="3836112" cy="2736304"/>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26" name="Group 19"/>
          <p:cNvGrpSpPr>
            <a:grpSpLocks/>
          </p:cNvGrpSpPr>
          <p:nvPr/>
        </p:nvGrpSpPr>
        <p:grpSpPr bwMode="auto">
          <a:xfrm>
            <a:off x="7124126" y="772858"/>
            <a:ext cx="2667182" cy="1131268"/>
            <a:chOff x="2928" y="482"/>
            <a:chExt cx="2333" cy="862"/>
          </a:xfrm>
        </p:grpSpPr>
        <p:sp>
          <p:nvSpPr>
            <p:cNvPr id="27" name="Line 22"/>
            <p:cNvSpPr>
              <a:spLocks noChangeShapeType="1"/>
            </p:cNvSpPr>
            <p:nvPr/>
          </p:nvSpPr>
          <p:spPr bwMode="auto">
            <a:xfrm>
              <a:off x="2928" y="110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8" name="Line 21"/>
            <p:cNvSpPr>
              <a:spLocks noChangeShapeType="1"/>
            </p:cNvSpPr>
            <p:nvPr/>
          </p:nvSpPr>
          <p:spPr bwMode="auto">
            <a:xfrm flipV="1">
              <a:off x="3600" y="482"/>
              <a:ext cx="1661" cy="86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9" name="Text Box 20"/>
            <p:cNvSpPr txBox="1">
              <a:spLocks noChangeArrowheads="1"/>
            </p:cNvSpPr>
            <p:nvPr/>
          </p:nvSpPr>
          <p:spPr bwMode="auto">
            <a:xfrm>
              <a:off x="4371" y="854"/>
              <a:ext cx="59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2</a:t>
              </a:r>
              <a:endParaRPr lang="en-US" altLang="zh-CN" sz="2000" b="1" dirty="0">
                <a:latin typeface="+mj-ea"/>
                <a:ea typeface="+mj-ea"/>
              </a:endParaRPr>
            </a:p>
          </p:txBody>
        </p:sp>
      </p:grpSp>
      <p:grpSp>
        <p:nvGrpSpPr>
          <p:cNvPr id="30" name="Group 6"/>
          <p:cNvGrpSpPr>
            <a:grpSpLocks/>
          </p:cNvGrpSpPr>
          <p:nvPr/>
        </p:nvGrpSpPr>
        <p:grpSpPr bwMode="auto">
          <a:xfrm>
            <a:off x="6670073" y="518502"/>
            <a:ext cx="3462156" cy="2225789"/>
            <a:chOff x="2544" y="288"/>
            <a:chExt cx="2928" cy="1696"/>
          </a:xfrm>
        </p:grpSpPr>
        <p:sp>
          <p:nvSpPr>
            <p:cNvPr id="31" name="Line 17"/>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32" name="Group 7"/>
            <p:cNvGrpSpPr>
              <a:grpSpLocks/>
            </p:cNvGrpSpPr>
            <p:nvPr/>
          </p:nvGrpSpPr>
          <p:grpSpPr bwMode="auto">
            <a:xfrm>
              <a:off x="2544" y="288"/>
              <a:ext cx="2928" cy="1696"/>
              <a:chOff x="2544" y="288"/>
              <a:chExt cx="2928" cy="1696"/>
            </a:xfrm>
          </p:grpSpPr>
          <p:sp>
            <p:nvSpPr>
              <p:cNvPr id="33" name="Line 16"/>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4" name="Line 15"/>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5" name="Line 14"/>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6" name="Line 13"/>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7" name="Text Box 12"/>
              <p:cNvSpPr txBox="1">
                <a:spLocks noChangeArrowheads="1"/>
              </p:cNvSpPr>
              <p:nvPr/>
            </p:nvSpPr>
            <p:spPr bwMode="auto">
              <a:xfrm>
                <a:off x="3072" y="576"/>
                <a:ext cx="480"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38" name="Text Box 11"/>
              <p:cNvSpPr txBox="1">
                <a:spLocks noChangeArrowheads="1"/>
              </p:cNvSpPr>
              <p:nvPr/>
            </p:nvSpPr>
            <p:spPr bwMode="auto">
              <a:xfrm>
                <a:off x="3109" y="1392"/>
                <a:ext cx="44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39" name="Text Box 10"/>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电子源</a:t>
                </a:r>
              </a:p>
            </p:txBody>
          </p:sp>
          <p:sp>
            <p:nvSpPr>
              <p:cNvPr id="40" name="Text Box 9"/>
              <p:cNvSpPr txBox="1">
                <a:spLocks noChangeArrowheads="1"/>
              </p:cNvSpPr>
              <p:nvPr/>
            </p:nvSpPr>
            <p:spPr bwMode="auto">
              <a:xfrm>
                <a:off x="5232" y="134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感光屏</a:t>
                </a:r>
              </a:p>
            </p:txBody>
          </p:sp>
          <p:sp>
            <p:nvSpPr>
              <p:cNvPr id="41" name="Rectangle 8"/>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42" name="Text Box 25"/>
          <p:cNvSpPr txBox="1">
            <a:spLocks noChangeArrowheads="1"/>
          </p:cNvSpPr>
          <p:nvPr/>
        </p:nvSpPr>
        <p:spPr bwMode="auto">
          <a:xfrm>
            <a:off x="9470821" y="391961"/>
            <a:ext cx="340540" cy="33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latin typeface="宋体" panose="02010600030101010101" pitchFamily="2" charset="-122"/>
              </a:rPr>
              <a:t>P</a:t>
            </a:r>
          </a:p>
        </p:txBody>
      </p:sp>
      <p:sp>
        <p:nvSpPr>
          <p:cNvPr id="43" name="Rectangle 7" descr="宽上对角线"/>
          <p:cNvSpPr>
            <a:spLocks noChangeArrowheads="1"/>
          </p:cNvSpPr>
          <p:nvPr/>
        </p:nvSpPr>
        <p:spPr bwMode="auto">
          <a:xfrm>
            <a:off x="7827656" y="1057855"/>
            <a:ext cx="182125" cy="468062"/>
          </a:xfrm>
          <a:prstGeom prst="rect">
            <a:avLst/>
          </a:prstGeom>
          <a:blipFill dpi="0" rotWithShape="0">
            <a:blip r:embed="rId2"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4" name="Rectangle 32"/>
          <p:cNvSpPr>
            <a:spLocks noChangeArrowheads="1"/>
          </p:cNvSpPr>
          <p:nvPr/>
        </p:nvSpPr>
        <p:spPr bwMode="auto">
          <a:xfrm>
            <a:off x="6275363" y="3921628"/>
            <a:ext cx="3836112" cy="2736304"/>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45" name="Group 23"/>
          <p:cNvGrpSpPr>
            <a:grpSpLocks/>
          </p:cNvGrpSpPr>
          <p:nvPr/>
        </p:nvGrpSpPr>
        <p:grpSpPr bwMode="auto">
          <a:xfrm>
            <a:off x="6774503" y="4079688"/>
            <a:ext cx="2755063" cy="1133893"/>
            <a:chOff x="2928" y="240"/>
            <a:chExt cx="2330" cy="864"/>
          </a:xfrm>
        </p:grpSpPr>
        <p:sp>
          <p:nvSpPr>
            <p:cNvPr id="46" name="Line 27"/>
            <p:cNvSpPr>
              <a:spLocks noChangeShapeType="1"/>
            </p:cNvSpPr>
            <p:nvPr/>
          </p:nvSpPr>
          <p:spPr bwMode="auto">
            <a:xfrm flipV="1">
              <a:off x="2928" y="86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47" name="Line 26"/>
            <p:cNvSpPr>
              <a:spLocks noChangeShapeType="1"/>
            </p:cNvSpPr>
            <p:nvPr/>
          </p:nvSpPr>
          <p:spPr bwMode="auto">
            <a:xfrm flipV="1">
              <a:off x="3600" y="492"/>
              <a:ext cx="1658" cy="37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48" name="Text Box 25"/>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P</a:t>
              </a:r>
            </a:p>
          </p:txBody>
        </p:sp>
        <p:sp>
          <p:nvSpPr>
            <p:cNvPr id="49" name="Text Box 24"/>
            <p:cNvSpPr txBox="1">
              <a:spLocks noChangeArrowheads="1"/>
            </p:cNvSpPr>
            <p:nvPr/>
          </p:nvSpPr>
          <p:spPr bwMode="auto">
            <a:xfrm>
              <a:off x="3888" y="384"/>
              <a:ext cx="517"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1</a:t>
              </a:r>
              <a:endParaRPr lang="en-US" altLang="zh-CN" sz="2000" b="1" dirty="0">
                <a:latin typeface="+mj-ea"/>
                <a:ea typeface="+mj-ea"/>
              </a:endParaRPr>
            </a:p>
          </p:txBody>
        </p:sp>
      </p:grpSp>
      <p:grpSp>
        <p:nvGrpSpPr>
          <p:cNvPr id="50" name="Group 19"/>
          <p:cNvGrpSpPr>
            <a:grpSpLocks/>
          </p:cNvGrpSpPr>
          <p:nvPr/>
        </p:nvGrpSpPr>
        <p:grpSpPr bwMode="auto">
          <a:xfrm>
            <a:off x="6862914" y="4410244"/>
            <a:ext cx="2667182" cy="1131268"/>
            <a:chOff x="2928" y="482"/>
            <a:chExt cx="2333" cy="862"/>
          </a:xfrm>
        </p:grpSpPr>
        <p:sp>
          <p:nvSpPr>
            <p:cNvPr id="51" name="Line 22"/>
            <p:cNvSpPr>
              <a:spLocks noChangeShapeType="1"/>
            </p:cNvSpPr>
            <p:nvPr/>
          </p:nvSpPr>
          <p:spPr bwMode="auto">
            <a:xfrm>
              <a:off x="2928" y="1104"/>
              <a:ext cx="672" cy="240"/>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2" name="Line 21"/>
            <p:cNvSpPr>
              <a:spLocks noChangeShapeType="1"/>
            </p:cNvSpPr>
            <p:nvPr/>
          </p:nvSpPr>
          <p:spPr bwMode="auto">
            <a:xfrm flipV="1">
              <a:off x="3600" y="482"/>
              <a:ext cx="1661" cy="86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3" name="Text Box 20"/>
            <p:cNvSpPr txBox="1">
              <a:spLocks noChangeArrowheads="1"/>
            </p:cNvSpPr>
            <p:nvPr/>
          </p:nvSpPr>
          <p:spPr bwMode="auto">
            <a:xfrm>
              <a:off x="4371" y="854"/>
              <a:ext cx="59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2</a:t>
              </a:r>
              <a:endParaRPr lang="en-US" altLang="zh-CN" sz="2000" b="1" dirty="0">
                <a:latin typeface="+mj-ea"/>
                <a:ea typeface="+mj-ea"/>
              </a:endParaRPr>
            </a:p>
          </p:txBody>
        </p:sp>
      </p:grpSp>
      <p:sp>
        <p:nvSpPr>
          <p:cNvPr id="54" name="Text Box 18"/>
          <p:cNvSpPr txBox="1">
            <a:spLocks noChangeArrowheads="1"/>
          </p:cNvSpPr>
          <p:nvPr/>
        </p:nvSpPr>
        <p:spPr bwMode="auto">
          <a:xfrm>
            <a:off x="9712843" y="4394871"/>
            <a:ext cx="397296" cy="40011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endParaRPr lang="en-US" altLang="zh-CN" sz="2000" b="1" dirty="0">
              <a:latin typeface="+mj-ea"/>
              <a:ea typeface="+mj-ea"/>
            </a:endParaRPr>
          </a:p>
        </p:txBody>
      </p:sp>
      <p:grpSp>
        <p:nvGrpSpPr>
          <p:cNvPr id="55" name="Group 6"/>
          <p:cNvGrpSpPr>
            <a:grpSpLocks/>
          </p:cNvGrpSpPr>
          <p:nvPr/>
        </p:nvGrpSpPr>
        <p:grpSpPr bwMode="auto">
          <a:xfrm>
            <a:off x="6408861" y="4155888"/>
            <a:ext cx="3462156" cy="2225789"/>
            <a:chOff x="2544" y="288"/>
            <a:chExt cx="2928" cy="1696"/>
          </a:xfrm>
        </p:grpSpPr>
        <p:sp>
          <p:nvSpPr>
            <p:cNvPr id="56" name="Line 17"/>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57" name="Group 7"/>
            <p:cNvGrpSpPr>
              <a:grpSpLocks/>
            </p:cNvGrpSpPr>
            <p:nvPr/>
          </p:nvGrpSpPr>
          <p:grpSpPr bwMode="auto">
            <a:xfrm>
              <a:off x="2544" y="288"/>
              <a:ext cx="2928" cy="1696"/>
              <a:chOff x="2544" y="288"/>
              <a:chExt cx="2928" cy="1696"/>
            </a:xfrm>
          </p:grpSpPr>
          <p:sp>
            <p:nvSpPr>
              <p:cNvPr id="58" name="Line 16"/>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9" name="Line 15"/>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0" name="Line 14"/>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1" name="Line 13"/>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2" name="Text Box 12"/>
              <p:cNvSpPr txBox="1">
                <a:spLocks noChangeArrowheads="1"/>
              </p:cNvSpPr>
              <p:nvPr/>
            </p:nvSpPr>
            <p:spPr bwMode="auto">
              <a:xfrm>
                <a:off x="3072" y="576"/>
                <a:ext cx="480"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63" name="Text Box 11"/>
              <p:cNvSpPr txBox="1">
                <a:spLocks noChangeArrowheads="1"/>
              </p:cNvSpPr>
              <p:nvPr/>
            </p:nvSpPr>
            <p:spPr bwMode="auto">
              <a:xfrm>
                <a:off x="3109" y="1392"/>
                <a:ext cx="443"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64" name="Text Box 10"/>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电子源</a:t>
                </a:r>
              </a:p>
            </p:txBody>
          </p:sp>
          <p:sp>
            <p:nvSpPr>
              <p:cNvPr id="65" name="Text Box 9"/>
              <p:cNvSpPr txBox="1">
                <a:spLocks noChangeArrowheads="1"/>
              </p:cNvSpPr>
              <p:nvPr/>
            </p:nvSpPr>
            <p:spPr bwMode="auto">
              <a:xfrm>
                <a:off x="5232" y="134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感光屏</a:t>
                </a:r>
              </a:p>
            </p:txBody>
          </p:sp>
          <p:sp>
            <p:nvSpPr>
              <p:cNvPr id="66" name="Rectangle 8"/>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Tree>
    <p:extLst>
      <p:ext uri="{BB962C8B-B14F-4D97-AF65-F5344CB8AC3E}">
        <p14:creationId xmlns:p14="http://schemas.microsoft.com/office/powerpoint/2010/main" val="50541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heel(1)">
                                      <p:cBhvr>
                                        <p:cTn id="34" dur="20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additive="base">
                                        <p:cTn id="79" dur="500" fill="hold"/>
                                        <p:tgtEl>
                                          <p:spTgt spid="55"/>
                                        </p:tgtEl>
                                        <p:attrNameLst>
                                          <p:attrName>ppt_x</p:attrName>
                                        </p:attrNameLst>
                                      </p:cBhvr>
                                      <p:tavLst>
                                        <p:tav tm="0">
                                          <p:val>
                                            <p:strVal val="#ppt_x"/>
                                          </p:val>
                                        </p:tav>
                                        <p:tav tm="100000">
                                          <p:val>
                                            <p:strVal val="#ppt_x"/>
                                          </p:val>
                                        </p:tav>
                                      </p:tavLst>
                                    </p:anim>
                                    <p:anim calcmode="lin" valueType="num">
                                      <p:cBhvr additive="base">
                                        <p:cTn id="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1000"/>
                                        <p:tgtEl>
                                          <p:spTgt spid="54"/>
                                        </p:tgtEl>
                                      </p:cBhvr>
                                    </p:animEffect>
                                    <p:anim calcmode="lin" valueType="num">
                                      <p:cBhvr>
                                        <p:cTn id="98" dur="1000" fill="hold"/>
                                        <p:tgtEl>
                                          <p:spTgt spid="54"/>
                                        </p:tgtEl>
                                        <p:attrNameLst>
                                          <p:attrName>ppt_x</p:attrName>
                                        </p:attrNameLst>
                                      </p:cBhvr>
                                      <p:tavLst>
                                        <p:tav tm="0">
                                          <p:val>
                                            <p:strVal val="#ppt_x"/>
                                          </p:val>
                                        </p:tav>
                                        <p:tav tm="100000">
                                          <p:val>
                                            <p:strVal val="#ppt_x"/>
                                          </p:val>
                                        </p:tav>
                                      </p:tavLst>
                                    </p:anim>
                                    <p:anim calcmode="lin" valueType="num">
                                      <p:cBhvr>
                                        <p:cTn id="9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wipe(down)">
                                      <p:cBhvr>
                                        <p:cTn id="104" dur="580">
                                          <p:stCondLst>
                                            <p:cond delay="0"/>
                                          </p:stCondLst>
                                        </p:cTn>
                                        <p:tgtEl>
                                          <p:spTgt spid="20"/>
                                        </p:tgtEl>
                                      </p:cBhvr>
                                    </p:animEffect>
                                    <p:anim calcmode="lin" valueType="num">
                                      <p:cBhvr>
                                        <p:cTn id="105"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10" dur="26">
                                          <p:stCondLst>
                                            <p:cond delay="650"/>
                                          </p:stCondLst>
                                        </p:cTn>
                                        <p:tgtEl>
                                          <p:spTgt spid="20"/>
                                        </p:tgtEl>
                                      </p:cBhvr>
                                      <p:to x="100000" y="60000"/>
                                    </p:animScale>
                                    <p:animScale>
                                      <p:cBhvr>
                                        <p:cTn id="111" dur="166" decel="50000">
                                          <p:stCondLst>
                                            <p:cond delay="676"/>
                                          </p:stCondLst>
                                        </p:cTn>
                                        <p:tgtEl>
                                          <p:spTgt spid="20"/>
                                        </p:tgtEl>
                                      </p:cBhvr>
                                      <p:to x="100000" y="100000"/>
                                    </p:animScale>
                                    <p:animScale>
                                      <p:cBhvr>
                                        <p:cTn id="112" dur="26">
                                          <p:stCondLst>
                                            <p:cond delay="1312"/>
                                          </p:stCondLst>
                                        </p:cTn>
                                        <p:tgtEl>
                                          <p:spTgt spid="20"/>
                                        </p:tgtEl>
                                      </p:cBhvr>
                                      <p:to x="100000" y="80000"/>
                                    </p:animScale>
                                    <p:animScale>
                                      <p:cBhvr>
                                        <p:cTn id="113" dur="166" decel="50000">
                                          <p:stCondLst>
                                            <p:cond delay="1338"/>
                                          </p:stCondLst>
                                        </p:cTn>
                                        <p:tgtEl>
                                          <p:spTgt spid="20"/>
                                        </p:tgtEl>
                                      </p:cBhvr>
                                      <p:to x="100000" y="100000"/>
                                    </p:animScale>
                                    <p:animScale>
                                      <p:cBhvr>
                                        <p:cTn id="114" dur="26">
                                          <p:stCondLst>
                                            <p:cond delay="1642"/>
                                          </p:stCondLst>
                                        </p:cTn>
                                        <p:tgtEl>
                                          <p:spTgt spid="20"/>
                                        </p:tgtEl>
                                      </p:cBhvr>
                                      <p:to x="100000" y="90000"/>
                                    </p:animScale>
                                    <p:animScale>
                                      <p:cBhvr>
                                        <p:cTn id="115" dur="166" decel="50000">
                                          <p:stCondLst>
                                            <p:cond delay="1668"/>
                                          </p:stCondLst>
                                        </p:cTn>
                                        <p:tgtEl>
                                          <p:spTgt spid="20"/>
                                        </p:tgtEl>
                                      </p:cBhvr>
                                      <p:to x="100000" y="100000"/>
                                    </p:animScale>
                                    <p:animScale>
                                      <p:cBhvr>
                                        <p:cTn id="116" dur="26">
                                          <p:stCondLst>
                                            <p:cond delay="1808"/>
                                          </p:stCondLst>
                                        </p:cTn>
                                        <p:tgtEl>
                                          <p:spTgt spid="20"/>
                                        </p:tgtEl>
                                      </p:cBhvr>
                                      <p:to x="100000" y="95000"/>
                                    </p:animScale>
                                    <p:animScale>
                                      <p:cBhvr>
                                        <p:cTn id="117"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p:bldP spid="22" grpId="0"/>
      <p:bldP spid="23" grpId="0"/>
      <p:bldP spid="24" grpId="0" animBg="1"/>
      <p:bldP spid="25" grpId="0" animBg="1"/>
      <p:bldP spid="42" grpId="0"/>
      <p:bldP spid="43" grpId="0" animBg="1"/>
      <p:bldP spid="44" grpId="0" animBg="1"/>
      <p:bldP spid="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p:cNvSpPr>
            <a:spLocks noChangeArrowheads="1"/>
          </p:cNvSpPr>
          <p:nvPr/>
        </p:nvSpPr>
        <p:spPr bwMode="auto">
          <a:xfrm>
            <a:off x="1853441" y="218056"/>
            <a:ext cx="2555383" cy="2153101"/>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3" name="Group 23"/>
          <p:cNvGrpSpPr>
            <a:grpSpLocks/>
          </p:cNvGrpSpPr>
          <p:nvPr/>
        </p:nvGrpSpPr>
        <p:grpSpPr bwMode="auto">
          <a:xfrm>
            <a:off x="2145154" y="376117"/>
            <a:ext cx="1879439" cy="893966"/>
            <a:chOff x="2928" y="240"/>
            <a:chExt cx="2401" cy="864"/>
          </a:xfrm>
        </p:grpSpPr>
        <p:sp>
          <p:nvSpPr>
            <p:cNvPr id="4" name="Line 27"/>
            <p:cNvSpPr>
              <a:spLocks noChangeShapeType="1"/>
            </p:cNvSpPr>
            <p:nvPr/>
          </p:nvSpPr>
          <p:spPr bwMode="auto">
            <a:xfrm flipV="1">
              <a:off x="2928" y="882"/>
              <a:ext cx="780" cy="22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 name="Line 26"/>
            <p:cNvSpPr>
              <a:spLocks noChangeShapeType="1"/>
            </p:cNvSpPr>
            <p:nvPr/>
          </p:nvSpPr>
          <p:spPr bwMode="auto">
            <a:xfrm flipV="1">
              <a:off x="3700" y="480"/>
              <a:ext cx="1629" cy="407"/>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 name="Text Box 25"/>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latin typeface="宋体" panose="02010600030101010101" pitchFamily="2" charset="-122"/>
                </a:rPr>
                <a:t>P</a:t>
              </a:r>
            </a:p>
          </p:txBody>
        </p:sp>
        <p:sp>
          <p:nvSpPr>
            <p:cNvPr id="7" name="Text Box 24"/>
            <p:cNvSpPr txBox="1">
              <a:spLocks noChangeArrowheads="1"/>
            </p:cNvSpPr>
            <p:nvPr/>
          </p:nvSpPr>
          <p:spPr bwMode="auto">
            <a:xfrm>
              <a:off x="3888" y="314"/>
              <a:ext cx="811" cy="387"/>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1</a:t>
              </a:r>
              <a:endParaRPr lang="en-US" altLang="zh-CN" sz="2000" b="1" dirty="0">
                <a:latin typeface="+mj-ea"/>
                <a:ea typeface="+mj-ea"/>
              </a:endParaRPr>
            </a:p>
          </p:txBody>
        </p:sp>
      </p:grpSp>
      <p:grpSp>
        <p:nvGrpSpPr>
          <p:cNvPr id="8" name="Group 6"/>
          <p:cNvGrpSpPr>
            <a:grpSpLocks/>
          </p:cNvGrpSpPr>
          <p:nvPr/>
        </p:nvGrpSpPr>
        <p:grpSpPr bwMode="auto">
          <a:xfrm>
            <a:off x="1927578" y="452316"/>
            <a:ext cx="2291960" cy="1688601"/>
            <a:chOff x="2544" y="288"/>
            <a:chExt cx="2928" cy="1632"/>
          </a:xfrm>
        </p:grpSpPr>
        <p:sp>
          <p:nvSpPr>
            <p:cNvPr id="9" name="Line 17"/>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10" name="Group 7"/>
            <p:cNvGrpSpPr>
              <a:grpSpLocks/>
            </p:cNvGrpSpPr>
            <p:nvPr/>
          </p:nvGrpSpPr>
          <p:grpSpPr bwMode="auto">
            <a:xfrm>
              <a:off x="2544" y="288"/>
              <a:ext cx="2928" cy="1632"/>
              <a:chOff x="2544" y="288"/>
              <a:chExt cx="2928" cy="1632"/>
            </a:xfrm>
          </p:grpSpPr>
          <p:sp>
            <p:nvSpPr>
              <p:cNvPr id="11" name="Line 16"/>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2" name="Line 15"/>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3" name="Line 14"/>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4" name="Line 13"/>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15" name="Text Box 12"/>
              <p:cNvSpPr txBox="1">
                <a:spLocks noChangeArrowheads="1"/>
              </p:cNvSpPr>
              <p:nvPr/>
            </p:nvSpPr>
            <p:spPr bwMode="auto">
              <a:xfrm>
                <a:off x="3019" y="440"/>
                <a:ext cx="682" cy="387"/>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16" name="Text Box 11"/>
              <p:cNvSpPr txBox="1">
                <a:spLocks noChangeArrowheads="1"/>
              </p:cNvSpPr>
              <p:nvPr/>
            </p:nvSpPr>
            <p:spPr bwMode="auto">
              <a:xfrm>
                <a:off x="2966" y="1392"/>
                <a:ext cx="586" cy="387"/>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17" name="Text Box 10"/>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电子源</a:t>
                </a:r>
              </a:p>
            </p:txBody>
          </p:sp>
          <p:sp>
            <p:nvSpPr>
              <p:cNvPr id="18" name="Text Box 9"/>
              <p:cNvSpPr txBox="1">
                <a:spLocks noChangeArrowheads="1"/>
              </p:cNvSpPr>
              <p:nvPr/>
            </p:nvSpPr>
            <p:spPr bwMode="auto">
              <a:xfrm>
                <a:off x="5232" y="1131"/>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感光屏</a:t>
                </a:r>
              </a:p>
            </p:txBody>
          </p:sp>
          <p:sp>
            <p:nvSpPr>
              <p:cNvPr id="19" name="Rectangle 8"/>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20" name="Rectangle 7" descr="宽上对角线"/>
          <p:cNvSpPr>
            <a:spLocks noChangeArrowheads="1"/>
          </p:cNvSpPr>
          <p:nvPr/>
        </p:nvSpPr>
        <p:spPr bwMode="auto">
          <a:xfrm>
            <a:off x="2697276" y="1374578"/>
            <a:ext cx="120568" cy="369022"/>
          </a:xfrm>
          <a:prstGeom prst="rect">
            <a:avLst/>
          </a:prstGeom>
          <a:blipFill dpi="0" rotWithShape="0">
            <a:blip r:embed="rId2"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1" name="矩形 20"/>
          <p:cNvSpPr/>
          <p:nvPr/>
        </p:nvSpPr>
        <p:spPr>
          <a:xfrm>
            <a:off x="1848542" y="2419606"/>
            <a:ext cx="2428566" cy="830997"/>
          </a:xfrm>
          <a:prstGeom prst="rect">
            <a:avLst/>
          </a:prstGeom>
        </p:spPr>
        <p:txBody>
          <a:bodyPr wrap="square">
            <a:spAutoFit/>
          </a:bodyPr>
          <a:lstStyle/>
          <a:p>
            <a:pPr fontAlgn="auto">
              <a:spcBef>
                <a:spcPts val="0"/>
              </a:spcBef>
              <a:spcAft>
                <a:spcPts val="0"/>
              </a:spcAft>
              <a:defRPr/>
            </a:pPr>
            <a:r>
              <a:rPr lang="en-US" altLang="zh-CN" sz="2400" b="1" dirty="0">
                <a:solidFill>
                  <a:srgbClr val="E628C2"/>
                </a:solidFill>
                <a:latin typeface="+mj-ea"/>
                <a:ea typeface="+mn-ea"/>
              </a:rPr>
              <a:t>Ψ</a:t>
            </a:r>
            <a:r>
              <a:rPr lang="en-US" altLang="zh-CN" sz="2400" b="1" baseline="-25000" dirty="0">
                <a:solidFill>
                  <a:srgbClr val="E628C2"/>
                </a:solidFill>
                <a:latin typeface="+mj-ea"/>
                <a:ea typeface="+mn-ea"/>
              </a:rPr>
              <a:t>1</a:t>
            </a:r>
            <a:r>
              <a:rPr lang="zh-CN" altLang="en-US" sz="2400" b="1" baseline="-25000" dirty="0">
                <a:solidFill>
                  <a:srgbClr val="E628C2"/>
                </a:solidFill>
                <a:latin typeface="+mj-ea"/>
                <a:ea typeface="+mn-ea"/>
              </a:rPr>
              <a:t> </a:t>
            </a:r>
            <a:r>
              <a:rPr lang="zh-CN" altLang="en-US" sz="2400" b="1" dirty="0">
                <a:solidFill>
                  <a:srgbClr val="E628C2"/>
                </a:solidFill>
                <a:latin typeface="+mj-ea"/>
                <a:ea typeface="+mn-ea"/>
              </a:rPr>
              <a:t> </a:t>
            </a:r>
            <a:r>
              <a:rPr lang="zh-CN" altLang="en-US" sz="2400" b="1" dirty="0">
                <a:solidFill>
                  <a:srgbClr val="6600CC"/>
                </a:solidFill>
                <a:latin typeface="+mj-ea"/>
                <a:ea typeface="+mn-ea"/>
              </a:rPr>
              <a:t>：遮住缝</a:t>
            </a:r>
            <a:r>
              <a:rPr lang="en-US" altLang="zh-CN" sz="2400" b="1" dirty="0">
                <a:solidFill>
                  <a:srgbClr val="6600CC"/>
                </a:solidFill>
                <a:latin typeface="+mj-ea"/>
                <a:ea typeface="+mn-ea"/>
              </a:rPr>
              <a:t>2</a:t>
            </a:r>
            <a:r>
              <a:rPr lang="zh-CN" altLang="en-US" sz="2400" b="1" dirty="0">
                <a:solidFill>
                  <a:srgbClr val="6600CC"/>
                </a:solidFill>
                <a:latin typeface="+mj-ea"/>
                <a:ea typeface="+mn-ea"/>
              </a:rPr>
              <a:t>时的电子波函数</a:t>
            </a:r>
            <a:r>
              <a:rPr lang="en-US" altLang="zh-CN" sz="2400" b="1" baseline="-25000" dirty="0">
                <a:solidFill>
                  <a:srgbClr val="6600CC"/>
                </a:solidFill>
                <a:latin typeface="+mj-ea"/>
                <a:ea typeface="+mn-ea"/>
              </a:rPr>
              <a:t> </a:t>
            </a:r>
            <a:endParaRPr lang="zh-CN" altLang="en-US" sz="2400" b="1" dirty="0">
              <a:solidFill>
                <a:srgbClr val="6600CC"/>
              </a:solidFill>
              <a:latin typeface="+mn-lt"/>
              <a:ea typeface="+mn-ea"/>
            </a:endParaRPr>
          </a:p>
        </p:txBody>
      </p:sp>
      <p:sp>
        <p:nvSpPr>
          <p:cNvPr id="22" name="Rectangle 32"/>
          <p:cNvSpPr>
            <a:spLocks noChangeArrowheads="1"/>
          </p:cNvSpPr>
          <p:nvPr/>
        </p:nvSpPr>
        <p:spPr bwMode="auto">
          <a:xfrm>
            <a:off x="4698945" y="230072"/>
            <a:ext cx="2745602" cy="2121477"/>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23" name="Group 19"/>
          <p:cNvGrpSpPr>
            <a:grpSpLocks/>
          </p:cNvGrpSpPr>
          <p:nvPr/>
        </p:nvGrpSpPr>
        <p:grpSpPr bwMode="auto">
          <a:xfrm>
            <a:off x="5121839" y="684093"/>
            <a:ext cx="1891787" cy="879115"/>
            <a:chOff x="2928" y="448"/>
            <a:chExt cx="2312" cy="864"/>
          </a:xfrm>
        </p:grpSpPr>
        <p:sp>
          <p:nvSpPr>
            <p:cNvPr id="24" name="Line 22"/>
            <p:cNvSpPr>
              <a:spLocks noChangeShapeType="1"/>
            </p:cNvSpPr>
            <p:nvPr/>
          </p:nvSpPr>
          <p:spPr bwMode="auto">
            <a:xfrm>
              <a:off x="2928" y="1104"/>
              <a:ext cx="671" cy="204"/>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5" name="Line 21"/>
            <p:cNvSpPr>
              <a:spLocks noChangeShapeType="1"/>
            </p:cNvSpPr>
            <p:nvPr/>
          </p:nvSpPr>
          <p:spPr bwMode="auto">
            <a:xfrm flipV="1">
              <a:off x="3579" y="448"/>
              <a:ext cx="1661" cy="864"/>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26" name="Text Box 20"/>
            <p:cNvSpPr txBox="1">
              <a:spLocks noChangeArrowheads="1"/>
            </p:cNvSpPr>
            <p:nvPr/>
          </p:nvSpPr>
          <p:spPr bwMode="auto">
            <a:xfrm>
              <a:off x="4371" y="854"/>
              <a:ext cx="675" cy="393"/>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2</a:t>
              </a:r>
              <a:endParaRPr lang="en-US" altLang="zh-CN" sz="2000" b="1" dirty="0">
                <a:latin typeface="+mj-ea"/>
                <a:ea typeface="+mj-ea"/>
              </a:endParaRPr>
            </a:p>
          </p:txBody>
        </p:sp>
      </p:grpSp>
      <p:grpSp>
        <p:nvGrpSpPr>
          <p:cNvPr id="27" name="Group 6"/>
          <p:cNvGrpSpPr>
            <a:grpSpLocks/>
          </p:cNvGrpSpPr>
          <p:nvPr/>
        </p:nvGrpSpPr>
        <p:grpSpPr bwMode="auto">
          <a:xfrm>
            <a:off x="4779766" y="464332"/>
            <a:ext cx="2522806" cy="1660551"/>
            <a:chOff x="2544" y="288"/>
            <a:chExt cx="2981" cy="1632"/>
          </a:xfrm>
        </p:grpSpPr>
        <p:sp>
          <p:nvSpPr>
            <p:cNvPr id="28" name="Line 17"/>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29" name="Group 7"/>
            <p:cNvGrpSpPr>
              <a:grpSpLocks/>
            </p:cNvGrpSpPr>
            <p:nvPr/>
          </p:nvGrpSpPr>
          <p:grpSpPr bwMode="auto">
            <a:xfrm>
              <a:off x="2544" y="288"/>
              <a:ext cx="2981" cy="1632"/>
              <a:chOff x="2544" y="288"/>
              <a:chExt cx="2981" cy="1632"/>
            </a:xfrm>
          </p:grpSpPr>
          <p:sp>
            <p:nvSpPr>
              <p:cNvPr id="30" name="Line 16"/>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1" name="Line 15"/>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2" name="Line 14"/>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3" name="Line 13"/>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34" name="Text Box 12"/>
              <p:cNvSpPr txBox="1">
                <a:spLocks noChangeArrowheads="1"/>
              </p:cNvSpPr>
              <p:nvPr/>
            </p:nvSpPr>
            <p:spPr bwMode="auto">
              <a:xfrm>
                <a:off x="3072" y="576"/>
                <a:ext cx="480" cy="305"/>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35" name="Text Box 11"/>
              <p:cNvSpPr txBox="1">
                <a:spLocks noChangeArrowheads="1"/>
              </p:cNvSpPr>
              <p:nvPr/>
            </p:nvSpPr>
            <p:spPr bwMode="auto">
              <a:xfrm>
                <a:off x="3040" y="1392"/>
                <a:ext cx="512" cy="393"/>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36" name="Text Box 10"/>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a:latin typeface="+mj-ea"/>
                    <a:ea typeface="+mj-ea"/>
                  </a:rPr>
                  <a:t>电子源</a:t>
                </a:r>
              </a:p>
            </p:txBody>
          </p:sp>
          <p:sp>
            <p:nvSpPr>
              <p:cNvPr id="37" name="Text Box 9"/>
              <p:cNvSpPr txBox="1">
                <a:spLocks noChangeArrowheads="1"/>
              </p:cNvSpPr>
              <p:nvPr/>
            </p:nvSpPr>
            <p:spPr bwMode="auto">
              <a:xfrm>
                <a:off x="5285" y="1124"/>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感光屏</a:t>
                </a:r>
              </a:p>
            </p:txBody>
          </p:sp>
          <p:sp>
            <p:nvSpPr>
              <p:cNvPr id="38" name="Rectangle 8"/>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39" name="Text Box 25"/>
          <p:cNvSpPr txBox="1">
            <a:spLocks noChangeArrowheads="1"/>
          </p:cNvSpPr>
          <p:nvPr/>
        </p:nvSpPr>
        <p:spPr bwMode="auto">
          <a:xfrm>
            <a:off x="7140800" y="337791"/>
            <a:ext cx="2437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latin typeface="宋体" panose="02010600030101010101" pitchFamily="2" charset="-122"/>
              </a:rPr>
              <a:t>P</a:t>
            </a:r>
          </a:p>
        </p:txBody>
      </p:sp>
      <p:sp>
        <p:nvSpPr>
          <p:cNvPr id="40" name="Rectangle 7" descr="宽上对角线"/>
          <p:cNvSpPr>
            <a:spLocks noChangeArrowheads="1"/>
          </p:cNvSpPr>
          <p:nvPr/>
        </p:nvSpPr>
        <p:spPr bwMode="auto">
          <a:xfrm>
            <a:off x="5625655" y="889472"/>
            <a:ext cx="130352" cy="362892"/>
          </a:xfrm>
          <a:prstGeom prst="rect">
            <a:avLst/>
          </a:prstGeom>
          <a:blipFill dpi="0" rotWithShape="0">
            <a:blip r:embed="rId2"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1" name="矩形 40"/>
          <p:cNvSpPr/>
          <p:nvPr/>
        </p:nvSpPr>
        <p:spPr>
          <a:xfrm>
            <a:off x="4655840" y="2420888"/>
            <a:ext cx="2606826" cy="830997"/>
          </a:xfrm>
          <a:prstGeom prst="rect">
            <a:avLst/>
          </a:prstGeom>
        </p:spPr>
        <p:txBody>
          <a:bodyPr wrap="square">
            <a:spAutoFit/>
          </a:bodyPr>
          <a:lstStyle/>
          <a:p>
            <a:pPr fontAlgn="auto">
              <a:spcBef>
                <a:spcPts val="0"/>
              </a:spcBef>
              <a:spcAft>
                <a:spcPts val="0"/>
              </a:spcAft>
              <a:defRPr/>
            </a:pPr>
            <a:r>
              <a:rPr lang="en-US" altLang="zh-CN" sz="2400" b="1" dirty="0">
                <a:solidFill>
                  <a:srgbClr val="008000"/>
                </a:solidFill>
                <a:latin typeface="+mj-ea"/>
                <a:ea typeface="+mn-ea"/>
              </a:rPr>
              <a:t>Ψ</a:t>
            </a:r>
            <a:r>
              <a:rPr lang="en-US" altLang="zh-CN" sz="2400" b="1" baseline="-25000" dirty="0">
                <a:solidFill>
                  <a:srgbClr val="008000"/>
                </a:solidFill>
                <a:latin typeface="+mj-ea"/>
                <a:ea typeface="+mn-ea"/>
              </a:rPr>
              <a:t>2</a:t>
            </a:r>
            <a:r>
              <a:rPr lang="zh-CN" altLang="en-US" sz="2400" b="1" baseline="-25000" dirty="0">
                <a:solidFill>
                  <a:srgbClr val="008000"/>
                </a:solidFill>
                <a:latin typeface="+mj-ea"/>
                <a:ea typeface="+mn-ea"/>
              </a:rPr>
              <a:t> </a:t>
            </a:r>
            <a:r>
              <a:rPr lang="zh-CN" altLang="en-US" sz="2400" b="1" dirty="0">
                <a:solidFill>
                  <a:srgbClr val="008000"/>
                </a:solidFill>
                <a:latin typeface="+mj-ea"/>
                <a:ea typeface="+mn-ea"/>
              </a:rPr>
              <a:t> ：遮住缝</a:t>
            </a:r>
            <a:r>
              <a:rPr lang="en-US" altLang="zh-CN" sz="2400" b="1" dirty="0">
                <a:solidFill>
                  <a:srgbClr val="008000"/>
                </a:solidFill>
                <a:latin typeface="+mj-ea"/>
                <a:ea typeface="+mn-ea"/>
              </a:rPr>
              <a:t>1</a:t>
            </a:r>
            <a:r>
              <a:rPr lang="zh-CN" altLang="en-US" sz="2400" b="1" dirty="0">
                <a:solidFill>
                  <a:srgbClr val="008000"/>
                </a:solidFill>
                <a:latin typeface="+mj-ea"/>
                <a:ea typeface="+mn-ea"/>
              </a:rPr>
              <a:t>时的电子波函数</a:t>
            </a:r>
            <a:r>
              <a:rPr lang="en-US" altLang="zh-CN" sz="2400" b="1" baseline="-25000" dirty="0">
                <a:solidFill>
                  <a:srgbClr val="008000"/>
                </a:solidFill>
                <a:latin typeface="+mj-ea"/>
                <a:ea typeface="+mn-ea"/>
              </a:rPr>
              <a:t> </a:t>
            </a:r>
            <a:endParaRPr lang="zh-CN" altLang="en-US" sz="2400" b="1" dirty="0">
              <a:solidFill>
                <a:srgbClr val="008000"/>
              </a:solidFill>
              <a:latin typeface="+mn-lt"/>
              <a:ea typeface="+mn-ea"/>
            </a:endParaRPr>
          </a:p>
        </p:txBody>
      </p:sp>
      <p:sp>
        <p:nvSpPr>
          <p:cNvPr id="42" name="Rectangle 32"/>
          <p:cNvSpPr>
            <a:spLocks noChangeArrowheads="1"/>
          </p:cNvSpPr>
          <p:nvPr/>
        </p:nvSpPr>
        <p:spPr bwMode="auto">
          <a:xfrm>
            <a:off x="7786620" y="218124"/>
            <a:ext cx="2653323" cy="2193665"/>
          </a:xfrm>
          <a:prstGeom prst="rect">
            <a:avLst/>
          </a:prstGeom>
          <a:solidFill>
            <a:srgbClr val="FFFF00"/>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nvGrpSpPr>
          <p:cNvPr id="43" name="Group 23"/>
          <p:cNvGrpSpPr>
            <a:grpSpLocks/>
          </p:cNvGrpSpPr>
          <p:nvPr/>
        </p:nvGrpSpPr>
        <p:grpSpPr bwMode="auto">
          <a:xfrm>
            <a:off x="8082071" y="376185"/>
            <a:ext cx="1924404" cy="909030"/>
            <a:chOff x="2928" y="240"/>
            <a:chExt cx="2353" cy="864"/>
          </a:xfrm>
        </p:grpSpPr>
        <p:sp>
          <p:nvSpPr>
            <p:cNvPr id="44" name="Line 27"/>
            <p:cNvSpPr>
              <a:spLocks noChangeShapeType="1"/>
            </p:cNvSpPr>
            <p:nvPr/>
          </p:nvSpPr>
          <p:spPr bwMode="auto">
            <a:xfrm flipV="1">
              <a:off x="2928" y="905"/>
              <a:ext cx="818" cy="199"/>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45" name="Line 26"/>
            <p:cNvSpPr>
              <a:spLocks noChangeShapeType="1"/>
            </p:cNvSpPr>
            <p:nvPr/>
          </p:nvSpPr>
          <p:spPr bwMode="auto">
            <a:xfrm flipV="1">
              <a:off x="3746" y="488"/>
              <a:ext cx="1535" cy="417"/>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46" name="Text Box 25"/>
            <p:cNvSpPr txBox="1">
              <a:spLocks noChangeArrowheads="1"/>
            </p:cNvSpPr>
            <p:nvPr/>
          </p:nvSpPr>
          <p:spPr bwMode="auto">
            <a:xfrm>
              <a:off x="4896" y="24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宋体" panose="02010600030101010101" pitchFamily="2" charset="-122"/>
                </a:rPr>
                <a:t>P</a:t>
              </a:r>
            </a:p>
          </p:txBody>
        </p:sp>
        <p:sp>
          <p:nvSpPr>
            <p:cNvPr id="47" name="Text Box 24"/>
            <p:cNvSpPr txBox="1">
              <a:spLocks noChangeArrowheads="1"/>
            </p:cNvSpPr>
            <p:nvPr/>
          </p:nvSpPr>
          <p:spPr bwMode="auto">
            <a:xfrm>
              <a:off x="3888" y="384"/>
              <a:ext cx="789" cy="38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1</a:t>
              </a:r>
              <a:endParaRPr lang="en-US" altLang="zh-CN" sz="2000" b="1" dirty="0">
                <a:latin typeface="+mj-ea"/>
                <a:ea typeface="+mj-ea"/>
              </a:endParaRPr>
            </a:p>
          </p:txBody>
        </p:sp>
      </p:grpSp>
      <p:grpSp>
        <p:nvGrpSpPr>
          <p:cNvPr id="48" name="Group 19"/>
          <p:cNvGrpSpPr>
            <a:grpSpLocks/>
          </p:cNvGrpSpPr>
          <p:nvPr/>
        </p:nvGrpSpPr>
        <p:grpSpPr bwMode="auto">
          <a:xfrm>
            <a:off x="8153922" y="622571"/>
            <a:ext cx="1887510" cy="964791"/>
            <a:chOff x="2928" y="402"/>
            <a:chExt cx="2387" cy="917"/>
          </a:xfrm>
        </p:grpSpPr>
        <p:sp>
          <p:nvSpPr>
            <p:cNvPr id="49" name="Line 22"/>
            <p:cNvSpPr>
              <a:spLocks noChangeShapeType="1"/>
            </p:cNvSpPr>
            <p:nvPr/>
          </p:nvSpPr>
          <p:spPr bwMode="auto">
            <a:xfrm>
              <a:off x="2928" y="1104"/>
              <a:ext cx="717" cy="202"/>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0" name="Line 21"/>
            <p:cNvSpPr>
              <a:spLocks noChangeShapeType="1"/>
            </p:cNvSpPr>
            <p:nvPr/>
          </p:nvSpPr>
          <p:spPr bwMode="auto">
            <a:xfrm flipV="1">
              <a:off x="3635" y="402"/>
              <a:ext cx="1680" cy="917"/>
            </a:xfrm>
            <a:prstGeom prst="line">
              <a:avLst/>
            </a:prstGeom>
            <a:noFill/>
            <a:ln w="9525">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1" name="Text Box 20"/>
            <p:cNvSpPr txBox="1">
              <a:spLocks noChangeArrowheads="1"/>
            </p:cNvSpPr>
            <p:nvPr/>
          </p:nvSpPr>
          <p:spPr bwMode="auto">
            <a:xfrm>
              <a:off x="4371" y="854"/>
              <a:ext cx="754" cy="38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r>
                <a:rPr lang="en-US" altLang="zh-CN" sz="2000" b="1" baseline="-25000" dirty="0">
                  <a:solidFill>
                    <a:srgbClr val="000000"/>
                  </a:solidFill>
                  <a:latin typeface="+mj-ea"/>
                  <a:ea typeface="+mj-ea"/>
                </a:rPr>
                <a:t>2</a:t>
              </a:r>
              <a:endParaRPr lang="en-US" altLang="zh-CN" sz="2000" b="1" dirty="0">
                <a:latin typeface="+mj-ea"/>
                <a:ea typeface="+mj-ea"/>
              </a:endParaRPr>
            </a:p>
          </p:txBody>
        </p:sp>
      </p:grpSp>
      <p:sp>
        <p:nvSpPr>
          <p:cNvPr id="52" name="Text Box 18"/>
          <p:cNvSpPr txBox="1">
            <a:spLocks noChangeArrowheads="1"/>
          </p:cNvSpPr>
          <p:nvPr/>
        </p:nvSpPr>
        <p:spPr bwMode="auto">
          <a:xfrm>
            <a:off x="10085807" y="803492"/>
            <a:ext cx="274798" cy="40011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solidFill>
                  <a:srgbClr val="000000"/>
                </a:solidFill>
                <a:latin typeface="+mj-ea"/>
                <a:ea typeface="+mj-ea"/>
              </a:rPr>
              <a:t>Ψ</a:t>
            </a:r>
            <a:endParaRPr lang="en-US" altLang="zh-CN" sz="2000" b="1" dirty="0">
              <a:latin typeface="+mj-ea"/>
              <a:ea typeface="+mj-ea"/>
            </a:endParaRPr>
          </a:p>
        </p:txBody>
      </p:sp>
      <p:grpSp>
        <p:nvGrpSpPr>
          <p:cNvPr id="53" name="Group 6"/>
          <p:cNvGrpSpPr>
            <a:grpSpLocks/>
          </p:cNvGrpSpPr>
          <p:nvPr/>
        </p:nvGrpSpPr>
        <p:grpSpPr bwMode="auto">
          <a:xfrm>
            <a:off x="7849658" y="452384"/>
            <a:ext cx="2394669" cy="1717055"/>
            <a:chOff x="2544" y="288"/>
            <a:chExt cx="2928" cy="1632"/>
          </a:xfrm>
        </p:grpSpPr>
        <p:sp>
          <p:nvSpPr>
            <p:cNvPr id="54" name="Line 17"/>
            <p:cNvSpPr>
              <a:spLocks noChangeShapeType="1"/>
            </p:cNvSpPr>
            <p:nvPr/>
          </p:nvSpPr>
          <p:spPr bwMode="auto">
            <a:xfrm>
              <a:off x="3600" y="1104"/>
              <a:ext cx="1584" cy="0"/>
            </a:xfrm>
            <a:prstGeom prst="line">
              <a:avLst/>
            </a:prstGeom>
            <a:noFill/>
            <a:ln w="9525">
              <a:solidFill>
                <a:srgbClr val="003366"/>
              </a:solidFill>
              <a:prstDash val="dash"/>
              <a:round/>
              <a:headEnd/>
              <a:tailEnd/>
            </a:ln>
          </p:spPr>
          <p:txBody>
            <a:bodyPr/>
            <a:lstStyle/>
            <a:p>
              <a:pPr fontAlgn="auto">
                <a:spcBef>
                  <a:spcPts val="0"/>
                </a:spcBef>
                <a:spcAft>
                  <a:spcPts val="0"/>
                </a:spcAft>
                <a:defRPr/>
              </a:pPr>
              <a:endParaRPr lang="zh-CN" altLang="en-US" sz="2000" b="1">
                <a:latin typeface="+mj-ea"/>
                <a:ea typeface="+mj-ea"/>
              </a:endParaRPr>
            </a:p>
          </p:txBody>
        </p:sp>
        <p:grpSp>
          <p:nvGrpSpPr>
            <p:cNvPr id="55" name="Group 7"/>
            <p:cNvGrpSpPr>
              <a:grpSpLocks/>
            </p:cNvGrpSpPr>
            <p:nvPr/>
          </p:nvGrpSpPr>
          <p:grpSpPr bwMode="auto">
            <a:xfrm>
              <a:off x="2544" y="288"/>
              <a:ext cx="2928" cy="1632"/>
              <a:chOff x="2544" y="288"/>
              <a:chExt cx="2928" cy="1632"/>
            </a:xfrm>
          </p:grpSpPr>
          <p:sp>
            <p:nvSpPr>
              <p:cNvPr id="56" name="Line 16"/>
              <p:cNvSpPr>
                <a:spLocks noChangeShapeType="1"/>
              </p:cNvSpPr>
              <p:nvPr/>
            </p:nvSpPr>
            <p:spPr bwMode="auto">
              <a:xfrm>
                <a:off x="3600" y="288"/>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7" name="Line 15"/>
              <p:cNvSpPr>
                <a:spLocks noChangeShapeType="1"/>
              </p:cNvSpPr>
              <p:nvPr/>
            </p:nvSpPr>
            <p:spPr bwMode="auto">
              <a:xfrm>
                <a:off x="3600" y="1392"/>
                <a:ext cx="0" cy="528"/>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8" name="Line 14"/>
              <p:cNvSpPr>
                <a:spLocks noChangeShapeType="1"/>
              </p:cNvSpPr>
              <p:nvPr/>
            </p:nvSpPr>
            <p:spPr bwMode="auto">
              <a:xfrm>
                <a:off x="3600" y="912"/>
                <a:ext cx="0" cy="3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59" name="Line 13"/>
              <p:cNvSpPr>
                <a:spLocks noChangeShapeType="1"/>
              </p:cNvSpPr>
              <p:nvPr/>
            </p:nvSpPr>
            <p:spPr bwMode="auto">
              <a:xfrm>
                <a:off x="5184" y="336"/>
                <a:ext cx="0" cy="1584"/>
              </a:xfrm>
              <a:prstGeom prst="line">
                <a:avLst/>
              </a:prstGeom>
              <a:noFill/>
              <a:ln w="38100">
                <a:solidFill>
                  <a:srgbClr val="003366"/>
                </a:solidFill>
                <a:round/>
                <a:headEnd/>
                <a:tailEnd/>
              </a:ln>
            </p:spPr>
            <p:txBody>
              <a:bodyPr/>
              <a:lstStyle/>
              <a:p>
                <a:pPr fontAlgn="auto">
                  <a:spcBef>
                    <a:spcPts val="0"/>
                  </a:spcBef>
                  <a:spcAft>
                    <a:spcPts val="0"/>
                  </a:spcAft>
                  <a:defRPr/>
                </a:pPr>
                <a:endParaRPr lang="zh-CN" altLang="en-US" sz="2000" b="1">
                  <a:latin typeface="+mj-ea"/>
                  <a:ea typeface="+mj-ea"/>
                </a:endParaRPr>
              </a:p>
            </p:txBody>
          </p:sp>
          <p:sp>
            <p:nvSpPr>
              <p:cNvPr id="60" name="Text Box 12"/>
              <p:cNvSpPr txBox="1">
                <a:spLocks noChangeArrowheads="1"/>
              </p:cNvSpPr>
              <p:nvPr/>
            </p:nvSpPr>
            <p:spPr bwMode="auto">
              <a:xfrm>
                <a:off x="3072" y="576"/>
                <a:ext cx="534" cy="38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1</a:t>
                </a:r>
                <a:endParaRPr lang="en-US" altLang="zh-CN" sz="2000" b="1" dirty="0">
                  <a:latin typeface="+mj-ea"/>
                  <a:ea typeface="+mj-ea"/>
                </a:endParaRPr>
              </a:p>
            </p:txBody>
          </p:sp>
          <p:sp>
            <p:nvSpPr>
              <p:cNvPr id="61" name="Text Box 11"/>
              <p:cNvSpPr txBox="1">
                <a:spLocks noChangeArrowheads="1"/>
              </p:cNvSpPr>
              <p:nvPr/>
            </p:nvSpPr>
            <p:spPr bwMode="auto">
              <a:xfrm>
                <a:off x="3109" y="1392"/>
                <a:ext cx="546" cy="380"/>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altLang="zh-CN" sz="2000" b="1" dirty="0">
                    <a:latin typeface="+mj-ea"/>
                    <a:ea typeface="+mj-ea"/>
                  </a:rPr>
                  <a:t>S</a:t>
                </a:r>
                <a:r>
                  <a:rPr lang="en-US" altLang="zh-CN" sz="2000" b="1" baseline="-25000" dirty="0">
                    <a:latin typeface="+mj-ea"/>
                    <a:ea typeface="+mj-ea"/>
                  </a:rPr>
                  <a:t>2</a:t>
                </a:r>
                <a:endParaRPr lang="en-US" altLang="zh-CN" sz="2000" b="1" dirty="0">
                  <a:latin typeface="+mj-ea"/>
                  <a:ea typeface="+mj-ea"/>
                </a:endParaRPr>
              </a:p>
            </p:txBody>
          </p:sp>
          <p:sp>
            <p:nvSpPr>
              <p:cNvPr id="62" name="Text Box 10"/>
              <p:cNvSpPr txBox="1">
                <a:spLocks noChangeArrowheads="1"/>
              </p:cNvSpPr>
              <p:nvPr/>
            </p:nvSpPr>
            <p:spPr bwMode="auto">
              <a:xfrm>
                <a:off x="2544" y="1152"/>
                <a:ext cx="528" cy="446"/>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电子源</a:t>
                </a:r>
              </a:p>
            </p:txBody>
          </p:sp>
          <p:sp>
            <p:nvSpPr>
              <p:cNvPr id="63" name="Text Box 9"/>
              <p:cNvSpPr txBox="1">
                <a:spLocks noChangeArrowheads="1"/>
              </p:cNvSpPr>
              <p:nvPr/>
            </p:nvSpPr>
            <p:spPr bwMode="auto">
              <a:xfrm>
                <a:off x="5232" y="1235"/>
                <a:ext cx="240" cy="64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000" b="1" dirty="0">
                    <a:latin typeface="+mj-ea"/>
                    <a:ea typeface="+mj-ea"/>
                  </a:rPr>
                  <a:t>感光屏</a:t>
                </a:r>
              </a:p>
            </p:txBody>
          </p:sp>
          <p:sp>
            <p:nvSpPr>
              <p:cNvPr id="64" name="Rectangle 8"/>
              <p:cNvSpPr>
                <a:spLocks noChangeArrowheads="1"/>
              </p:cNvSpPr>
              <p:nvPr/>
            </p:nvSpPr>
            <p:spPr bwMode="auto">
              <a:xfrm>
                <a:off x="2640" y="1056"/>
                <a:ext cx="288" cy="96"/>
              </a:xfrm>
              <a:prstGeom prst="rect">
                <a:avLst/>
              </a:prstGeom>
              <a:solidFill>
                <a:srgbClr val="00FFFF"/>
              </a:solidFill>
              <a:ln w="9525">
                <a:solidFill>
                  <a:srgbClr val="003366"/>
                </a:solidFill>
                <a:miter lim="800000"/>
                <a:headEnd/>
                <a:tailEnd/>
              </a:ln>
            </p:spPr>
            <p:txBody>
              <a:bodyPr wrap="none" anchor="ctr"/>
              <a:lstStyle/>
              <a:p>
                <a:pPr fontAlgn="auto">
                  <a:spcBef>
                    <a:spcPts val="0"/>
                  </a:spcBef>
                  <a:spcAft>
                    <a:spcPts val="0"/>
                  </a:spcAft>
                  <a:defRPr/>
                </a:pPr>
                <a:endParaRPr lang="zh-CN" altLang="en-US" sz="2000" b="1">
                  <a:latin typeface="+mj-ea"/>
                  <a:ea typeface="+mj-ea"/>
                </a:endParaRPr>
              </a:p>
            </p:txBody>
          </p:sp>
        </p:grpSp>
      </p:grpSp>
      <p:sp>
        <p:nvSpPr>
          <p:cNvPr id="65" name="矩形 64"/>
          <p:cNvSpPr/>
          <p:nvPr/>
        </p:nvSpPr>
        <p:spPr>
          <a:xfrm>
            <a:off x="8341735" y="2558539"/>
            <a:ext cx="2139362" cy="1200329"/>
          </a:xfrm>
          <a:prstGeom prst="rect">
            <a:avLst/>
          </a:prstGeom>
        </p:spPr>
        <p:txBody>
          <a:bodyPr wrap="square">
            <a:spAutoFit/>
          </a:bodyPr>
          <a:lstStyle/>
          <a:p>
            <a:pPr fontAlgn="auto">
              <a:spcBef>
                <a:spcPts val="0"/>
              </a:spcBef>
              <a:spcAft>
                <a:spcPts val="0"/>
              </a:spcAft>
              <a:defRPr/>
            </a:pPr>
            <a:r>
              <a:rPr lang="en-US" altLang="zh-CN" sz="2400" b="1" dirty="0">
                <a:solidFill>
                  <a:srgbClr val="C00000"/>
                </a:solidFill>
                <a:latin typeface="+mj-ea"/>
                <a:ea typeface="+mn-ea"/>
              </a:rPr>
              <a:t>Ψ</a:t>
            </a:r>
            <a:r>
              <a:rPr lang="zh-CN" altLang="en-US" sz="2400" b="1" dirty="0">
                <a:solidFill>
                  <a:srgbClr val="000000"/>
                </a:solidFill>
                <a:latin typeface="+mj-ea"/>
                <a:ea typeface="+mn-ea"/>
              </a:rPr>
              <a:t>：</a:t>
            </a:r>
            <a:r>
              <a:rPr lang="zh-CN" altLang="en-US" sz="2400" b="1" dirty="0">
                <a:solidFill>
                  <a:srgbClr val="E628C2"/>
                </a:solidFill>
                <a:latin typeface="+mj-ea"/>
                <a:ea typeface="+mn-ea"/>
              </a:rPr>
              <a:t>同时打开缝</a:t>
            </a:r>
            <a:r>
              <a:rPr lang="en-US" altLang="zh-CN" sz="2400" b="1" dirty="0">
                <a:solidFill>
                  <a:srgbClr val="E628C2"/>
                </a:solidFill>
                <a:latin typeface="+mj-ea"/>
                <a:ea typeface="+mn-ea"/>
              </a:rPr>
              <a:t>1</a:t>
            </a:r>
            <a:r>
              <a:rPr lang="zh-CN" altLang="en-US" sz="2400" b="1" dirty="0">
                <a:solidFill>
                  <a:srgbClr val="E628C2"/>
                </a:solidFill>
                <a:latin typeface="+mj-ea"/>
                <a:ea typeface="+mn-ea"/>
              </a:rPr>
              <a:t>和</a:t>
            </a:r>
            <a:r>
              <a:rPr lang="en-US" altLang="zh-CN" sz="2400" b="1" dirty="0">
                <a:solidFill>
                  <a:srgbClr val="E628C2"/>
                </a:solidFill>
                <a:latin typeface="+mj-ea"/>
                <a:ea typeface="+mn-ea"/>
              </a:rPr>
              <a:t>2</a:t>
            </a:r>
            <a:r>
              <a:rPr lang="zh-CN" altLang="en-US" sz="2400" b="1" dirty="0">
                <a:solidFill>
                  <a:srgbClr val="E628C2"/>
                </a:solidFill>
                <a:latin typeface="+mj-ea"/>
                <a:ea typeface="+mn-ea"/>
              </a:rPr>
              <a:t>时的电子波函数</a:t>
            </a:r>
            <a:r>
              <a:rPr lang="en-US" altLang="zh-CN" sz="2400" b="1" baseline="-25000" dirty="0">
                <a:solidFill>
                  <a:srgbClr val="000000"/>
                </a:solidFill>
                <a:latin typeface="+mj-ea"/>
                <a:ea typeface="+mn-ea"/>
              </a:rPr>
              <a:t> </a:t>
            </a:r>
            <a:endParaRPr lang="zh-CN" altLang="en-US" sz="2400" b="1" dirty="0">
              <a:latin typeface="+mn-lt"/>
              <a:ea typeface="+mn-ea"/>
            </a:endParaRPr>
          </a:p>
        </p:txBody>
      </p:sp>
      <p:sp>
        <p:nvSpPr>
          <p:cNvPr id="66" name="矩形 65"/>
          <p:cNvSpPr/>
          <p:nvPr/>
        </p:nvSpPr>
        <p:spPr>
          <a:xfrm>
            <a:off x="1839214" y="3184426"/>
            <a:ext cx="6298519" cy="523220"/>
          </a:xfrm>
          <a:prstGeom prst="rect">
            <a:avLst/>
          </a:prstGeom>
        </p:spPr>
        <p:txBody>
          <a:bodyPr wrap="none">
            <a:spAutoFit/>
          </a:bodyPr>
          <a:lstStyle/>
          <a:p>
            <a:r>
              <a:rPr lang="en-US" altLang="zh-CN" sz="2800" b="1" dirty="0">
                <a:solidFill>
                  <a:srgbClr val="FF0000"/>
                </a:solidFill>
                <a:latin typeface="Calibri" panose="020F0502020204030204" pitchFamily="34" charset="0"/>
              </a:rPr>
              <a:t>Ψ= C</a:t>
            </a:r>
            <a:r>
              <a:rPr lang="en-US" altLang="zh-CN" sz="2800" b="1" baseline="-25000" dirty="0">
                <a:solidFill>
                  <a:srgbClr val="FF0000"/>
                </a:solidFill>
                <a:latin typeface="Calibri" panose="020F0502020204030204" pitchFamily="34" charset="0"/>
              </a:rPr>
              <a:t>1</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1</a:t>
            </a:r>
            <a:r>
              <a:rPr lang="en-US" altLang="zh-CN" sz="2800" b="1" dirty="0">
                <a:solidFill>
                  <a:srgbClr val="FF0000"/>
                </a:solidFill>
                <a:latin typeface="Calibri" panose="020F0502020204030204" pitchFamily="34" charset="0"/>
              </a:rPr>
              <a:t> + C</a:t>
            </a:r>
            <a:r>
              <a:rPr lang="en-US" altLang="zh-CN" sz="2800" b="1" baseline="-25000" dirty="0">
                <a:solidFill>
                  <a:srgbClr val="FF0000"/>
                </a:solidFill>
                <a:latin typeface="Calibri" panose="020F0502020204030204" pitchFamily="34" charset="0"/>
              </a:rPr>
              <a:t>2</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2</a:t>
            </a:r>
            <a:r>
              <a:rPr lang="en-US" altLang="zh-CN" sz="2800" b="1" dirty="0">
                <a:solidFill>
                  <a:srgbClr val="FF0000"/>
                </a:solidFill>
                <a:latin typeface="Calibri" panose="020F0502020204030204" pitchFamily="34" charset="0"/>
              </a:rPr>
              <a:t>  </a:t>
            </a:r>
            <a:r>
              <a:rPr lang="zh-CN" altLang="en-US" sz="2800" b="1" dirty="0">
                <a:latin typeface="Calibri" panose="020F0502020204030204" pitchFamily="34" charset="0"/>
              </a:rPr>
              <a:t>也是电子的可能状态。</a:t>
            </a:r>
            <a:endParaRPr lang="zh-CN" altLang="en-US" sz="2800" dirty="0"/>
          </a:p>
        </p:txBody>
      </p:sp>
      <p:sp>
        <p:nvSpPr>
          <p:cNvPr id="67" name="矩形 66"/>
          <p:cNvSpPr/>
          <p:nvPr/>
        </p:nvSpPr>
        <p:spPr>
          <a:xfrm>
            <a:off x="1883317" y="3615043"/>
            <a:ext cx="5206576" cy="523220"/>
          </a:xfrm>
          <a:prstGeom prst="rect">
            <a:avLst/>
          </a:prstGeom>
        </p:spPr>
        <p:txBody>
          <a:bodyPr wrap="square">
            <a:spAutoFit/>
          </a:bodyPr>
          <a:lstStyle/>
          <a:p>
            <a:pPr>
              <a:spcBef>
                <a:spcPct val="20000"/>
              </a:spcBef>
              <a:buSzPct val="75000"/>
            </a:pPr>
            <a:r>
              <a:rPr lang="zh-CN" altLang="en-US" sz="2800" b="1" dirty="0">
                <a:solidFill>
                  <a:srgbClr val="008000"/>
                </a:solidFill>
                <a:latin typeface="Calibri" panose="020F0502020204030204" pitchFamily="34" charset="0"/>
              </a:rPr>
              <a:t>空间找到电子的几率</a:t>
            </a:r>
            <a:r>
              <a:rPr lang="zh-CN" altLang="en-US" sz="2800" b="1" dirty="0">
                <a:solidFill>
                  <a:srgbClr val="008000"/>
                </a:solidFill>
                <a:latin typeface="+mj-ea"/>
              </a:rPr>
              <a:t>密度</a:t>
            </a:r>
            <a:r>
              <a:rPr lang="zh-CN" altLang="en-US" sz="2800" b="1" dirty="0">
                <a:solidFill>
                  <a:srgbClr val="008000"/>
                </a:solidFill>
                <a:latin typeface="Calibri" panose="020F0502020204030204" pitchFamily="34" charset="0"/>
              </a:rPr>
              <a:t>则是： </a:t>
            </a:r>
            <a:endParaRPr lang="zh-CN" altLang="en-US" sz="2800" b="1" dirty="0">
              <a:solidFill>
                <a:srgbClr val="008000"/>
              </a:solidFill>
              <a:latin typeface="Calibri" panose="020F0502020204030204" pitchFamily="34" charset="0"/>
              <a:ea typeface=""/>
              <a:cs typeface=""/>
            </a:endParaRPr>
          </a:p>
        </p:txBody>
      </p:sp>
      <p:sp>
        <p:nvSpPr>
          <p:cNvPr id="68" name="矩形 67"/>
          <p:cNvSpPr/>
          <p:nvPr/>
        </p:nvSpPr>
        <p:spPr>
          <a:xfrm>
            <a:off x="2134230" y="4045660"/>
            <a:ext cx="3615092" cy="523220"/>
          </a:xfrm>
          <a:prstGeom prst="rect">
            <a:avLst/>
          </a:prstGeom>
        </p:spPr>
        <p:txBody>
          <a:bodyPr wrap="none">
            <a:spAutoFit/>
          </a:bodyPr>
          <a:lstStyle/>
          <a:p>
            <a:pPr eaLnBrk="1" hangingPunct="1">
              <a:spcBef>
                <a:spcPct val="20000"/>
              </a:spcBef>
              <a:buSzPct val="75000"/>
            </a:pPr>
            <a:r>
              <a:rPr lang="en-US" altLang="zh-CN" sz="2800" b="1" dirty="0">
                <a:solidFill>
                  <a:srgbClr val="C00000"/>
                </a:solidFill>
                <a:latin typeface="Calibri" panose="020F0502020204030204" pitchFamily="34" charset="0"/>
              </a:rPr>
              <a:t>|Ψ|</a:t>
            </a:r>
            <a:r>
              <a:rPr lang="en-US" altLang="zh-CN" sz="2800" b="1" baseline="30000" dirty="0">
                <a:solidFill>
                  <a:srgbClr val="C00000"/>
                </a:solidFill>
                <a:latin typeface="Calibri" panose="020F0502020204030204" pitchFamily="34" charset="0"/>
              </a:rPr>
              <a:t>2</a:t>
            </a:r>
            <a:r>
              <a:rPr lang="en-US" altLang="zh-CN" sz="2800" b="1" dirty="0">
                <a:solidFill>
                  <a:srgbClr val="C00000"/>
                </a:solidFill>
                <a:latin typeface="Calibri" panose="020F0502020204030204" pitchFamily="34" charset="0"/>
              </a:rPr>
              <a:t> = |C</a:t>
            </a:r>
            <a:r>
              <a:rPr lang="en-US" altLang="zh-CN" sz="2800" b="1" baseline="-25000" dirty="0">
                <a:solidFill>
                  <a:srgbClr val="C00000"/>
                </a:solidFill>
                <a:latin typeface="Calibri" panose="020F0502020204030204" pitchFamily="34" charset="0"/>
              </a:rPr>
              <a:t>1</a:t>
            </a:r>
            <a:r>
              <a:rPr lang="en-US" altLang="zh-CN" sz="2800" b="1" dirty="0">
                <a:solidFill>
                  <a:srgbClr val="C00000"/>
                </a:solidFill>
                <a:latin typeface="Calibri" panose="020F0502020204030204" pitchFamily="34" charset="0"/>
              </a:rPr>
              <a:t>Ψ</a:t>
            </a:r>
            <a:r>
              <a:rPr lang="en-US" altLang="zh-CN" sz="2800" b="1" baseline="-25000" dirty="0">
                <a:solidFill>
                  <a:srgbClr val="C00000"/>
                </a:solidFill>
                <a:latin typeface="Calibri" panose="020F0502020204030204" pitchFamily="34" charset="0"/>
              </a:rPr>
              <a:t>1</a:t>
            </a:r>
            <a:r>
              <a:rPr lang="en-US" altLang="zh-CN" sz="2800" b="1" dirty="0">
                <a:solidFill>
                  <a:srgbClr val="C00000"/>
                </a:solidFill>
                <a:latin typeface="Calibri" panose="020F0502020204030204" pitchFamily="34" charset="0"/>
              </a:rPr>
              <a:t>+ C</a:t>
            </a:r>
            <a:r>
              <a:rPr lang="en-US" altLang="zh-CN" sz="2800" b="1" baseline="-25000" dirty="0">
                <a:solidFill>
                  <a:srgbClr val="C00000"/>
                </a:solidFill>
                <a:latin typeface="Calibri" panose="020F0502020204030204" pitchFamily="34" charset="0"/>
              </a:rPr>
              <a:t>2</a:t>
            </a:r>
            <a:r>
              <a:rPr lang="en-US" altLang="zh-CN" sz="2800" b="1" dirty="0">
                <a:solidFill>
                  <a:srgbClr val="C00000"/>
                </a:solidFill>
                <a:latin typeface="Calibri" panose="020F0502020204030204" pitchFamily="34" charset="0"/>
              </a:rPr>
              <a:t>Ψ</a:t>
            </a:r>
            <a:r>
              <a:rPr lang="en-US" altLang="zh-CN" sz="2800" b="1" baseline="-25000" dirty="0">
                <a:solidFill>
                  <a:srgbClr val="C00000"/>
                </a:solidFill>
                <a:latin typeface="Calibri" panose="020F0502020204030204" pitchFamily="34" charset="0"/>
              </a:rPr>
              <a:t>2</a:t>
            </a:r>
            <a:r>
              <a:rPr lang="en-US" altLang="zh-CN" sz="2800" b="1" dirty="0">
                <a:solidFill>
                  <a:srgbClr val="C00000"/>
                </a:solidFill>
                <a:latin typeface="Calibri" panose="020F0502020204030204" pitchFamily="34" charset="0"/>
              </a:rPr>
              <a:t>|</a:t>
            </a:r>
            <a:r>
              <a:rPr lang="en-US" altLang="zh-CN" sz="2800" b="1" baseline="30000" dirty="0">
                <a:solidFill>
                  <a:srgbClr val="C00000"/>
                </a:solidFill>
                <a:latin typeface="Calibri" panose="020F0502020204030204" pitchFamily="34" charset="0"/>
              </a:rPr>
              <a:t>2</a:t>
            </a:r>
            <a:r>
              <a:rPr lang="en-US" altLang="zh-CN" sz="2800" b="1" dirty="0">
                <a:solidFill>
                  <a:srgbClr val="C00000"/>
                </a:solidFill>
                <a:latin typeface="Calibri" panose="020F0502020204030204" pitchFamily="34" charset="0"/>
              </a:rPr>
              <a:t>  </a:t>
            </a:r>
            <a:endParaRPr lang="en-US" altLang="zh-CN" sz="2800" b="1" dirty="0">
              <a:solidFill>
                <a:srgbClr val="C00000"/>
              </a:solidFill>
              <a:latin typeface="Calibri" panose="020F0502020204030204" pitchFamily="34" charset="0"/>
              <a:ea typeface=""/>
              <a:cs typeface=""/>
            </a:endParaRPr>
          </a:p>
        </p:txBody>
      </p:sp>
      <p:sp>
        <p:nvSpPr>
          <p:cNvPr id="69" name="矩形 68"/>
          <p:cNvSpPr/>
          <p:nvPr/>
        </p:nvSpPr>
        <p:spPr>
          <a:xfrm>
            <a:off x="5588771" y="4088462"/>
            <a:ext cx="4953600" cy="523220"/>
          </a:xfrm>
          <a:prstGeom prst="rect">
            <a:avLst/>
          </a:prstGeom>
        </p:spPr>
        <p:txBody>
          <a:bodyPr wrap="none">
            <a:spAutoFit/>
          </a:bodyPr>
          <a:lstStyle/>
          <a:p>
            <a:pPr eaLnBrk="1" hangingPunct="1">
              <a:spcBef>
                <a:spcPct val="20000"/>
              </a:spcBef>
              <a:buSzPct val="75000"/>
            </a:pPr>
            <a:r>
              <a:rPr lang="en-US" altLang="zh-CN" sz="2800" b="1" dirty="0">
                <a:solidFill>
                  <a:srgbClr val="9900CC"/>
                </a:solidFill>
                <a:latin typeface="Calibri" panose="020F0502020204030204" pitchFamily="34" charset="0"/>
              </a:rPr>
              <a:t>= (C</a:t>
            </a:r>
            <a:r>
              <a:rPr lang="en-US" altLang="zh-CN" sz="2800" b="1" baseline="-25000" dirty="0">
                <a:solidFill>
                  <a:srgbClr val="9900CC"/>
                </a:solidFill>
                <a:latin typeface="Calibri" panose="020F0502020204030204" pitchFamily="34" charset="0"/>
              </a:rPr>
              <a:t>1</a:t>
            </a:r>
            <a:r>
              <a:rPr lang="en-US" altLang="zh-CN" sz="2800" b="1" baseline="30000" dirty="0">
                <a:solidFill>
                  <a:srgbClr val="9900CC"/>
                </a:solidFill>
                <a:latin typeface="Calibri" panose="020F0502020204030204" pitchFamily="34" charset="0"/>
              </a:rPr>
              <a:t>*</a:t>
            </a:r>
            <a:r>
              <a:rPr lang="en-US" altLang="zh-CN" sz="2800" b="1" dirty="0">
                <a:solidFill>
                  <a:srgbClr val="9900CC"/>
                </a:solidFill>
                <a:latin typeface="Calibri" panose="020F0502020204030204" pitchFamily="34" charset="0"/>
              </a:rPr>
              <a:t>Ψ</a:t>
            </a:r>
            <a:r>
              <a:rPr lang="en-US" altLang="zh-CN" sz="2800" b="1" baseline="-25000" dirty="0">
                <a:solidFill>
                  <a:srgbClr val="9900CC"/>
                </a:solidFill>
                <a:latin typeface="Calibri" panose="020F0502020204030204" pitchFamily="34" charset="0"/>
              </a:rPr>
              <a:t>1</a:t>
            </a:r>
            <a:r>
              <a:rPr lang="en-US" altLang="zh-CN" sz="2800" b="1" baseline="30000" dirty="0">
                <a:solidFill>
                  <a:srgbClr val="9900CC"/>
                </a:solidFill>
                <a:latin typeface="Calibri" panose="020F0502020204030204" pitchFamily="34" charset="0"/>
              </a:rPr>
              <a:t>*</a:t>
            </a:r>
            <a:r>
              <a:rPr lang="en-US" altLang="zh-CN" sz="2800" b="1" dirty="0">
                <a:solidFill>
                  <a:srgbClr val="9900CC"/>
                </a:solidFill>
                <a:latin typeface="Calibri" panose="020F0502020204030204" pitchFamily="34" charset="0"/>
              </a:rPr>
              <a:t>+ C</a:t>
            </a:r>
            <a:r>
              <a:rPr lang="en-US" altLang="zh-CN" sz="2800" b="1" baseline="-25000" dirty="0">
                <a:solidFill>
                  <a:srgbClr val="9900CC"/>
                </a:solidFill>
                <a:latin typeface="Calibri" panose="020F0502020204030204" pitchFamily="34" charset="0"/>
              </a:rPr>
              <a:t>2</a:t>
            </a:r>
            <a:r>
              <a:rPr lang="en-US" altLang="zh-CN" sz="2800" b="1" baseline="30000" dirty="0">
                <a:solidFill>
                  <a:srgbClr val="9900CC"/>
                </a:solidFill>
                <a:latin typeface="Calibri" panose="020F0502020204030204" pitchFamily="34" charset="0"/>
              </a:rPr>
              <a:t>*</a:t>
            </a:r>
            <a:r>
              <a:rPr lang="en-US" altLang="zh-CN" sz="2800" b="1" dirty="0">
                <a:solidFill>
                  <a:srgbClr val="9900CC"/>
                </a:solidFill>
                <a:latin typeface="Calibri" panose="020F0502020204030204" pitchFamily="34" charset="0"/>
              </a:rPr>
              <a:t>Ψ</a:t>
            </a:r>
            <a:r>
              <a:rPr lang="en-US" altLang="zh-CN" sz="2800" b="1" baseline="-25000" dirty="0">
                <a:solidFill>
                  <a:srgbClr val="9900CC"/>
                </a:solidFill>
                <a:latin typeface="Calibri" panose="020F0502020204030204" pitchFamily="34" charset="0"/>
              </a:rPr>
              <a:t>2</a:t>
            </a:r>
            <a:r>
              <a:rPr lang="en-US" altLang="zh-CN" sz="2800" b="1" baseline="30000" dirty="0">
                <a:solidFill>
                  <a:srgbClr val="9900CC"/>
                </a:solidFill>
                <a:latin typeface="Calibri" panose="020F0502020204030204" pitchFamily="34" charset="0"/>
              </a:rPr>
              <a:t>*</a:t>
            </a:r>
            <a:r>
              <a:rPr lang="en-US" altLang="zh-CN" sz="2800" b="1" dirty="0">
                <a:solidFill>
                  <a:srgbClr val="9900CC"/>
                </a:solidFill>
                <a:latin typeface="Calibri" panose="020F0502020204030204" pitchFamily="34" charset="0"/>
              </a:rPr>
              <a:t>) (C</a:t>
            </a:r>
            <a:r>
              <a:rPr lang="en-US" altLang="zh-CN" sz="2800" b="1" baseline="-25000" dirty="0">
                <a:solidFill>
                  <a:srgbClr val="9900CC"/>
                </a:solidFill>
                <a:latin typeface="Calibri" panose="020F0502020204030204" pitchFamily="34" charset="0"/>
              </a:rPr>
              <a:t>1</a:t>
            </a:r>
            <a:r>
              <a:rPr lang="en-US" altLang="zh-CN" sz="2800" b="1" dirty="0">
                <a:solidFill>
                  <a:srgbClr val="9900CC"/>
                </a:solidFill>
                <a:latin typeface="Calibri" panose="020F0502020204030204" pitchFamily="34" charset="0"/>
              </a:rPr>
              <a:t>Ψ</a:t>
            </a:r>
            <a:r>
              <a:rPr lang="en-US" altLang="zh-CN" sz="2800" b="1" baseline="-25000" dirty="0">
                <a:solidFill>
                  <a:srgbClr val="9900CC"/>
                </a:solidFill>
                <a:latin typeface="Calibri" panose="020F0502020204030204" pitchFamily="34" charset="0"/>
              </a:rPr>
              <a:t>1</a:t>
            </a:r>
            <a:r>
              <a:rPr lang="en-US" altLang="zh-CN" sz="2800" b="1" dirty="0">
                <a:solidFill>
                  <a:srgbClr val="9900CC"/>
                </a:solidFill>
                <a:latin typeface="Calibri" panose="020F0502020204030204" pitchFamily="34" charset="0"/>
              </a:rPr>
              <a:t>+ C</a:t>
            </a:r>
            <a:r>
              <a:rPr lang="en-US" altLang="zh-CN" sz="2800" b="1" baseline="-25000" dirty="0">
                <a:solidFill>
                  <a:srgbClr val="9900CC"/>
                </a:solidFill>
                <a:latin typeface="Calibri" panose="020F0502020204030204" pitchFamily="34" charset="0"/>
              </a:rPr>
              <a:t>2</a:t>
            </a:r>
            <a:r>
              <a:rPr lang="en-US" altLang="zh-CN" sz="2800" b="1" dirty="0">
                <a:solidFill>
                  <a:srgbClr val="9900CC"/>
                </a:solidFill>
                <a:latin typeface="Calibri" panose="020F0502020204030204" pitchFamily="34" charset="0"/>
              </a:rPr>
              <a:t>Ψ</a:t>
            </a:r>
            <a:r>
              <a:rPr lang="en-US" altLang="zh-CN" sz="2800" b="1" baseline="-25000" dirty="0">
                <a:solidFill>
                  <a:srgbClr val="9900CC"/>
                </a:solidFill>
                <a:latin typeface="Calibri" panose="020F0502020204030204" pitchFamily="34" charset="0"/>
              </a:rPr>
              <a:t>2</a:t>
            </a:r>
            <a:r>
              <a:rPr lang="en-US" altLang="zh-CN" sz="2800" b="1" dirty="0">
                <a:solidFill>
                  <a:srgbClr val="9900CC"/>
                </a:solidFill>
                <a:latin typeface="Calibri" panose="020F0502020204030204" pitchFamily="34" charset="0"/>
              </a:rPr>
              <a:t>) </a:t>
            </a:r>
            <a:endParaRPr lang="en-US" altLang="zh-CN" sz="2800" b="1" dirty="0">
              <a:solidFill>
                <a:srgbClr val="9900CC"/>
              </a:solidFill>
              <a:latin typeface="Calibri" panose="020F0502020204030204" pitchFamily="34" charset="0"/>
              <a:ea typeface=""/>
              <a:cs typeface=""/>
            </a:endParaRPr>
          </a:p>
        </p:txBody>
      </p:sp>
      <p:sp>
        <p:nvSpPr>
          <p:cNvPr id="70" name="矩形 69"/>
          <p:cNvSpPr/>
          <p:nvPr/>
        </p:nvSpPr>
        <p:spPr>
          <a:xfrm>
            <a:off x="2364271" y="4774340"/>
            <a:ext cx="7677371" cy="523220"/>
          </a:xfrm>
          <a:prstGeom prst="rect">
            <a:avLst/>
          </a:prstGeom>
        </p:spPr>
        <p:txBody>
          <a:bodyPr wrap="square">
            <a:spAutoFit/>
          </a:bodyPr>
          <a:lstStyle/>
          <a:p>
            <a:pPr eaLnBrk="1" hangingPunct="1">
              <a:spcBef>
                <a:spcPct val="20000"/>
              </a:spcBef>
              <a:buSzPct val="75000"/>
            </a:pPr>
            <a:r>
              <a:rPr lang="en-US" altLang="zh-CN" sz="2800" b="1" dirty="0">
                <a:solidFill>
                  <a:srgbClr val="CC3300"/>
                </a:solidFill>
                <a:latin typeface="Calibri" panose="020F0502020204030204" pitchFamily="34" charset="0"/>
              </a:rPr>
              <a:t>= </a:t>
            </a:r>
            <a:r>
              <a:rPr lang="en-US" altLang="zh-CN" sz="2800" b="1" dirty="0">
                <a:solidFill>
                  <a:srgbClr val="008000"/>
                </a:solidFill>
                <a:latin typeface="Calibri" panose="020F0502020204030204" pitchFamily="34" charset="0"/>
              </a:rPr>
              <a:t>|C</a:t>
            </a:r>
            <a:r>
              <a:rPr lang="en-US" altLang="zh-CN" sz="2800" b="1" baseline="-25000" dirty="0">
                <a:solidFill>
                  <a:srgbClr val="008000"/>
                </a:solidFill>
                <a:latin typeface="Calibri" panose="020F0502020204030204" pitchFamily="34" charset="0"/>
              </a:rPr>
              <a:t>1</a:t>
            </a:r>
            <a:r>
              <a:rPr lang="en-US" altLang="zh-CN" sz="2800" b="1" dirty="0">
                <a:solidFill>
                  <a:srgbClr val="008000"/>
                </a:solidFill>
                <a:latin typeface="Calibri" panose="020F0502020204030204" pitchFamily="34" charset="0"/>
              </a:rPr>
              <a:t> Ψ</a:t>
            </a:r>
            <a:r>
              <a:rPr lang="en-US" altLang="zh-CN" sz="2800" b="1" baseline="-25000" dirty="0">
                <a:solidFill>
                  <a:srgbClr val="008000"/>
                </a:solidFill>
                <a:latin typeface="Calibri" panose="020F0502020204030204" pitchFamily="34" charset="0"/>
              </a:rPr>
              <a:t>1</a:t>
            </a:r>
            <a:r>
              <a:rPr lang="en-US" altLang="zh-CN" sz="2800" b="1" dirty="0">
                <a:solidFill>
                  <a:srgbClr val="008000"/>
                </a:solidFill>
                <a:latin typeface="Calibri" panose="020F0502020204030204" pitchFamily="34" charset="0"/>
              </a:rPr>
              <a:t>|</a:t>
            </a:r>
            <a:r>
              <a:rPr lang="en-US" altLang="zh-CN" sz="2800" b="1" baseline="30000" dirty="0">
                <a:solidFill>
                  <a:srgbClr val="008000"/>
                </a:solidFill>
                <a:latin typeface="Calibri" panose="020F0502020204030204" pitchFamily="34" charset="0"/>
              </a:rPr>
              <a:t>2</a:t>
            </a:r>
            <a:r>
              <a:rPr lang="en-US" altLang="zh-CN" sz="2800" b="1" dirty="0">
                <a:solidFill>
                  <a:srgbClr val="CC3300"/>
                </a:solidFill>
                <a:latin typeface="Calibri" panose="020F0502020204030204" pitchFamily="34" charset="0"/>
              </a:rPr>
              <a:t>+ </a:t>
            </a:r>
            <a:r>
              <a:rPr lang="en-US" altLang="zh-CN" sz="2800" b="1" dirty="0">
                <a:solidFill>
                  <a:srgbClr val="0000FF"/>
                </a:solidFill>
                <a:latin typeface="Calibri" panose="020F0502020204030204" pitchFamily="34" charset="0"/>
              </a:rPr>
              <a:t>|C</a:t>
            </a:r>
            <a:r>
              <a:rPr lang="en-US" altLang="zh-CN" sz="2800" b="1" baseline="-25000" dirty="0">
                <a:solidFill>
                  <a:srgbClr val="0000FF"/>
                </a:solidFill>
                <a:latin typeface="Calibri" panose="020F0502020204030204" pitchFamily="34" charset="0"/>
              </a:rPr>
              <a:t>2</a:t>
            </a:r>
            <a:r>
              <a:rPr lang="en-US" altLang="zh-CN" sz="2800" b="1" dirty="0">
                <a:solidFill>
                  <a:srgbClr val="0000FF"/>
                </a:solidFill>
                <a:latin typeface="Calibri" panose="020F0502020204030204" pitchFamily="34" charset="0"/>
              </a:rPr>
              <a:t>Ψ</a:t>
            </a:r>
            <a:r>
              <a:rPr lang="en-US" altLang="zh-CN" sz="2800" b="1" baseline="-25000" dirty="0">
                <a:solidFill>
                  <a:srgbClr val="0000FF"/>
                </a:solidFill>
                <a:latin typeface="Calibri" panose="020F0502020204030204" pitchFamily="34" charset="0"/>
              </a:rPr>
              <a:t>2</a:t>
            </a:r>
            <a:r>
              <a:rPr lang="en-US" altLang="zh-CN" sz="2800" b="1" dirty="0">
                <a:solidFill>
                  <a:srgbClr val="0000FF"/>
                </a:solidFill>
                <a:latin typeface="Calibri" panose="020F0502020204030204" pitchFamily="34" charset="0"/>
              </a:rPr>
              <a:t>|</a:t>
            </a:r>
            <a:r>
              <a:rPr lang="en-US" altLang="zh-CN" sz="2800" b="1" baseline="30000" dirty="0">
                <a:solidFill>
                  <a:srgbClr val="0000FF"/>
                </a:solidFill>
                <a:latin typeface="Calibri" panose="020F0502020204030204" pitchFamily="34" charset="0"/>
              </a:rPr>
              <a:t>2</a:t>
            </a:r>
            <a:r>
              <a:rPr lang="en-US" altLang="zh-CN" sz="2800" b="1" dirty="0">
                <a:solidFill>
                  <a:srgbClr val="0000FF"/>
                </a:solidFill>
                <a:latin typeface="Calibri" panose="020F0502020204030204" pitchFamily="34" charset="0"/>
              </a:rPr>
              <a:t> </a:t>
            </a:r>
            <a:r>
              <a:rPr lang="en-US" altLang="zh-CN" sz="2800" b="1" dirty="0">
                <a:solidFill>
                  <a:srgbClr val="CC3300"/>
                </a:solidFill>
                <a:latin typeface="Calibri" panose="020F0502020204030204" pitchFamily="34" charset="0"/>
              </a:rPr>
              <a:t>+ </a:t>
            </a:r>
            <a:r>
              <a:rPr lang="en-US" altLang="zh-CN" sz="2800" b="1" dirty="0">
                <a:solidFill>
                  <a:srgbClr val="FF0000"/>
                </a:solidFill>
                <a:latin typeface="Calibri" panose="020F0502020204030204" pitchFamily="34" charset="0"/>
              </a:rPr>
              <a:t>[C</a:t>
            </a:r>
            <a:r>
              <a:rPr lang="en-US" altLang="zh-CN" sz="2800" b="1" baseline="-25000" dirty="0">
                <a:solidFill>
                  <a:srgbClr val="FF0000"/>
                </a:solidFill>
                <a:latin typeface="Calibri" panose="020F0502020204030204" pitchFamily="34" charset="0"/>
              </a:rPr>
              <a:t>1</a:t>
            </a:r>
            <a:r>
              <a:rPr lang="en-US" altLang="zh-CN" sz="2800" b="1" baseline="30000" dirty="0">
                <a:solidFill>
                  <a:srgbClr val="FF0000"/>
                </a:solidFill>
                <a:latin typeface="Calibri" panose="020F0502020204030204" pitchFamily="34" charset="0"/>
              </a:rPr>
              <a:t>*</a:t>
            </a:r>
            <a:r>
              <a:rPr lang="en-US" altLang="zh-CN" sz="2800" b="1" dirty="0">
                <a:solidFill>
                  <a:srgbClr val="FF0000"/>
                </a:solidFill>
                <a:latin typeface="Calibri" panose="020F0502020204030204" pitchFamily="34" charset="0"/>
              </a:rPr>
              <a:t>C</a:t>
            </a:r>
            <a:r>
              <a:rPr lang="en-US" altLang="zh-CN" sz="2800" b="1" baseline="-25000" dirty="0">
                <a:solidFill>
                  <a:srgbClr val="FF0000"/>
                </a:solidFill>
                <a:latin typeface="Calibri" panose="020F0502020204030204" pitchFamily="34" charset="0"/>
              </a:rPr>
              <a:t>2</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1</a:t>
            </a:r>
            <a:r>
              <a:rPr lang="en-US" altLang="zh-CN" sz="2800" b="1" baseline="30000" dirty="0">
                <a:solidFill>
                  <a:srgbClr val="FF0000"/>
                </a:solidFill>
                <a:latin typeface="Calibri" panose="020F0502020204030204" pitchFamily="34" charset="0"/>
              </a:rPr>
              <a:t>*</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2</a:t>
            </a:r>
            <a:r>
              <a:rPr lang="en-US" altLang="zh-CN" sz="2800" b="1" dirty="0">
                <a:solidFill>
                  <a:srgbClr val="FF0000"/>
                </a:solidFill>
                <a:latin typeface="Calibri" panose="020F0502020204030204" pitchFamily="34" charset="0"/>
              </a:rPr>
              <a:t> + C</a:t>
            </a:r>
            <a:r>
              <a:rPr lang="en-US" altLang="zh-CN" sz="2800" b="1" baseline="-25000" dirty="0">
                <a:solidFill>
                  <a:srgbClr val="FF0000"/>
                </a:solidFill>
                <a:latin typeface="Calibri" panose="020F0502020204030204" pitchFamily="34" charset="0"/>
              </a:rPr>
              <a:t>1</a:t>
            </a:r>
            <a:r>
              <a:rPr lang="en-US" altLang="zh-CN" sz="2800" b="1" dirty="0">
                <a:solidFill>
                  <a:srgbClr val="FF0000"/>
                </a:solidFill>
                <a:latin typeface="Calibri" panose="020F0502020204030204" pitchFamily="34" charset="0"/>
              </a:rPr>
              <a:t>C</a:t>
            </a:r>
            <a:r>
              <a:rPr lang="en-US" altLang="zh-CN" sz="2800" b="1" baseline="-25000" dirty="0">
                <a:solidFill>
                  <a:srgbClr val="FF0000"/>
                </a:solidFill>
                <a:latin typeface="Calibri" panose="020F0502020204030204" pitchFamily="34" charset="0"/>
              </a:rPr>
              <a:t>2</a:t>
            </a:r>
            <a:r>
              <a:rPr lang="en-US" altLang="zh-CN" sz="2800" b="1" baseline="30000" dirty="0">
                <a:solidFill>
                  <a:srgbClr val="FF0000"/>
                </a:solidFill>
                <a:latin typeface="Calibri" panose="020F0502020204030204" pitchFamily="34" charset="0"/>
              </a:rPr>
              <a:t>*</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1</a:t>
            </a:r>
            <a:r>
              <a:rPr lang="en-US" altLang="zh-CN" sz="2800" b="1" dirty="0">
                <a:solidFill>
                  <a:srgbClr val="FF0000"/>
                </a:solidFill>
                <a:latin typeface="Calibri" panose="020F0502020204030204" pitchFamily="34" charset="0"/>
              </a:rPr>
              <a:t>Ψ</a:t>
            </a:r>
            <a:r>
              <a:rPr lang="en-US" altLang="zh-CN" sz="2800" b="1" baseline="-25000" dirty="0">
                <a:solidFill>
                  <a:srgbClr val="FF0000"/>
                </a:solidFill>
                <a:latin typeface="Calibri" panose="020F0502020204030204" pitchFamily="34" charset="0"/>
              </a:rPr>
              <a:t>2</a:t>
            </a:r>
            <a:r>
              <a:rPr lang="en-US" altLang="zh-CN" sz="2800" b="1" baseline="30000" dirty="0">
                <a:solidFill>
                  <a:srgbClr val="FF0000"/>
                </a:solidFill>
                <a:latin typeface="Calibri" panose="020F0502020204030204" pitchFamily="34" charset="0"/>
              </a:rPr>
              <a:t>*</a:t>
            </a:r>
            <a:r>
              <a:rPr lang="en-US" altLang="zh-CN" sz="2800" b="1" dirty="0">
                <a:solidFill>
                  <a:srgbClr val="FF0000"/>
                </a:solidFill>
                <a:latin typeface="Calibri" panose="020F0502020204030204" pitchFamily="34" charset="0"/>
              </a:rPr>
              <a:t>]</a:t>
            </a:r>
          </a:p>
        </p:txBody>
      </p:sp>
      <p:sp>
        <p:nvSpPr>
          <p:cNvPr id="71" name="AutoShape 5"/>
          <p:cNvSpPr>
            <a:spLocks noChangeArrowheads="1"/>
          </p:cNvSpPr>
          <p:nvPr/>
        </p:nvSpPr>
        <p:spPr bwMode="auto">
          <a:xfrm>
            <a:off x="2063045" y="5685327"/>
            <a:ext cx="1752600" cy="1066800"/>
          </a:xfrm>
          <a:prstGeom prst="wedgeRectCallout">
            <a:avLst>
              <a:gd name="adj1" fmla="val 21991"/>
              <a:gd name="adj2" fmla="val -93060"/>
            </a:avLst>
          </a:prstGeom>
          <a:solidFill>
            <a:srgbClr val="00FFFF"/>
          </a:solidFill>
          <a:ln w="9525">
            <a:solidFill>
              <a:srgbClr val="003366"/>
            </a:solidFill>
            <a:miter lim="800000"/>
            <a:headEnd/>
            <a:tailEnd/>
          </a:ln>
        </p:spPr>
        <p:txBody>
          <a:bodyPr/>
          <a:lstStyle/>
          <a:p>
            <a:pPr algn="ctr" fontAlgn="auto">
              <a:spcBef>
                <a:spcPts val="0"/>
              </a:spcBef>
              <a:spcAft>
                <a:spcPts val="0"/>
              </a:spcAft>
              <a:defRPr/>
            </a:pPr>
            <a:r>
              <a:rPr lang="zh-CN" altLang="en-US" sz="2000" b="1" dirty="0">
                <a:latin typeface="+mj-ea"/>
                <a:ea typeface="+mj-ea"/>
              </a:rPr>
              <a:t>电子穿过狭缝１出现在Ｐ点的几率密度</a:t>
            </a:r>
          </a:p>
        </p:txBody>
      </p:sp>
      <p:sp>
        <p:nvSpPr>
          <p:cNvPr id="72" name="AutoShape 4"/>
          <p:cNvSpPr>
            <a:spLocks noChangeArrowheads="1"/>
          </p:cNvSpPr>
          <p:nvPr/>
        </p:nvSpPr>
        <p:spPr bwMode="auto">
          <a:xfrm>
            <a:off x="5024510" y="5685327"/>
            <a:ext cx="1752600" cy="1066800"/>
          </a:xfrm>
          <a:prstGeom prst="wedgeRectCallout">
            <a:avLst>
              <a:gd name="adj1" fmla="val -63322"/>
              <a:gd name="adj2" fmla="val -80382"/>
            </a:avLst>
          </a:prstGeom>
          <a:solidFill>
            <a:srgbClr val="FFC000"/>
          </a:solidFill>
          <a:ln w="9525">
            <a:solidFill>
              <a:srgbClr val="003366"/>
            </a:solidFill>
            <a:miter lim="800000"/>
            <a:headEnd/>
            <a:tailEnd/>
          </a:ln>
        </p:spPr>
        <p:txBody>
          <a:bodyPr/>
          <a:lstStyle/>
          <a:p>
            <a:pPr algn="ctr" fontAlgn="auto">
              <a:spcBef>
                <a:spcPts val="0"/>
              </a:spcBef>
              <a:spcAft>
                <a:spcPts val="0"/>
              </a:spcAft>
              <a:defRPr/>
            </a:pPr>
            <a:r>
              <a:rPr lang="zh-CN" altLang="en-US" sz="2000" b="1" dirty="0">
                <a:latin typeface="+mj-ea"/>
                <a:ea typeface="+mj-ea"/>
              </a:rPr>
              <a:t>电子穿过狭缝２出现在Ｐ点的几率密度</a:t>
            </a:r>
          </a:p>
        </p:txBody>
      </p:sp>
      <p:sp>
        <p:nvSpPr>
          <p:cNvPr id="73" name="AutoShape 3"/>
          <p:cNvSpPr>
            <a:spLocks noChangeArrowheads="1"/>
          </p:cNvSpPr>
          <p:nvPr/>
        </p:nvSpPr>
        <p:spPr bwMode="auto">
          <a:xfrm>
            <a:off x="7748308" y="5602799"/>
            <a:ext cx="2789237" cy="1112838"/>
          </a:xfrm>
          <a:prstGeom prst="wedgeRectCallout">
            <a:avLst>
              <a:gd name="adj1" fmla="val -58764"/>
              <a:gd name="adj2" fmla="val -71872"/>
            </a:avLst>
          </a:prstGeom>
          <a:solidFill>
            <a:srgbClr val="66FF33"/>
          </a:solidFill>
          <a:ln w="9525">
            <a:solidFill>
              <a:srgbClr val="003366"/>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Calibri" panose="020F0502020204030204" pitchFamily="34" charset="0"/>
              </a:rPr>
              <a:t>干涉项 </a:t>
            </a:r>
            <a:endParaRPr lang="zh-CN" altLang="en-US" sz="2000" b="1" dirty="0">
              <a:latin typeface="Calibri" panose="020F0502020204030204" pitchFamily="34" charset="0"/>
              <a:ea typeface=""/>
              <a:cs typeface=""/>
            </a:endParaRPr>
          </a:p>
          <a:p>
            <a:pPr eaLnBrk="1" hangingPunct="1"/>
            <a:r>
              <a:rPr lang="zh-CN" altLang="en-US" sz="2000" b="1" dirty="0">
                <a:latin typeface="Calibri" panose="020F0502020204030204" pitchFamily="34" charset="0"/>
              </a:rPr>
              <a:t>正是由于干涉项的出现，才产生了衍射花纹。</a:t>
            </a:r>
          </a:p>
        </p:txBody>
      </p:sp>
    </p:spTree>
    <p:extLst>
      <p:ext uri="{BB962C8B-B14F-4D97-AF65-F5344CB8AC3E}">
        <p14:creationId xmlns:p14="http://schemas.microsoft.com/office/powerpoint/2010/main" val="247990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circle(in)">
                                      <p:cBhvr>
                                        <p:cTn id="29" dur="2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ppt_x"/>
                                          </p:val>
                                        </p:tav>
                                        <p:tav tm="100000">
                                          <p:val>
                                            <p:strVal val="#ppt_x"/>
                                          </p:val>
                                        </p:tav>
                                      </p:tavLst>
                                    </p:anim>
                                    <p:anim calcmode="lin" valueType="num">
                                      <p:cBhvr additive="base">
                                        <p:cTn id="3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500" fill="hold"/>
                                        <p:tgtEl>
                                          <p:spTgt spid="40"/>
                                        </p:tgtEl>
                                        <p:attrNameLst>
                                          <p:attrName>ppt_x</p:attrName>
                                        </p:attrNameLst>
                                      </p:cBhvr>
                                      <p:tavLst>
                                        <p:tav tm="0">
                                          <p:val>
                                            <p:strVal val="#ppt_x"/>
                                          </p:val>
                                        </p:tav>
                                        <p:tav tm="100000">
                                          <p:val>
                                            <p:strVal val="#ppt_x"/>
                                          </p:val>
                                        </p:tav>
                                      </p:tavLst>
                                    </p:anim>
                                    <p:anim calcmode="lin" valueType="num">
                                      <p:cBhvr additive="base">
                                        <p:cTn id="4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anim calcmode="lin" valueType="num">
                                      <p:cBhvr>
                                        <p:cTn id="57" dur="1000" fill="hold"/>
                                        <p:tgtEl>
                                          <p:spTgt spid="39"/>
                                        </p:tgtEl>
                                        <p:attrNameLst>
                                          <p:attrName>ppt_x</p:attrName>
                                        </p:attrNameLst>
                                      </p:cBhvr>
                                      <p:tavLst>
                                        <p:tav tm="0">
                                          <p:val>
                                            <p:strVal val="#ppt_x"/>
                                          </p:val>
                                        </p:tav>
                                        <p:tav tm="100000">
                                          <p:val>
                                            <p:strVal val="#ppt_x"/>
                                          </p:val>
                                        </p:tav>
                                      </p:tavLst>
                                    </p:anim>
                                    <p:anim calcmode="lin" valueType="num">
                                      <p:cBhvr>
                                        <p:cTn id="5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heel(1)">
                                      <p:cBhvr>
                                        <p:cTn id="63" dur="20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anim calcmode="lin" valueType="num">
                                      <p:cBhvr additive="base">
                                        <p:cTn id="68" dur="500" fill="hold"/>
                                        <p:tgtEl>
                                          <p:spTgt spid="42"/>
                                        </p:tgtEl>
                                        <p:attrNameLst>
                                          <p:attrName>ppt_x</p:attrName>
                                        </p:attrNameLst>
                                      </p:cBhvr>
                                      <p:tavLst>
                                        <p:tav tm="0">
                                          <p:val>
                                            <p:strVal val="#ppt_x"/>
                                          </p:val>
                                        </p:tav>
                                        <p:tav tm="100000">
                                          <p:val>
                                            <p:strVal val="#ppt_x"/>
                                          </p:val>
                                        </p:tav>
                                      </p:tavLst>
                                    </p:anim>
                                    <p:anim calcmode="lin" valueType="num">
                                      <p:cBhvr additive="base">
                                        <p:cTn id="69" dur="500" fill="hold"/>
                                        <p:tgtEl>
                                          <p:spTgt spid="42"/>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additive="base">
                                        <p:cTn id="72" dur="500" fill="hold"/>
                                        <p:tgtEl>
                                          <p:spTgt spid="53"/>
                                        </p:tgtEl>
                                        <p:attrNameLst>
                                          <p:attrName>ppt_x</p:attrName>
                                        </p:attrNameLst>
                                      </p:cBhvr>
                                      <p:tavLst>
                                        <p:tav tm="0">
                                          <p:val>
                                            <p:strVal val="#ppt_x"/>
                                          </p:val>
                                        </p:tav>
                                        <p:tav tm="100000">
                                          <p:val>
                                            <p:strVal val="#ppt_x"/>
                                          </p:val>
                                        </p:tav>
                                      </p:tavLst>
                                    </p:anim>
                                    <p:anim calcmode="lin" valueType="num">
                                      <p:cBhvr additive="base">
                                        <p:cTn id="7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3"/>
                                        </p:tgtEl>
                                        <p:attrNameLst>
                                          <p:attrName>style.visibility</p:attrName>
                                        </p:attrNameLst>
                                      </p:cBhvr>
                                      <p:to>
                                        <p:strVal val="visible"/>
                                      </p:to>
                                    </p:set>
                                    <p:anim calcmode="lin" valueType="num">
                                      <p:cBhvr additive="base">
                                        <p:cTn id="78" dur="500" fill="hold"/>
                                        <p:tgtEl>
                                          <p:spTgt spid="43"/>
                                        </p:tgtEl>
                                        <p:attrNameLst>
                                          <p:attrName>ppt_x</p:attrName>
                                        </p:attrNameLst>
                                      </p:cBhvr>
                                      <p:tavLst>
                                        <p:tav tm="0">
                                          <p:val>
                                            <p:strVal val="#ppt_x"/>
                                          </p:val>
                                        </p:tav>
                                        <p:tav tm="100000">
                                          <p:val>
                                            <p:strVal val="#ppt_x"/>
                                          </p:val>
                                        </p:tav>
                                      </p:tavLst>
                                    </p:anim>
                                    <p:anim calcmode="lin" valueType="num">
                                      <p:cBhvr additive="base">
                                        <p:cTn id="7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 calcmode="lin" valueType="num">
                                      <p:cBhvr additive="base">
                                        <p:cTn id="84" dur="500" fill="hold"/>
                                        <p:tgtEl>
                                          <p:spTgt spid="48"/>
                                        </p:tgtEl>
                                        <p:attrNameLst>
                                          <p:attrName>ppt_x</p:attrName>
                                        </p:attrNameLst>
                                      </p:cBhvr>
                                      <p:tavLst>
                                        <p:tav tm="0">
                                          <p:val>
                                            <p:strVal val="#ppt_x"/>
                                          </p:val>
                                        </p:tav>
                                        <p:tav tm="100000">
                                          <p:val>
                                            <p:strVal val="#ppt_x"/>
                                          </p:val>
                                        </p:tav>
                                      </p:tavLst>
                                    </p:anim>
                                    <p:anim calcmode="lin" valueType="num">
                                      <p:cBhvr additive="base">
                                        <p:cTn id="8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1000"/>
                                        <p:tgtEl>
                                          <p:spTgt spid="52"/>
                                        </p:tgtEl>
                                      </p:cBhvr>
                                    </p:animEffect>
                                    <p:anim calcmode="lin" valueType="num">
                                      <p:cBhvr>
                                        <p:cTn id="91" dur="1000" fill="hold"/>
                                        <p:tgtEl>
                                          <p:spTgt spid="52"/>
                                        </p:tgtEl>
                                        <p:attrNameLst>
                                          <p:attrName>ppt_x</p:attrName>
                                        </p:attrNameLst>
                                      </p:cBhvr>
                                      <p:tavLst>
                                        <p:tav tm="0">
                                          <p:val>
                                            <p:strVal val="#ppt_x"/>
                                          </p:val>
                                        </p:tav>
                                        <p:tav tm="100000">
                                          <p:val>
                                            <p:strVal val="#ppt_x"/>
                                          </p:val>
                                        </p:tav>
                                      </p:tavLst>
                                    </p:anim>
                                    <p:anim calcmode="lin" valueType="num">
                                      <p:cBhvr>
                                        <p:cTn id="9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anim calcmode="lin" valueType="num">
                                      <p:cBhvr>
                                        <p:cTn id="97" dur="500" fill="hold"/>
                                        <p:tgtEl>
                                          <p:spTgt spid="65"/>
                                        </p:tgtEl>
                                        <p:attrNameLst>
                                          <p:attrName>ppt_w</p:attrName>
                                        </p:attrNameLst>
                                      </p:cBhvr>
                                      <p:tavLst>
                                        <p:tav tm="0">
                                          <p:val>
                                            <p:fltVal val="0"/>
                                          </p:val>
                                        </p:tav>
                                        <p:tav tm="100000">
                                          <p:val>
                                            <p:strVal val="#ppt_w"/>
                                          </p:val>
                                        </p:tav>
                                      </p:tavLst>
                                    </p:anim>
                                    <p:anim calcmode="lin" valueType="num">
                                      <p:cBhvr>
                                        <p:cTn id="98" dur="500" fill="hold"/>
                                        <p:tgtEl>
                                          <p:spTgt spid="65"/>
                                        </p:tgtEl>
                                        <p:attrNameLst>
                                          <p:attrName>ppt_h</p:attrName>
                                        </p:attrNameLst>
                                      </p:cBhvr>
                                      <p:tavLst>
                                        <p:tav tm="0">
                                          <p:val>
                                            <p:fltVal val="0"/>
                                          </p:val>
                                        </p:tav>
                                        <p:tav tm="100000">
                                          <p:val>
                                            <p:strVal val="#ppt_h"/>
                                          </p:val>
                                        </p:tav>
                                      </p:tavLst>
                                    </p:anim>
                                    <p:animEffect transition="in" filter="fade">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0" nodeType="click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circle(in)">
                                      <p:cBhvr>
                                        <p:cTn id="104" dur="2000"/>
                                        <p:tgtEl>
                                          <p:spTgt spid="6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1" fill="hold" grpId="0" nodeType="click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heel(1)">
                                      <p:cBhvr>
                                        <p:cTn id="109" dur="20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fade">
                                      <p:cBhvr>
                                        <p:cTn id="120" dur="1000"/>
                                        <p:tgtEl>
                                          <p:spTgt spid="69"/>
                                        </p:tgtEl>
                                      </p:cBhvr>
                                    </p:animEffect>
                                    <p:anim calcmode="lin" valueType="num">
                                      <p:cBhvr>
                                        <p:cTn id="121" dur="1000" fill="hold"/>
                                        <p:tgtEl>
                                          <p:spTgt spid="69"/>
                                        </p:tgtEl>
                                        <p:attrNameLst>
                                          <p:attrName>ppt_x</p:attrName>
                                        </p:attrNameLst>
                                      </p:cBhvr>
                                      <p:tavLst>
                                        <p:tav tm="0">
                                          <p:val>
                                            <p:strVal val="#ppt_x"/>
                                          </p:val>
                                        </p:tav>
                                        <p:tav tm="100000">
                                          <p:val>
                                            <p:strVal val="#ppt_x"/>
                                          </p:val>
                                        </p:tav>
                                      </p:tavLst>
                                    </p:anim>
                                    <p:anim calcmode="lin" valueType="num">
                                      <p:cBhvr>
                                        <p:cTn id="122"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grpId="0" nodeType="clickEffect">
                                  <p:stCondLst>
                                    <p:cond delay="0"/>
                                  </p:stCondLst>
                                  <p:childTnLst>
                                    <p:set>
                                      <p:cBhvr>
                                        <p:cTn id="126" dur="1" fill="hold">
                                          <p:stCondLst>
                                            <p:cond delay="0"/>
                                          </p:stCondLst>
                                        </p:cTn>
                                        <p:tgtEl>
                                          <p:spTgt spid="70"/>
                                        </p:tgtEl>
                                        <p:attrNameLst>
                                          <p:attrName>style.visibility</p:attrName>
                                        </p:attrNameLst>
                                      </p:cBhvr>
                                      <p:to>
                                        <p:strVal val="visible"/>
                                      </p:to>
                                    </p:set>
                                    <p:anim calcmode="lin" valueType="num">
                                      <p:cBhvr>
                                        <p:cTn id="127" dur="1000" fill="hold"/>
                                        <p:tgtEl>
                                          <p:spTgt spid="70"/>
                                        </p:tgtEl>
                                        <p:attrNameLst>
                                          <p:attrName>ppt_w</p:attrName>
                                        </p:attrNameLst>
                                      </p:cBhvr>
                                      <p:tavLst>
                                        <p:tav tm="0">
                                          <p:val>
                                            <p:fltVal val="0"/>
                                          </p:val>
                                        </p:tav>
                                        <p:tav tm="100000">
                                          <p:val>
                                            <p:strVal val="#ppt_w"/>
                                          </p:val>
                                        </p:tav>
                                      </p:tavLst>
                                    </p:anim>
                                    <p:anim calcmode="lin" valueType="num">
                                      <p:cBhvr>
                                        <p:cTn id="128" dur="1000" fill="hold"/>
                                        <p:tgtEl>
                                          <p:spTgt spid="70"/>
                                        </p:tgtEl>
                                        <p:attrNameLst>
                                          <p:attrName>ppt_h</p:attrName>
                                        </p:attrNameLst>
                                      </p:cBhvr>
                                      <p:tavLst>
                                        <p:tav tm="0">
                                          <p:val>
                                            <p:fltVal val="0"/>
                                          </p:val>
                                        </p:tav>
                                        <p:tav tm="100000">
                                          <p:val>
                                            <p:strVal val="#ppt_h"/>
                                          </p:val>
                                        </p:tav>
                                      </p:tavLst>
                                    </p:anim>
                                    <p:anim calcmode="lin" valueType="num">
                                      <p:cBhvr>
                                        <p:cTn id="129" dur="1000" fill="hold"/>
                                        <p:tgtEl>
                                          <p:spTgt spid="70"/>
                                        </p:tgtEl>
                                        <p:attrNameLst>
                                          <p:attrName>style.rotation</p:attrName>
                                        </p:attrNameLst>
                                      </p:cBhvr>
                                      <p:tavLst>
                                        <p:tav tm="0">
                                          <p:val>
                                            <p:fltVal val="90"/>
                                          </p:val>
                                        </p:tav>
                                        <p:tav tm="100000">
                                          <p:val>
                                            <p:fltVal val="0"/>
                                          </p:val>
                                        </p:tav>
                                      </p:tavLst>
                                    </p:anim>
                                    <p:animEffect transition="in" filter="fade">
                                      <p:cBhvr>
                                        <p:cTn id="130" dur="1000"/>
                                        <p:tgtEl>
                                          <p:spTgt spid="70"/>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71"/>
                                        </p:tgtEl>
                                        <p:attrNameLst>
                                          <p:attrName>style.visibility</p:attrName>
                                        </p:attrNameLst>
                                      </p:cBhvr>
                                      <p:to>
                                        <p:strVal val="visible"/>
                                      </p:to>
                                    </p:set>
                                    <p:anim calcmode="lin" valueType="num">
                                      <p:cBhvr additive="base">
                                        <p:cTn id="135" dur="500" fill="hold"/>
                                        <p:tgtEl>
                                          <p:spTgt spid="71"/>
                                        </p:tgtEl>
                                        <p:attrNameLst>
                                          <p:attrName>ppt_x</p:attrName>
                                        </p:attrNameLst>
                                      </p:cBhvr>
                                      <p:tavLst>
                                        <p:tav tm="0">
                                          <p:val>
                                            <p:strVal val="#ppt_x"/>
                                          </p:val>
                                        </p:tav>
                                        <p:tav tm="100000">
                                          <p:val>
                                            <p:strVal val="#ppt_x"/>
                                          </p:val>
                                        </p:tav>
                                      </p:tavLst>
                                    </p:anim>
                                    <p:anim calcmode="lin" valueType="num">
                                      <p:cBhvr additive="base">
                                        <p:cTn id="13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72"/>
                                        </p:tgtEl>
                                        <p:attrNameLst>
                                          <p:attrName>style.visibility</p:attrName>
                                        </p:attrNameLst>
                                      </p:cBhvr>
                                      <p:to>
                                        <p:strVal val="visible"/>
                                      </p:to>
                                    </p:set>
                                    <p:anim calcmode="lin" valueType="num">
                                      <p:cBhvr additive="base">
                                        <p:cTn id="141" dur="500" fill="hold"/>
                                        <p:tgtEl>
                                          <p:spTgt spid="72"/>
                                        </p:tgtEl>
                                        <p:attrNameLst>
                                          <p:attrName>ppt_x</p:attrName>
                                        </p:attrNameLst>
                                      </p:cBhvr>
                                      <p:tavLst>
                                        <p:tav tm="0">
                                          <p:val>
                                            <p:strVal val="#ppt_x"/>
                                          </p:val>
                                        </p:tav>
                                        <p:tav tm="100000">
                                          <p:val>
                                            <p:strVal val="#ppt_x"/>
                                          </p:val>
                                        </p:tav>
                                      </p:tavLst>
                                    </p:anim>
                                    <p:anim calcmode="lin" valueType="num">
                                      <p:cBhvr additive="base">
                                        <p:cTn id="14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fade">
                                      <p:cBhvr>
                                        <p:cTn id="147" dur="1000"/>
                                        <p:tgtEl>
                                          <p:spTgt spid="73"/>
                                        </p:tgtEl>
                                      </p:cBhvr>
                                    </p:animEffect>
                                    <p:anim calcmode="lin" valueType="num">
                                      <p:cBhvr>
                                        <p:cTn id="148" dur="1000" fill="hold"/>
                                        <p:tgtEl>
                                          <p:spTgt spid="73"/>
                                        </p:tgtEl>
                                        <p:attrNameLst>
                                          <p:attrName>ppt_x</p:attrName>
                                        </p:attrNameLst>
                                      </p:cBhvr>
                                      <p:tavLst>
                                        <p:tav tm="0">
                                          <p:val>
                                            <p:strVal val="#ppt_x"/>
                                          </p:val>
                                        </p:tav>
                                        <p:tav tm="100000">
                                          <p:val>
                                            <p:strVal val="#ppt_x"/>
                                          </p:val>
                                        </p:tav>
                                      </p:tavLst>
                                    </p:anim>
                                    <p:anim calcmode="lin" valueType="num">
                                      <p:cBhvr>
                                        <p:cTn id="14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p:bldP spid="22" grpId="0" animBg="1"/>
      <p:bldP spid="39" grpId="0"/>
      <p:bldP spid="40" grpId="0" animBg="1"/>
      <p:bldP spid="41" grpId="0"/>
      <p:bldP spid="42" grpId="0" animBg="1"/>
      <p:bldP spid="52" grpId="0"/>
      <p:bldP spid="65" grpId="0"/>
      <p:bldP spid="66" grpId="0"/>
      <p:bldP spid="67" grpId="0"/>
      <p:bldP spid="68" grpId="0"/>
      <p:bldP spid="69" grpId="0"/>
      <p:bldP spid="70" grpId="0"/>
      <p:bldP spid="71" grpId="0" animBg="1"/>
      <p:bldP spid="72" grpId="0" animBg="1"/>
      <p:bldP spid="7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970336" y="2937173"/>
            <a:ext cx="8072438" cy="3642023"/>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zh-CN" altLang="en-US" sz="2800" b="1" dirty="0">
                <a:solidFill>
                  <a:srgbClr val="C00000"/>
                </a:solidFill>
                <a:latin typeface="+mj-ea"/>
                <a:ea typeface="+mj-ea"/>
              </a:rPr>
              <a:t>态叠加原理一般表述： </a:t>
            </a:r>
            <a:endParaRPr lang="en-US" altLang="zh-CN" sz="2800" b="1" dirty="0">
              <a:solidFill>
                <a:srgbClr val="C00000"/>
              </a:solidFill>
              <a:latin typeface="+mj-ea"/>
              <a:ea typeface="+mj-ea"/>
            </a:endParaRPr>
          </a:p>
          <a:p>
            <a:pPr eaLnBrk="0" fontAlgn="auto" hangingPunct="0">
              <a:spcBef>
                <a:spcPts val="0"/>
              </a:spcBef>
              <a:spcAft>
                <a:spcPts val="0"/>
              </a:spcAft>
              <a:defRPr/>
            </a:pPr>
            <a:r>
              <a:rPr lang="zh-CN" altLang="en-US" sz="2800" b="1" dirty="0">
                <a:latin typeface="+mj-ea"/>
                <a:ea typeface="+mj-ea"/>
              </a:rPr>
              <a:t>若</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1</a:t>
            </a:r>
            <a:r>
              <a:rPr lang="en-US" altLang="zh-CN" sz="2800" b="1" dirty="0">
                <a:latin typeface="+mj-ea"/>
                <a:ea typeface="+mj-ea"/>
              </a:rPr>
              <a:t> </a:t>
            </a:r>
            <a:r>
              <a:rPr lang="zh-CN" altLang="en-US" sz="2800" b="1" dirty="0">
                <a:latin typeface="+mj-ea"/>
                <a:ea typeface="+mj-ea"/>
              </a:rPr>
              <a:t>，</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2</a:t>
            </a:r>
            <a:r>
              <a:rPr lang="en-US" altLang="zh-CN" sz="2800" b="1" baseline="-25000" dirty="0">
                <a:latin typeface="+mj-ea"/>
                <a:ea typeface="+mj-ea"/>
              </a:rPr>
              <a:t> </a:t>
            </a:r>
            <a:r>
              <a:rPr lang="en-US" altLang="zh-CN" sz="2800" b="1" dirty="0">
                <a:latin typeface="+mj-ea"/>
                <a:ea typeface="+mj-ea"/>
              </a:rPr>
              <a:t>,..., </a:t>
            </a:r>
            <a:r>
              <a:rPr lang="en-US" altLang="zh-CN" sz="2800" b="1" dirty="0" err="1">
                <a:solidFill>
                  <a:srgbClr val="FF0000"/>
                </a:solidFill>
                <a:latin typeface="+mj-ea"/>
                <a:ea typeface="+mj-ea"/>
              </a:rPr>
              <a:t>Ψ</a:t>
            </a:r>
            <a:r>
              <a:rPr lang="en-US" altLang="zh-CN" sz="2800" b="1" baseline="-25000" dirty="0" err="1">
                <a:solidFill>
                  <a:srgbClr val="FF0000"/>
                </a:solidFill>
                <a:latin typeface="+mj-ea"/>
                <a:ea typeface="+mj-ea"/>
              </a:rPr>
              <a:t>n</a:t>
            </a:r>
            <a:r>
              <a:rPr lang="en-US" altLang="zh-CN" sz="2800" b="1" baseline="-25000" dirty="0">
                <a:latin typeface="+mj-ea"/>
                <a:ea typeface="+mj-ea"/>
              </a:rPr>
              <a:t> </a:t>
            </a:r>
            <a:r>
              <a:rPr lang="en-US" altLang="zh-CN" sz="2800" b="1" dirty="0">
                <a:latin typeface="+mj-ea"/>
                <a:ea typeface="+mj-ea"/>
              </a:rPr>
              <a:t>,...</a:t>
            </a:r>
            <a:r>
              <a:rPr lang="zh-CN" altLang="en-US" sz="2800" b="1" dirty="0">
                <a:latin typeface="+mj-ea"/>
                <a:ea typeface="+mj-ea"/>
              </a:rPr>
              <a:t>是体系的一系列可能的状态，则这些态的线性叠加  </a:t>
            </a:r>
            <a:r>
              <a:rPr lang="en-US" altLang="zh-CN" sz="2800" b="1" dirty="0">
                <a:solidFill>
                  <a:srgbClr val="FF3300"/>
                </a:solidFill>
                <a:latin typeface="+mj-ea"/>
                <a:ea typeface="+mj-ea"/>
              </a:rPr>
              <a:t>Ψ= C</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 + C</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 + ...+ </a:t>
            </a:r>
            <a:r>
              <a:rPr lang="en-US" altLang="zh-CN" sz="2800" b="1" dirty="0" err="1">
                <a:solidFill>
                  <a:srgbClr val="FF3300"/>
                </a:solidFill>
                <a:latin typeface="+mj-ea"/>
                <a:ea typeface="+mj-ea"/>
              </a:rPr>
              <a:t>C</a:t>
            </a:r>
            <a:r>
              <a:rPr lang="en-US" altLang="zh-CN" sz="2800" b="1" baseline="-25000" dirty="0" err="1">
                <a:solidFill>
                  <a:srgbClr val="FF3300"/>
                </a:solidFill>
                <a:latin typeface="+mj-ea"/>
                <a:ea typeface="+mj-ea"/>
              </a:rPr>
              <a:t>n</a:t>
            </a:r>
            <a:r>
              <a:rPr lang="en-US" altLang="zh-CN" sz="2800" b="1" dirty="0" err="1">
                <a:solidFill>
                  <a:srgbClr val="FF3300"/>
                </a:solidFill>
                <a:latin typeface="+mj-ea"/>
                <a:ea typeface="+mj-ea"/>
              </a:rPr>
              <a:t>Ψ</a:t>
            </a:r>
            <a:r>
              <a:rPr lang="en-US" altLang="zh-CN" sz="2800" b="1" baseline="-25000" dirty="0" err="1">
                <a:solidFill>
                  <a:srgbClr val="FF3300"/>
                </a:solidFill>
                <a:latin typeface="+mj-ea"/>
                <a:ea typeface="+mj-ea"/>
              </a:rPr>
              <a:t>n</a:t>
            </a:r>
            <a:r>
              <a:rPr lang="en-US" altLang="zh-CN" sz="2800" b="1" baseline="-25000" dirty="0">
                <a:solidFill>
                  <a:srgbClr val="FF3300"/>
                </a:solidFill>
                <a:latin typeface="+mj-ea"/>
                <a:ea typeface="+mj-ea"/>
              </a:rPr>
              <a:t> </a:t>
            </a:r>
            <a:r>
              <a:rPr lang="en-US" altLang="zh-CN" sz="2800" b="1" dirty="0">
                <a:solidFill>
                  <a:srgbClr val="FF3300"/>
                </a:solidFill>
                <a:latin typeface="+mj-ea"/>
                <a:ea typeface="+mj-ea"/>
              </a:rPr>
              <a:t>+ ...</a:t>
            </a:r>
            <a:r>
              <a:rPr lang="en-US" altLang="zh-CN" sz="2800" b="1" dirty="0">
                <a:latin typeface="+mj-ea"/>
                <a:ea typeface="+mj-ea"/>
              </a:rPr>
              <a:t>                               (</a:t>
            </a:r>
            <a:r>
              <a:rPr lang="zh-CN" altLang="en-US" sz="2800" b="1" dirty="0">
                <a:latin typeface="+mj-ea"/>
                <a:ea typeface="+mj-ea"/>
              </a:rPr>
              <a:t>其中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1</a:t>
            </a:r>
            <a:r>
              <a:rPr lang="en-US" altLang="zh-CN" sz="2800" b="1" dirty="0">
                <a:latin typeface="+mj-ea"/>
                <a:ea typeface="+mj-ea"/>
              </a:rPr>
              <a:t> ,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2</a:t>
            </a:r>
            <a:r>
              <a:rPr lang="en-US" altLang="zh-CN" sz="2800" b="1" baseline="-25000" dirty="0">
                <a:latin typeface="+mj-ea"/>
                <a:ea typeface="+mj-ea"/>
              </a:rPr>
              <a:t> </a:t>
            </a:r>
            <a:r>
              <a:rPr lang="en-US" altLang="zh-CN" sz="2800" b="1" dirty="0">
                <a:latin typeface="+mj-ea"/>
                <a:ea typeface="+mj-ea"/>
              </a:rPr>
              <a:t>,...,</a:t>
            </a:r>
            <a:r>
              <a:rPr lang="en-US" altLang="zh-CN" sz="2800" b="1" dirty="0" err="1">
                <a:solidFill>
                  <a:srgbClr val="FF0000"/>
                </a:solidFill>
                <a:latin typeface="+mj-ea"/>
                <a:ea typeface="+mj-ea"/>
              </a:rPr>
              <a:t>C</a:t>
            </a:r>
            <a:r>
              <a:rPr lang="en-US" altLang="zh-CN" sz="2800" b="1" baseline="-25000" dirty="0" err="1">
                <a:solidFill>
                  <a:srgbClr val="FF0000"/>
                </a:solidFill>
                <a:latin typeface="+mj-ea"/>
                <a:ea typeface="+mj-ea"/>
              </a:rPr>
              <a:t>n</a:t>
            </a:r>
            <a:r>
              <a:rPr lang="en-US" altLang="zh-CN" sz="2800" b="1" baseline="-25000" dirty="0">
                <a:latin typeface="+mj-ea"/>
                <a:ea typeface="+mj-ea"/>
              </a:rPr>
              <a:t> </a:t>
            </a:r>
            <a:r>
              <a:rPr lang="en-US" altLang="zh-CN" sz="2800" b="1" dirty="0">
                <a:latin typeface="+mj-ea"/>
                <a:ea typeface="+mj-ea"/>
              </a:rPr>
              <a:t>,...</a:t>
            </a:r>
            <a:r>
              <a:rPr lang="zh-CN" altLang="en-US" sz="2800" b="1" dirty="0">
                <a:latin typeface="+mj-ea"/>
                <a:ea typeface="+mj-ea"/>
              </a:rPr>
              <a:t>为复常数</a:t>
            </a:r>
            <a:r>
              <a:rPr lang="en-US" altLang="zh-CN" sz="2800" b="1" dirty="0">
                <a:latin typeface="+mj-ea"/>
                <a:ea typeface="+mj-ea"/>
              </a:rPr>
              <a:t>)</a:t>
            </a:r>
            <a:r>
              <a:rPr lang="zh-CN" altLang="en-US" sz="2800" b="1" dirty="0">
                <a:latin typeface="+mj-ea"/>
                <a:ea typeface="+mj-ea"/>
              </a:rPr>
              <a:t>，  	</a:t>
            </a:r>
          </a:p>
          <a:p>
            <a:pPr eaLnBrk="0" fontAlgn="auto" hangingPunct="0">
              <a:spcBef>
                <a:spcPts val="800"/>
              </a:spcBef>
              <a:spcAft>
                <a:spcPts val="800"/>
              </a:spcAft>
              <a:defRPr/>
            </a:pPr>
            <a:r>
              <a:rPr lang="zh-CN" altLang="en-US" sz="2800" b="1" dirty="0">
                <a:latin typeface="+mj-ea"/>
                <a:ea typeface="+mj-ea"/>
              </a:rPr>
              <a:t>也是体系的一个可能状态。</a:t>
            </a:r>
            <a:r>
              <a:rPr lang="zh-CN" altLang="en-US" sz="2800" b="1" dirty="0">
                <a:solidFill>
                  <a:srgbClr val="0000FF"/>
                </a:solidFill>
                <a:latin typeface="+mj-ea"/>
                <a:ea typeface="+mj-ea"/>
              </a:rPr>
              <a:t>对于处于</a:t>
            </a:r>
            <a:r>
              <a:rPr lang="en-US" altLang="zh-CN" sz="2800" b="1" dirty="0">
                <a:solidFill>
                  <a:srgbClr val="FF0000"/>
                </a:solidFill>
                <a:latin typeface="+mj-ea"/>
                <a:ea typeface="+mj-ea"/>
              </a:rPr>
              <a:t>Ψ</a:t>
            </a:r>
            <a:r>
              <a:rPr lang="zh-CN" altLang="en-US" sz="2800" b="1" dirty="0">
                <a:solidFill>
                  <a:srgbClr val="0000FF"/>
                </a:solidFill>
                <a:latin typeface="+mj-ea"/>
                <a:ea typeface="+mj-ea"/>
              </a:rPr>
              <a:t>态的体系，该</a:t>
            </a:r>
            <a:r>
              <a:rPr lang="zh-CN" altLang="en-US" sz="2800" b="1" dirty="0">
                <a:solidFill>
                  <a:srgbClr val="0000FF"/>
                </a:solidFill>
                <a:latin typeface="+mj-ea"/>
                <a:ea typeface="+mn-ea"/>
              </a:rPr>
              <a:t>体系分别</a:t>
            </a:r>
            <a:r>
              <a:rPr lang="zh-CN" altLang="en-US" sz="2800" b="1" dirty="0">
                <a:solidFill>
                  <a:srgbClr val="0000FF"/>
                </a:solidFill>
                <a:latin typeface="+mj-ea"/>
                <a:ea typeface="+mj-ea"/>
              </a:rPr>
              <a:t>部分地处于 </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1</a:t>
            </a:r>
            <a:r>
              <a:rPr lang="zh-CN" altLang="en-US" sz="2800" b="1" dirty="0">
                <a:solidFill>
                  <a:srgbClr val="0000FF"/>
                </a:solidFill>
                <a:latin typeface="+mj-ea"/>
                <a:ea typeface="+mj-ea"/>
              </a:rPr>
              <a:t>，</a:t>
            </a:r>
            <a:r>
              <a:rPr lang="en-US" altLang="zh-CN" sz="2800" b="1" dirty="0">
                <a:solidFill>
                  <a:srgbClr val="FF0000"/>
                </a:solidFill>
                <a:latin typeface="+mj-ea"/>
                <a:ea typeface="+mj-ea"/>
              </a:rPr>
              <a:t>Ψ</a:t>
            </a:r>
            <a:r>
              <a:rPr lang="en-US" altLang="zh-CN" sz="2800" b="1" baseline="-25000" dirty="0">
                <a:solidFill>
                  <a:srgbClr val="FF0000"/>
                </a:solidFill>
                <a:latin typeface="+mj-ea"/>
                <a:ea typeface="+mj-ea"/>
              </a:rPr>
              <a:t>2</a:t>
            </a:r>
            <a:r>
              <a:rPr lang="zh-CN" altLang="en-US" sz="2800" b="1" dirty="0">
                <a:solidFill>
                  <a:srgbClr val="0000FF"/>
                </a:solidFill>
                <a:latin typeface="+mj-ea"/>
                <a:ea typeface="+mn-ea"/>
              </a:rPr>
              <a:t> ，</a:t>
            </a:r>
            <a:r>
              <a:rPr lang="en-US" altLang="zh-CN" sz="2800" b="1" dirty="0">
                <a:solidFill>
                  <a:srgbClr val="0000FF"/>
                </a:solidFill>
                <a:latin typeface="+mj-ea"/>
                <a:ea typeface="+mj-ea"/>
              </a:rPr>
              <a:t>...</a:t>
            </a:r>
            <a:r>
              <a:rPr lang="zh-CN" altLang="en-US" sz="2800" b="1" dirty="0">
                <a:solidFill>
                  <a:srgbClr val="0000FF"/>
                </a:solidFill>
                <a:latin typeface="+mj-ea"/>
                <a:ea typeface="+mj-ea"/>
              </a:rPr>
              <a:t>，</a:t>
            </a:r>
            <a:r>
              <a:rPr lang="en-US" altLang="zh-CN" sz="2800" b="1" dirty="0" err="1">
                <a:solidFill>
                  <a:srgbClr val="FF0000"/>
                </a:solidFill>
                <a:latin typeface="+mj-ea"/>
                <a:ea typeface="+mj-ea"/>
              </a:rPr>
              <a:t>Ψ</a:t>
            </a:r>
            <a:r>
              <a:rPr lang="en-US" altLang="zh-CN" sz="2800" b="1" baseline="-25000" dirty="0" err="1">
                <a:solidFill>
                  <a:srgbClr val="FF0000"/>
                </a:solidFill>
                <a:latin typeface="+mj-ea"/>
                <a:ea typeface="+mj-ea"/>
              </a:rPr>
              <a:t>n</a:t>
            </a:r>
            <a:r>
              <a:rPr lang="zh-CN" altLang="en-US" sz="2800" b="1" dirty="0">
                <a:solidFill>
                  <a:srgbClr val="0000FF"/>
                </a:solidFill>
                <a:latin typeface="+mj-ea"/>
                <a:ea typeface="+mj-ea"/>
              </a:rPr>
              <a:t>，</a:t>
            </a:r>
            <a:r>
              <a:rPr lang="en-US" altLang="zh-CN" sz="2800" b="1" dirty="0">
                <a:solidFill>
                  <a:srgbClr val="0000FF"/>
                </a:solidFill>
                <a:latin typeface="+mj-ea"/>
                <a:ea typeface="+mj-ea"/>
              </a:rPr>
              <a:t>...</a:t>
            </a:r>
            <a:r>
              <a:rPr lang="zh-CN" altLang="en-US" sz="2800" b="1" dirty="0">
                <a:solidFill>
                  <a:srgbClr val="0000FF"/>
                </a:solidFill>
                <a:latin typeface="+mj-ea"/>
                <a:ea typeface="+mj-ea"/>
              </a:rPr>
              <a:t>态之中。</a:t>
            </a:r>
            <a:endParaRPr lang="en-US" altLang="zh-CN" sz="2800" b="1" dirty="0">
              <a:latin typeface="+mj-ea"/>
              <a:ea typeface="+mj-ea"/>
            </a:endParaRPr>
          </a:p>
        </p:txBody>
      </p:sp>
      <p:sp>
        <p:nvSpPr>
          <p:cNvPr id="3" name="Text Box 2"/>
          <p:cNvSpPr txBox="1">
            <a:spLocks noChangeArrowheads="1"/>
          </p:cNvSpPr>
          <p:nvPr/>
        </p:nvSpPr>
        <p:spPr bwMode="auto">
          <a:xfrm>
            <a:off x="1919536" y="260648"/>
            <a:ext cx="8123238" cy="2678113"/>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zh-CN" altLang="en-US" sz="2800" b="1" dirty="0">
                <a:solidFill>
                  <a:srgbClr val="0000FF"/>
                </a:solidFill>
                <a:latin typeface="+mj-ea"/>
                <a:ea typeface="+mj-ea"/>
              </a:rPr>
              <a:t>一般情况下，如果</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1</a:t>
            </a:r>
            <a:r>
              <a:rPr lang="zh-CN" altLang="en-US" sz="2800" b="1" dirty="0">
                <a:solidFill>
                  <a:srgbClr val="0000FF"/>
                </a:solidFill>
                <a:latin typeface="+mj-ea"/>
                <a:ea typeface="+mj-ea"/>
              </a:rPr>
              <a:t>和</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2</a:t>
            </a:r>
            <a:r>
              <a:rPr lang="en-US" altLang="zh-CN" sz="2800" b="1" dirty="0">
                <a:solidFill>
                  <a:srgbClr val="0000FF"/>
                </a:solidFill>
                <a:latin typeface="+mj-ea"/>
                <a:ea typeface="+mj-ea"/>
              </a:rPr>
              <a:t> </a:t>
            </a:r>
            <a:r>
              <a:rPr lang="zh-CN" altLang="en-US" sz="2800" b="1" dirty="0">
                <a:solidFill>
                  <a:srgbClr val="0000FF"/>
                </a:solidFill>
                <a:latin typeface="+mj-ea"/>
                <a:ea typeface="+mj-ea"/>
              </a:rPr>
              <a:t>是体系的可能状态，那末它们的线性叠加</a:t>
            </a:r>
            <a:r>
              <a:rPr lang="en-US" altLang="zh-CN" sz="2800" b="1" dirty="0">
                <a:solidFill>
                  <a:srgbClr val="FF3300"/>
                </a:solidFill>
                <a:latin typeface="+mj-ea"/>
                <a:ea typeface="+mj-ea"/>
              </a:rPr>
              <a:t>Ψ= C</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1</a:t>
            </a:r>
            <a:r>
              <a:rPr lang="en-US" altLang="zh-CN" sz="2800" b="1" dirty="0">
                <a:solidFill>
                  <a:srgbClr val="FF3300"/>
                </a:solidFill>
                <a:latin typeface="+mj-ea"/>
                <a:ea typeface="+mj-ea"/>
              </a:rPr>
              <a:t> + C</a:t>
            </a:r>
            <a:r>
              <a:rPr lang="en-US" altLang="zh-CN" sz="2800" b="1" baseline="-25000" dirty="0">
                <a:solidFill>
                  <a:srgbClr val="FF3300"/>
                </a:solidFill>
                <a:latin typeface="+mj-ea"/>
                <a:ea typeface="+mj-ea"/>
              </a:rPr>
              <a:t>2</a:t>
            </a:r>
            <a:r>
              <a:rPr lang="en-US" altLang="zh-CN" sz="2800" b="1" dirty="0">
                <a:solidFill>
                  <a:srgbClr val="FF3300"/>
                </a:solidFill>
                <a:latin typeface="+mj-ea"/>
                <a:ea typeface="+mj-ea"/>
              </a:rPr>
              <a:t>Ψ</a:t>
            </a:r>
            <a:r>
              <a:rPr lang="en-US" altLang="zh-CN" sz="2800" b="1" baseline="-25000" dirty="0">
                <a:solidFill>
                  <a:srgbClr val="FF3300"/>
                </a:solidFill>
                <a:latin typeface="+mj-ea"/>
                <a:ea typeface="+mj-ea"/>
              </a:rPr>
              <a:t>2    </a:t>
            </a:r>
            <a:r>
              <a:rPr lang="zh-CN" altLang="en-US" sz="2800" b="1" dirty="0">
                <a:solidFill>
                  <a:srgbClr val="008000"/>
                </a:solidFill>
                <a:latin typeface="+mj-ea"/>
                <a:ea typeface="+mj-ea"/>
              </a:rPr>
              <a:t>也是该体系的一个可能状态。其中</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1</a:t>
            </a:r>
            <a:r>
              <a:rPr lang="en-US" altLang="zh-CN" sz="2800" b="1" dirty="0">
                <a:solidFill>
                  <a:srgbClr val="FF0000"/>
                </a:solidFill>
                <a:latin typeface="+mj-ea"/>
                <a:ea typeface="+mj-ea"/>
              </a:rPr>
              <a:t> </a:t>
            </a:r>
            <a:r>
              <a:rPr lang="zh-CN" altLang="en-US" sz="2800" b="1" dirty="0">
                <a:solidFill>
                  <a:srgbClr val="008000"/>
                </a:solidFill>
                <a:latin typeface="+mj-ea"/>
                <a:ea typeface="+mj-ea"/>
              </a:rPr>
              <a:t>和 </a:t>
            </a:r>
            <a:r>
              <a:rPr lang="en-US" altLang="zh-CN" sz="2800" b="1" dirty="0">
                <a:solidFill>
                  <a:srgbClr val="FF0000"/>
                </a:solidFill>
                <a:latin typeface="+mj-ea"/>
                <a:ea typeface="+mj-ea"/>
              </a:rPr>
              <a:t>C</a:t>
            </a:r>
            <a:r>
              <a:rPr lang="en-US" altLang="zh-CN" sz="2800" b="1" baseline="-25000" dirty="0">
                <a:solidFill>
                  <a:srgbClr val="FF0000"/>
                </a:solidFill>
                <a:latin typeface="+mj-ea"/>
                <a:ea typeface="+mj-ea"/>
              </a:rPr>
              <a:t>2</a:t>
            </a:r>
            <a:r>
              <a:rPr lang="en-US" altLang="zh-CN" sz="2800" b="1" baseline="-25000" dirty="0">
                <a:solidFill>
                  <a:srgbClr val="008000"/>
                </a:solidFill>
                <a:latin typeface="+mj-ea"/>
                <a:ea typeface="+mj-ea"/>
              </a:rPr>
              <a:t> </a:t>
            </a:r>
            <a:r>
              <a:rPr lang="zh-CN" altLang="en-US" sz="2800" b="1" dirty="0">
                <a:solidFill>
                  <a:srgbClr val="008000"/>
                </a:solidFill>
                <a:latin typeface="+mj-ea"/>
                <a:ea typeface="+mj-ea"/>
              </a:rPr>
              <a:t>是复常数，</a:t>
            </a:r>
            <a:r>
              <a:rPr lang="zh-CN" altLang="en-US" sz="2800" b="1" kern="0" dirty="0">
                <a:solidFill>
                  <a:srgbClr val="008000"/>
                </a:solidFill>
                <a:latin typeface="+mn-lt"/>
                <a:ea typeface="+mn-ea"/>
              </a:rPr>
              <a:t>而且当</a:t>
            </a:r>
            <a:r>
              <a:rPr lang="zh-CN" altLang="en-US" sz="2800" b="1" dirty="0">
                <a:solidFill>
                  <a:srgbClr val="008000"/>
                </a:solidFill>
                <a:latin typeface="+mj-ea"/>
                <a:ea typeface="+mn-ea"/>
              </a:rPr>
              <a:t>该体系</a:t>
            </a:r>
            <a:r>
              <a:rPr lang="zh-CN" altLang="en-US" sz="2800" b="1" kern="0" dirty="0">
                <a:solidFill>
                  <a:srgbClr val="008000"/>
                </a:solidFill>
                <a:latin typeface="+mn-lt"/>
                <a:ea typeface="+mn-ea"/>
              </a:rPr>
              <a:t>处于            和       的线性</a:t>
            </a:r>
            <a:r>
              <a:rPr lang="zh-CN" altLang="en-US" sz="2800" b="1" dirty="0">
                <a:solidFill>
                  <a:srgbClr val="008000"/>
                </a:solidFill>
                <a:latin typeface="+mj-ea"/>
              </a:rPr>
              <a:t>叠</a:t>
            </a:r>
            <a:r>
              <a:rPr lang="zh-CN" altLang="en-US" sz="2800" b="1" kern="0" dirty="0">
                <a:solidFill>
                  <a:srgbClr val="008000"/>
                </a:solidFill>
                <a:latin typeface="+mn-lt"/>
                <a:ea typeface="+mn-ea"/>
              </a:rPr>
              <a:t>加态时，</a:t>
            </a:r>
            <a:r>
              <a:rPr lang="zh-CN" altLang="en-US" sz="2800" b="1" dirty="0">
                <a:solidFill>
                  <a:srgbClr val="008000"/>
                </a:solidFill>
                <a:latin typeface="+mj-ea"/>
                <a:ea typeface="+mn-ea"/>
              </a:rPr>
              <a:t>该体系</a:t>
            </a:r>
            <a:r>
              <a:rPr lang="zh-CN" altLang="en-US" sz="2800" b="1" kern="0" dirty="0">
                <a:solidFill>
                  <a:srgbClr val="008000"/>
                </a:solidFill>
                <a:latin typeface="+mn-lt"/>
                <a:ea typeface="+mn-ea"/>
              </a:rPr>
              <a:t>是既</a:t>
            </a:r>
            <a:r>
              <a:rPr lang="zh-CN" altLang="en-US" sz="2800" b="1" dirty="0">
                <a:solidFill>
                  <a:srgbClr val="008000"/>
                </a:solidFill>
                <a:latin typeface="+mj-ea"/>
                <a:ea typeface="+mn-ea"/>
              </a:rPr>
              <a:t>部分地</a:t>
            </a:r>
            <a:r>
              <a:rPr lang="zh-CN" altLang="en-US" sz="2800" b="1" kern="0" dirty="0">
                <a:solidFill>
                  <a:srgbClr val="008000"/>
                </a:solidFill>
                <a:latin typeface="+mn-lt"/>
                <a:ea typeface="+mn-ea"/>
              </a:rPr>
              <a:t>处于      态，也</a:t>
            </a:r>
            <a:r>
              <a:rPr lang="zh-CN" altLang="en-US" sz="2800" b="1" dirty="0">
                <a:solidFill>
                  <a:srgbClr val="008000"/>
                </a:solidFill>
                <a:latin typeface="+mj-ea"/>
                <a:ea typeface="+mn-ea"/>
              </a:rPr>
              <a:t>部分地</a:t>
            </a:r>
            <a:r>
              <a:rPr lang="zh-CN" altLang="en-US" sz="2800" b="1" kern="0" dirty="0">
                <a:solidFill>
                  <a:srgbClr val="008000"/>
                </a:solidFill>
                <a:latin typeface="+mn-lt"/>
                <a:ea typeface="+mn-ea"/>
              </a:rPr>
              <a:t>处于      态。</a:t>
            </a:r>
            <a:r>
              <a:rPr lang="zh-CN" altLang="en-US" sz="2800" b="1" dirty="0">
                <a:solidFill>
                  <a:srgbClr val="008000"/>
                </a:solidFill>
                <a:latin typeface="+mj-ea"/>
                <a:ea typeface="+mj-ea"/>
              </a:rPr>
              <a:t>这就是量子力学的态叠加原理。</a:t>
            </a:r>
            <a:endParaRPr lang="en-US" altLang="zh-CN" sz="2800" b="1" dirty="0">
              <a:solidFill>
                <a:srgbClr val="008000"/>
              </a:solidFill>
              <a:latin typeface="+mj-ea"/>
              <a:ea typeface="+mj-ea"/>
            </a:endParaRPr>
          </a:p>
        </p:txBody>
      </p:sp>
      <p:graphicFrame>
        <p:nvGraphicFramePr>
          <p:cNvPr id="4" name="Object 37"/>
          <p:cNvGraphicFramePr>
            <a:graphicFrameLocks noChangeAspect="1"/>
          </p:cNvGraphicFramePr>
          <p:nvPr>
            <p:extLst>
              <p:ext uri="{D42A27DB-BD31-4B8C-83A1-F6EECF244321}">
                <p14:modId xmlns:p14="http://schemas.microsoft.com/office/powerpoint/2010/main" val="1811329098"/>
              </p:ext>
            </p:extLst>
          </p:nvPr>
        </p:nvGraphicFramePr>
        <p:xfrm>
          <a:off x="4099174" y="1573511"/>
          <a:ext cx="442912" cy="503237"/>
        </p:xfrm>
        <a:graphic>
          <a:graphicData uri="http://schemas.openxmlformats.org/presentationml/2006/ole">
            <mc:AlternateContent xmlns:mc="http://schemas.openxmlformats.org/markup-compatibility/2006">
              <mc:Choice xmlns:v="urn:schemas-microsoft-com:vml" Requires="v">
                <p:oleObj spid="_x0000_s161822" name="公式" r:id="rId3" imgW="161965" imgH="190573" progId="Equation.3">
                  <p:embed/>
                </p:oleObj>
              </mc:Choice>
              <mc:Fallback>
                <p:oleObj name="公式" r:id="rId3" imgW="161965" imgH="190573" progId="Equation.3">
                  <p:embed/>
                  <p:pic>
                    <p:nvPicPr>
                      <p:cNvPr id="4"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9174" y="1573511"/>
                        <a:ext cx="44291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4"/>
          <p:cNvGraphicFramePr>
            <a:graphicFrameLocks noChangeAspect="1"/>
          </p:cNvGraphicFramePr>
          <p:nvPr>
            <p:extLst>
              <p:ext uri="{D42A27DB-BD31-4B8C-83A1-F6EECF244321}">
                <p14:modId xmlns:p14="http://schemas.microsoft.com/office/powerpoint/2010/main" val="2312957227"/>
              </p:ext>
            </p:extLst>
          </p:nvPr>
        </p:nvGraphicFramePr>
        <p:xfrm>
          <a:off x="5105649" y="1575098"/>
          <a:ext cx="503237" cy="503238"/>
        </p:xfrm>
        <a:graphic>
          <a:graphicData uri="http://schemas.openxmlformats.org/presentationml/2006/ole">
            <mc:AlternateContent xmlns:mc="http://schemas.openxmlformats.org/markup-compatibility/2006">
              <mc:Choice xmlns:v="urn:schemas-microsoft-com:vml" Requires="v">
                <p:oleObj spid="_x0000_s161823" name="公式" r:id="rId5" imgW="190578" imgH="190573" progId="Equation.3">
                  <p:embed/>
                </p:oleObj>
              </mc:Choice>
              <mc:Fallback>
                <p:oleObj name="公式" r:id="rId5" imgW="190578" imgH="190573" progId="Equation.3">
                  <p:embed/>
                  <p:pic>
                    <p:nvPicPr>
                      <p:cNvPr id="5"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649" y="1575098"/>
                        <a:ext cx="5032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603623859"/>
              </p:ext>
            </p:extLst>
          </p:nvPr>
        </p:nvGraphicFramePr>
        <p:xfrm>
          <a:off x="7891711" y="1932286"/>
          <a:ext cx="503238" cy="503237"/>
        </p:xfrm>
        <a:graphic>
          <a:graphicData uri="http://schemas.openxmlformats.org/presentationml/2006/ole">
            <mc:AlternateContent xmlns:mc="http://schemas.openxmlformats.org/markup-compatibility/2006">
              <mc:Choice xmlns:v="urn:schemas-microsoft-com:vml" Requires="v">
                <p:oleObj spid="_x0000_s161824" name="公式" r:id="rId7" imgW="190578" imgH="190573" progId="Equation.3">
                  <p:embed/>
                </p:oleObj>
              </mc:Choice>
              <mc:Fallback>
                <p:oleObj name="公式" r:id="rId7" imgW="190578" imgH="190573" progId="Equation.3">
                  <p:embed/>
                  <p:pic>
                    <p:nvPicPr>
                      <p:cNvPr id="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1711" y="1932286"/>
                        <a:ext cx="5032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47345699"/>
              </p:ext>
            </p:extLst>
          </p:nvPr>
        </p:nvGraphicFramePr>
        <p:xfrm>
          <a:off x="4534149" y="2003723"/>
          <a:ext cx="442912" cy="503238"/>
        </p:xfrm>
        <a:graphic>
          <a:graphicData uri="http://schemas.openxmlformats.org/presentationml/2006/ole">
            <mc:AlternateContent xmlns:mc="http://schemas.openxmlformats.org/markup-compatibility/2006">
              <mc:Choice xmlns:v="urn:schemas-microsoft-com:vml" Requires="v">
                <p:oleObj spid="_x0000_s161825" name="公式" r:id="rId9" imgW="161965" imgH="190573" progId="Equation.3">
                  <p:embed/>
                </p:oleObj>
              </mc:Choice>
              <mc:Fallback>
                <p:oleObj name="公式" r:id="rId9" imgW="161965" imgH="190573" progId="Equation.3">
                  <p:embed/>
                  <p:pic>
                    <p:nvPicPr>
                      <p:cNvPr id="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4149" y="2003723"/>
                        <a:ext cx="44291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339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7529" y="40701"/>
            <a:ext cx="3071675" cy="584775"/>
          </a:xfrm>
          <a:prstGeom prst="rect">
            <a:avLst/>
          </a:prstGeom>
        </p:spPr>
        <p:txBody>
          <a:bodyPr wrap="none">
            <a:spAutoFit/>
          </a:bodyPr>
          <a:lstStyle/>
          <a:p>
            <a:pPr fontAlgn="auto">
              <a:spcBef>
                <a:spcPct val="50000"/>
              </a:spcBef>
              <a:spcAft>
                <a:spcPts val="0"/>
              </a:spcAft>
              <a:defRPr/>
            </a:pPr>
            <a:r>
              <a:rPr lang="en-US" altLang="zh-CN" sz="3200" b="1" dirty="0">
                <a:solidFill>
                  <a:srgbClr val="FF0000"/>
                </a:solidFill>
                <a:latin typeface="+mn-lt"/>
                <a:ea typeface="+mn-ea"/>
              </a:rPr>
              <a:t>22.4 </a:t>
            </a:r>
            <a:r>
              <a:rPr lang="zh-CN" altLang="en-US" sz="3200" b="1" dirty="0">
                <a:solidFill>
                  <a:srgbClr val="FF0000"/>
                </a:solidFill>
                <a:latin typeface="+mn-lt"/>
                <a:ea typeface="+mn-ea"/>
              </a:rPr>
              <a:t>薛定谔方程</a:t>
            </a:r>
          </a:p>
        </p:txBody>
      </p:sp>
      <p:sp>
        <p:nvSpPr>
          <p:cNvPr id="81923" name="Rectangle 3"/>
          <p:cNvSpPr txBox="1">
            <a:spLocks noChangeArrowheads="1"/>
          </p:cNvSpPr>
          <p:nvPr/>
        </p:nvSpPr>
        <p:spPr bwMode="auto">
          <a:xfrm>
            <a:off x="1524001" y="625475"/>
            <a:ext cx="604996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dirty="0">
                <a:solidFill>
                  <a:srgbClr val="0000FF"/>
                </a:solidFill>
                <a:latin typeface="华文新魏" panose="02010800040101010101" pitchFamily="2" charset="-122"/>
                <a:ea typeface="华文新魏" panose="02010800040101010101" pitchFamily="2" charset="-122"/>
                <a:cs typeface=""/>
              </a:rPr>
              <a:t>   </a:t>
            </a:r>
            <a:r>
              <a:rPr lang="zh-CN" altLang="en-US" sz="2200" b="1" dirty="0">
                <a:solidFill>
                  <a:srgbClr val="CC3300"/>
                </a:solidFill>
                <a:latin typeface="华文新魏" panose="02010800040101010101" pitchFamily="2" charset="-122"/>
                <a:ea typeface="华文新魏" panose="02010800040101010101" pitchFamily="2" charset="-122"/>
                <a:cs typeface=""/>
              </a:rPr>
              <a:t>薛定谔</a:t>
            </a:r>
            <a:r>
              <a:rPr lang="zh-CN" altLang="en-US" sz="2200" b="1" dirty="0">
                <a:solidFill>
                  <a:srgbClr val="0000FF"/>
                </a:solidFill>
                <a:latin typeface="华文新魏" panose="02010800040101010101" pitchFamily="2" charset="-122"/>
                <a:ea typeface="华文新魏" panose="02010800040101010101" pitchFamily="2" charset="-122"/>
                <a:cs typeface=""/>
              </a:rPr>
              <a:t>（1887——1961）</a:t>
            </a:r>
            <a:r>
              <a:rPr lang="zh-CN" altLang="en-US" sz="2200" b="1" dirty="0">
                <a:solidFill>
                  <a:srgbClr val="0000FF"/>
                </a:solidFill>
                <a:latin typeface="华文新魏" panose="02010800040101010101" pitchFamily="2" charset="-122"/>
                <a:ea typeface="华文新魏" panose="02010800040101010101" pitchFamily="2" charset="-122"/>
              </a:rPr>
              <a:t>奥地利物理学家。在维也纳大学上学时，掌握了连续介质物理学中的本征值问题，为他后来的研究工作打下了基础。1910年，他23岁获得了博士学位。1921——1926年在苏黎世大学任教。这段时期是他一生中取得最伟大成就的岁月。1925年末，由相对论质能关系，他得到了相对论薛定谔方程（现在称为克莱因—高登方程)。将其用于氢原子，得到的结果并不好。为此他很沮丧，怀疑自己的方法是错误的（后来</a:t>
            </a:r>
          </a:p>
        </p:txBody>
      </p:sp>
      <p:pic>
        <p:nvPicPr>
          <p:cNvPr id="4" name="Picture 5" descr="1933-Schodi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989" y="1"/>
            <a:ext cx="2598737"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524000" y="4027489"/>
            <a:ext cx="9144000" cy="2905125"/>
          </a:xfrm>
          <a:prstGeom prst="rect">
            <a:avLst/>
          </a:prstGeom>
        </p:spPr>
        <p:txBody>
          <a:bodyPr>
            <a:spAutoFit/>
          </a:bodyPr>
          <a:lstStyle/>
          <a:p>
            <a:pPr marL="342900" indent="-342900" fontAlgn="auto">
              <a:spcBef>
                <a:spcPct val="20000"/>
              </a:spcBef>
              <a:spcAft>
                <a:spcPts val="0"/>
              </a:spcAft>
              <a:defRPr/>
            </a:pPr>
            <a:r>
              <a:rPr lang="zh-CN" altLang="en-US" sz="2200" b="1" kern="0" dirty="0">
                <a:solidFill>
                  <a:srgbClr val="0000FF"/>
                </a:solidFill>
                <a:latin typeface="华文新魏" panose="02010800040101010101" pitchFamily="2" charset="-122"/>
                <a:ea typeface="华文新魏" panose="02010800040101010101" pitchFamily="2" charset="-122"/>
              </a:rPr>
              <a:t>   才知道，克莱因—高登方程仍然是对的，但它描写的是自旋为零的粒子，不能用来研究氢原子中的电子，因为电子的自旋是1/2）。</a:t>
            </a:r>
            <a:r>
              <a:rPr lang="zh-CN" altLang="en-US" sz="2200" b="1" dirty="0">
                <a:solidFill>
                  <a:srgbClr val="0000FF"/>
                </a:solidFill>
                <a:latin typeface="华文新魏" panose="02010800040101010101" pitchFamily="2" charset="-122"/>
                <a:ea typeface="华文新魏" panose="02010800040101010101" pitchFamily="2" charset="-122"/>
              </a:rPr>
              <a:t>但不久，他又重新振作起来，把他的方法用于低能电子建立了薛定谔方程，很好的解释了电子的行为，导致波动力学出现（1926年1月。除波动力学外，当时已建立了海森堡的矩阵力学（当时被称为量子力学），薛定谔证明了这两种理论在数学上是完全等价的。薛定谔由于建立波动力学（现一般称为量子力学）而和狄拉克同获1933年诺贝尔物理学奖。</a:t>
            </a:r>
          </a:p>
          <a:p>
            <a:pPr marL="342900" indent="-342900" fontAlgn="auto">
              <a:spcBef>
                <a:spcPct val="20000"/>
              </a:spcBef>
              <a:spcAft>
                <a:spcPts val="0"/>
              </a:spcAft>
              <a:defRPr/>
            </a:pPr>
            <a:endParaRPr lang="zh-CN" altLang="en-US" sz="2400" b="1" kern="0" dirty="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1923"/>
                                        </p:tgtEl>
                                        <p:attrNameLst>
                                          <p:attrName>style.visibility</p:attrName>
                                        </p:attrNameLst>
                                      </p:cBhvr>
                                      <p:to>
                                        <p:strVal val="visible"/>
                                      </p:to>
                                    </p:set>
                                    <p:animEffect transition="in" filter="wipe(down)">
                                      <p:cBhvr>
                                        <p:cTn id="20" dur="500"/>
                                        <p:tgtEl>
                                          <p:spTgt spid="819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1923"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34875" y="738981"/>
            <a:ext cx="69326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8000"/>
                </a:solidFill>
                <a:latin typeface="Times New Roman" panose="02020603050405020304" pitchFamily="18" charset="0"/>
              </a:rPr>
              <a:t>按照经典波动理论，波动的物理量满足如下形式的波动方程：</a:t>
            </a:r>
          </a:p>
        </p:txBody>
      </p:sp>
      <p:graphicFrame>
        <p:nvGraphicFramePr>
          <p:cNvPr id="3" name="Object 4"/>
          <p:cNvGraphicFramePr>
            <a:graphicFrameLocks noChangeAspect="1"/>
          </p:cNvGraphicFramePr>
          <p:nvPr/>
        </p:nvGraphicFramePr>
        <p:xfrm>
          <a:off x="4117976" y="1462088"/>
          <a:ext cx="3370263" cy="1255712"/>
        </p:xfrm>
        <a:graphic>
          <a:graphicData uri="http://schemas.openxmlformats.org/presentationml/2006/ole">
            <mc:AlternateContent xmlns:mc="http://schemas.openxmlformats.org/markup-compatibility/2006">
              <mc:Choice xmlns:v="urn:schemas-microsoft-com:vml" Requires="v">
                <p:oleObj spid="_x0000_s34026" name="公式" r:id="rId3" imgW="889000" imgH="419100" progId="Equation.3">
                  <p:embed/>
                </p:oleObj>
              </mc:Choice>
              <mc:Fallback>
                <p:oleObj name="公式" r:id="rId3" imgW="8890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7976" y="1462088"/>
                        <a:ext cx="3370263"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5"/>
          <p:cNvSpPr>
            <a:spLocks noChangeArrowheads="1"/>
          </p:cNvSpPr>
          <p:nvPr/>
        </p:nvSpPr>
        <p:spPr bwMode="auto">
          <a:xfrm>
            <a:off x="8066088" y="1973264"/>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FF0000"/>
                </a:solidFill>
                <a:latin typeface="Times New Roman" panose="02020603050405020304" pitchFamily="18" charset="0"/>
              </a:rPr>
              <a:t>u</a:t>
            </a:r>
            <a:r>
              <a:rPr lang="zh-CN" altLang="en-GB" sz="2800" b="1">
                <a:solidFill>
                  <a:srgbClr val="6600CC"/>
                </a:solidFill>
                <a:latin typeface="Times New Roman" panose="02020603050405020304" pitchFamily="18" charset="0"/>
              </a:rPr>
              <a:t>为波速</a:t>
            </a:r>
            <a:endParaRPr lang="zh-CN" altLang="en-US" sz="2800" b="1">
              <a:solidFill>
                <a:srgbClr val="6600CC"/>
              </a:solidFill>
              <a:latin typeface="Times New Roman" panose="02020603050405020304" pitchFamily="18" charset="0"/>
            </a:endParaRPr>
          </a:p>
        </p:txBody>
      </p:sp>
      <p:sp>
        <p:nvSpPr>
          <p:cNvPr id="5" name="Rectangle 6"/>
          <p:cNvSpPr>
            <a:spLocks noChangeArrowheads="1"/>
          </p:cNvSpPr>
          <p:nvPr/>
        </p:nvSpPr>
        <p:spPr bwMode="auto">
          <a:xfrm>
            <a:off x="2457450" y="2760664"/>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GB" sz="2800" b="1">
                <a:solidFill>
                  <a:srgbClr val="E628C2"/>
                </a:solidFill>
                <a:latin typeface="Times New Roman" panose="02020603050405020304" pitchFamily="18" charset="0"/>
              </a:rPr>
              <a:t>物质波的</a:t>
            </a:r>
            <a:r>
              <a:rPr lang="zh-CN" altLang="en-US" sz="2800" b="1">
                <a:solidFill>
                  <a:srgbClr val="E628C2"/>
                </a:solidFill>
                <a:latin typeface="Times New Roman" panose="02020603050405020304" pitchFamily="18" charset="0"/>
              </a:rPr>
              <a:t>波动方程是什么？</a:t>
            </a:r>
          </a:p>
        </p:txBody>
      </p:sp>
      <p:sp>
        <p:nvSpPr>
          <p:cNvPr id="6" name="Rectangle 7"/>
          <p:cNvSpPr>
            <a:spLocks noChangeArrowheads="1"/>
          </p:cNvSpPr>
          <p:nvPr/>
        </p:nvSpPr>
        <p:spPr bwMode="auto">
          <a:xfrm>
            <a:off x="2381251" y="3429001"/>
            <a:ext cx="723741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800" b="1">
                <a:solidFill>
                  <a:srgbClr val="0000FF"/>
                </a:solidFill>
                <a:latin typeface="Times New Roman" panose="02020603050405020304" pitchFamily="18" charset="0"/>
              </a:rPr>
              <a:t>德布洛意关于电子波动性的假设传到苏黎士后，德拜</a:t>
            </a:r>
            <a:r>
              <a:rPr lang="en-US" altLang="zh-CN" sz="2800" b="1">
                <a:solidFill>
                  <a:srgbClr val="0000FF"/>
                </a:solidFill>
                <a:latin typeface="Times New Roman" panose="02020603050405020304" pitchFamily="18" charset="0"/>
              </a:rPr>
              <a:t>(P.Debye</a:t>
            </a: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The Nobel Prize in Chemistry 1936)</a:t>
            </a:r>
            <a:r>
              <a:rPr lang="zh-CN" altLang="en-US" sz="2800" b="1">
                <a:solidFill>
                  <a:srgbClr val="0000FF"/>
                </a:solidFill>
                <a:latin typeface="Times New Roman" panose="02020603050405020304" pitchFamily="18" charset="0"/>
              </a:rPr>
              <a:t>说，“一个没有波动方程的波动理论太肤浅了！”。当时年轻的薛定谔在场。在一周后聚会时薛定谔说：“我找到了一个波动方程！”。</a:t>
            </a:r>
            <a:r>
              <a:rPr lang="en-US" altLang="zh-CN" sz="2800" b="1">
                <a:solidFill>
                  <a:srgbClr val="0000FF"/>
                </a:solidFill>
                <a:latin typeface="Times New Roman" panose="02020603050405020304" pitchFamily="18" charset="0"/>
              </a:rPr>
              <a:t>——</a:t>
            </a:r>
            <a:r>
              <a:rPr lang="zh-CN" altLang="en-US" sz="2800" b="1">
                <a:solidFill>
                  <a:srgbClr val="0000FF"/>
                </a:solidFill>
                <a:latin typeface="Times New Roman" panose="02020603050405020304" pitchFamily="18" charset="0"/>
              </a:rPr>
              <a:t>量子力学中的基本动力学方程。</a:t>
            </a:r>
          </a:p>
        </p:txBody>
      </p:sp>
      <p:sp>
        <p:nvSpPr>
          <p:cNvPr id="7" name="矩形 6"/>
          <p:cNvSpPr/>
          <p:nvPr/>
        </p:nvSpPr>
        <p:spPr>
          <a:xfrm>
            <a:off x="2104345" y="102759"/>
            <a:ext cx="4532010" cy="584775"/>
          </a:xfrm>
          <a:prstGeom prst="rect">
            <a:avLst/>
          </a:prstGeom>
        </p:spPr>
        <p:txBody>
          <a:bodyPr wrap="none">
            <a:spAutoFit/>
          </a:bodyPr>
          <a:lstStyle/>
          <a:p>
            <a:pPr fontAlgn="auto">
              <a:spcBef>
                <a:spcPct val="50000"/>
              </a:spcBef>
              <a:spcAft>
                <a:spcPts val="0"/>
              </a:spcAft>
              <a:defRPr/>
            </a:pPr>
            <a:r>
              <a:rPr lang="en-US" altLang="zh-CN" sz="3200" b="1" dirty="0">
                <a:solidFill>
                  <a:srgbClr val="FF0000"/>
                </a:solidFill>
                <a:latin typeface="+mn-lt"/>
                <a:ea typeface="+mn-ea"/>
              </a:rPr>
              <a:t>22.4.1</a:t>
            </a:r>
            <a:r>
              <a:rPr lang="zh-CN" altLang="en-US" sz="3200" b="1" dirty="0">
                <a:solidFill>
                  <a:srgbClr val="FF0000"/>
                </a:solidFill>
                <a:latin typeface="+mn-lt"/>
                <a:ea typeface="+mn-ea"/>
              </a:rPr>
              <a:t>薛定谔方程的建立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build="p" autoUpdateAnimBg="0"/>
      <p:bldP spid="5" grpId="0" build="p" autoUpdateAnimBg="0"/>
      <p:bldP spid="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2129022" y="1291036"/>
            <a:ext cx="4964113" cy="3810000"/>
            <a:chOff x="480" y="720"/>
            <a:chExt cx="3127" cy="2400"/>
          </a:xfrm>
        </p:grpSpPr>
        <p:sp>
          <p:nvSpPr>
            <p:cNvPr id="3" name="Line 10"/>
            <p:cNvSpPr>
              <a:spLocks noChangeShapeType="1"/>
            </p:cNvSpPr>
            <p:nvPr/>
          </p:nvSpPr>
          <p:spPr bwMode="auto">
            <a:xfrm>
              <a:off x="864" y="1776"/>
              <a:ext cx="2496" cy="12"/>
            </a:xfrm>
            <a:prstGeom prst="line">
              <a:avLst/>
            </a:prstGeom>
            <a:noFill/>
            <a:ln w="9525">
              <a:solidFill>
                <a:srgbClr val="801FE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Line 11"/>
            <p:cNvSpPr>
              <a:spLocks noChangeShapeType="1"/>
            </p:cNvSpPr>
            <p:nvPr/>
          </p:nvSpPr>
          <p:spPr bwMode="auto">
            <a:xfrm>
              <a:off x="480" y="1776"/>
              <a:ext cx="432" cy="0"/>
            </a:xfrm>
            <a:prstGeom prst="line">
              <a:avLst/>
            </a:prstGeom>
            <a:noFill/>
            <a:ln w="1905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2"/>
            <p:cNvSpPr>
              <a:spLocks noChangeShapeType="1"/>
            </p:cNvSpPr>
            <p:nvPr/>
          </p:nvSpPr>
          <p:spPr bwMode="auto">
            <a:xfrm>
              <a:off x="480" y="1680"/>
              <a:ext cx="432" cy="0"/>
            </a:xfrm>
            <a:prstGeom prst="line">
              <a:avLst/>
            </a:prstGeom>
            <a:noFill/>
            <a:ln w="1905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3"/>
            <p:cNvSpPr>
              <a:spLocks noChangeShapeType="1"/>
            </p:cNvSpPr>
            <p:nvPr/>
          </p:nvSpPr>
          <p:spPr bwMode="auto">
            <a:xfrm>
              <a:off x="480" y="1872"/>
              <a:ext cx="432" cy="0"/>
            </a:xfrm>
            <a:prstGeom prst="line">
              <a:avLst/>
            </a:prstGeom>
            <a:noFill/>
            <a:ln w="1905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Oval 14"/>
            <p:cNvSpPr>
              <a:spLocks noChangeArrowheads="1"/>
            </p:cNvSpPr>
            <p:nvPr/>
          </p:nvSpPr>
          <p:spPr bwMode="auto">
            <a:xfrm>
              <a:off x="1728" y="864"/>
              <a:ext cx="288" cy="1824"/>
            </a:xfrm>
            <a:prstGeom prst="ellipse">
              <a:avLst/>
            </a:prstGeom>
            <a:gradFill rotWithShape="0">
              <a:gsLst>
                <a:gs pos="0">
                  <a:schemeClr val="accent1">
                    <a:gamma/>
                    <a:tint val="35294"/>
                    <a:invGamma/>
                  </a:schemeClr>
                </a:gs>
                <a:gs pos="50000">
                  <a:schemeClr val="accent1"/>
                </a:gs>
                <a:gs pos="100000">
                  <a:schemeClr val="accent1">
                    <a:gamma/>
                    <a:tint val="35294"/>
                    <a:invGamma/>
                  </a:schemeClr>
                </a:gs>
              </a:gsLst>
              <a:lin ang="0" scaled="1"/>
            </a:gradFill>
            <a:ln w="9525">
              <a:solidFill>
                <a:schemeClr val="accent1"/>
              </a:solidFill>
              <a:round/>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8" name="Text Box 15"/>
            <p:cNvSpPr txBox="1">
              <a:spLocks noChangeArrowheads="1"/>
            </p:cNvSpPr>
            <p:nvPr/>
          </p:nvSpPr>
          <p:spPr bwMode="auto">
            <a:xfrm>
              <a:off x="1296" y="273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sz="2000" i="0"/>
                <a:t>衍射装置</a:t>
              </a:r>
              <a:endParaRPr lang="zh-CN" altLang="en-US" sz="2000" i="0"/>
            </a:p>
          </p:txBody>
        </p:sp>
        <p:grpSp>
          <p:nvGrpSpPr>
            <p:cNvPr id="9" name="Group 16"/>
            <p:cNvGrpSpPr>
              <a:grpSpLocks/>
            </p:cNvGrpSpPr>
            <p:nvPr/>
          </p:nvGrpSpPr>
          <p:grpSpPr bwMode="auto">
            <a:xfrm>
              <a:off x="1128" y="1008"/>
              <a:ext cx="207" cy="723"/>
              <a:chOff x="624" y="2256"/>
              <a:chExt cx="207" cy="723"/>
            </a:xfrm>
          </p:grpSpPr>
          <p:sp>
            <p:nvSpPr>
              <p:cNvPr id="20" name="Rectangle 17" descr="之字形"/>
              <p:cNvSpPr>
                <a:spLocks noChangeArrowheads="1"/>
              </p:cNvSpPr>
              <p:nvPr/>
            </p:nvSpPr>
            <p:spPr bwMode="auto">
              <a:xfrm>
                <a:off x="624" y="2256"/>
                <a:ext cx="108" cy="624"/>
              </a:xfrm>
              <a:prstGeom prst="rect">
                <a:avLst/>
              </a:prstGeom>
              <a:pattFill prst="zigZag">
                <a:fgClr>
                  <a:srgbClr val="FFFF00"/>
                </a:fgClr>
                <a:bgClr>
                  <a:srgbClr val="FF9966"/>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21" name="Rectangle 18" descr="之字形"/>
              <p:cNvSpPr>
                <a:spLocks noChangeArrowheads="1"/>
              </p:cNvSpPr>
              <p:nvPr/>
            </p:nvSpPr>
            <p:spPr bwMode="auto">
              <a:xfrm>
                <a:off x="723" y="2355"/>
                <a:ext cx="108" cy="624"/>
              </a:xfrm>
              <a:prstGeom prst="rect">
                <a:avLst/>
              </a:prstGeom>
              <a:pattFill prst="zigZag">
                <a:fgClr>
                  <a:srgbClr val="FFFF00"/>
                </a:fgClr>
                <a:bgClr>
                  <a:srgbClr val="FF9966"/>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grpSp>
          <p:nvGrpSpPr>
            <p:cNvPr id="10" name="Group 19"/>
            <p:cNvGrpSpPr>
              <a:grpSpLocks/>
            </p:cNvGrpSpPr>
            <p:nvPr/>
          </p:nvGrpSpPr>
          <p:grpSpPr bwMode="auto">
            <a:xfrm>
              <a:off x="1140" y="1908"/>
              <a:ext cx="207" cy="723"/>
              <a:chOff x="624" y="2256"/>
              <a:chExt cx="207" cy="723"/>
            </a:xfrm>
          </p:grpSpPr>
          <p:sp>
            <p:nvSpPr>
              <p:cNvPr id="18" name="Rectangle 20" descr="之字形"/>
              <p:cNvSpPr>
                <a:spLocks noChangeArrowheads="1"/>
              </p:cNvSpPr>
              <p:nvPr/>
            </p:nvSpPr>
            <p:spPr bwMode="auto">
              <a:xfrm>
                <a:off x="624" y="2256"/>
                <a:ext cx="108" cy="624"/>
              </a:xfrm>
              <a:prstGeom prst="rect">
                <a:avLst/>
              </a:prstGeom>
              <a:pattFill prst="zigZag">
                <a:fgClr>
                  <a:srgbClr val="FFFF00"/>
                </a:fgClr>
                <a:bgClr>
                  <a:srgbClr val="FF9966"/>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19" name="Rectangle 21" descr="之字形"/>
              <p:cNvSpPr>
                <a:spLocks noChangeArrowheads="1"/>
              </p:cNvSpPr>
              <p:nvPr/>
            </p:nvSpPr>
            <p:spPr bwMode="auto">
              <a:xfrm>
                <a:off x="723" y="2355"/>
                <a:ext cx="108" cy="624"/>
              </a:xfrm>
              <a:prstGeom prst="rect">
                <a:avLst/>
              </a:prstGeom>
              <a:pattFill prst="zigZag">
                <a:fgClr>
                  <a:srgbClr val="FFFF00"/>
                </a:fgClr>
                <a:bgClr>
                  <a:srgbClr val="FF9966"/>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grpSp>
          <p:nvGrpSpPr>
            <p:cNvPr id="11" name="Group 22"/>
            <p:cNvGrpSpPr>
              <a:grpSpLocks/>
            </p:cNvGrpSpPr>
            <p:nvPr/>
          </p:nvGrpSpPr>
          <p:grpSpPr bwMode="auto">
            <a:xfrm>
              <a:off x="3264" y="720"/>
              <a:ext cx="147" cy="2208"/>
              <a:chOff x="3264" y="720"/>
              <a:chExt cx="147" cy="2208"/>
            </a:xfrm>
          </p:grpSpPr>
          <p:sp>
            <p:nvSpPr>
              <p:cNvPr id="16" name="Rectangle 23"/>
              <p:cNvSpPr>
                <a:spLocks noChangeArrowheads="1"/>
              </p:cNvSpPr>
              <p:nvPr/>
            </p:nvSpPr>
            <p:spPr bwMode="auto">
              <a:xfrm>
                <a:off x="3264" y="720"/>
                <a:ext cx="48" cy="2112"/>
              </a:xfrm>
              <a:prstGeom prst="rect">
                <a:avLst/>
              </a:prstGeom>
              <a:solidFill>
                <a:srgbClr val="FFFF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17" name="Rectangle 24"/>
              <p:cNvSpPr>
                <a:spLocks noChangeArrowheads="1"/>
              </p:cNvSpPr>
              <p:nvPr/>
            </p:nvSpPr>
            <p:spPr bwMode="auto">
              <a:xfrm>
                <a:off x="3363" y="816"/>
                <a:ext cx="48" cy="2112"/>
              </a:xfrm>
              <a:prstGeom prst="rect">
                <a:avLst/>
              </a:prstGeom>
              <a:solidFill>
                <a:srgbClr val="FFFF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grpSp>
          <p:nvGrpSpPr>
            <p:cNvPr id="12" name="Group 25"/>
            <p:cNvGrpSpPr>
              <a:grpSpLocks/>
            </p:cNvGrpSpPr>
            <p:nvPr/>
          </p:nvGrpSpPr>
          <p:grpSpPr bwMode="auto">
            <a:xfrm>
              <a:off x="3460" y="912"/>
              <a:ext cx="147" cy="2208"/>
              <a:chOff x="3264" y="720"/>
              <a:chExt cx="147" cy="2208"/>
            </a:xfrm>
          </p:grpSpPr>
          <p:sp>
            <p:nvSpPr>
              <p:cNvPr id="14" name="Rectangle 26"/>
              <p:cNvSpPr>
                <a:spLocks noChangeArrowheads="1"/>
              </p:cNvSpPr>
              <p:nvPr/>
            </p:nvSpPr>
            <p:spPr bwMode="auto">
              <a:xfrm>
                <a:off x="3264" y="720"/>
                <a:ext cx="48" cy="2112"/>
              </a:xfrm>
              <a:prstGeom prst="rect">
                <a:avLst/>
              </a:prstGeom>
              <a:solidFill>
                <a:srgbClr val="FFFF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15" name="Rectangle 27"/>
              <p:cNvSpPr>
                <a:spLocks noChangeArrowheads="1"/>
              </p:cNvSpPr>
              <p:nvPr/>
            </p:nvSpPr>
            <p:spPr bwMode="auto">
              <a:xfrm>
                <a:off x="3363" y="816"/>
                <a:ext cx="48" cy="2112"/>
              </a:xfrm>
              <a:prstGeom prst="rect">
                <a:avLst/>
              </a:prstGeom>
              <a:solidFill>
                <a:srgbClr val="FFFF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graphicFrame>
          <p:nvGraphicFramePr>
            <p:cNvPr id="13" name="Object 2"/>
            <p:cNvGraphicFramePr>
              <a:graphicFrameLocks noChangeAspect="1"/>
            </p:cNvGraphicFramePr>
            <p:nvPr/>
          </p:nvGraphicFramePr>
          <p:xfrm>
            <a:off x="576" y="1296"/>
            <a:ext cx="273" cy="344"/>
          </p:xfrm>
          <a:graphic>
            <a:graphicData uri="http://schemas.openxmlformats.org/presentationml/2006/ole">
              <mc:AlternateContent xmlns:mc="http://schemas.openxmlformats.org/markup-compatibility/2006">
                <mc:Choice xmlns:v="urn:schemas-microsoft-com:vml" Requires="v">
                  <p:oleObj spid="_x0000_s120743" name="公式" r:id="rId3" imgW="76123" imgH="114182" progId="Equation.3">
                    <p:embed/>
                  </p:oleObj>
                </mc:Choice>
                <mc:Fallback>
                  <p:oleObj name="公式" r:id="rId3" imgW="76123" imgH="11418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296"/>
                          <a:ext cx="273"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29"/>
          <p:cNvGrpSpPr>
            <a:grpSpLocks/>
          </p:cNvGrpSpPr>
          <p:nvPr/>
        </p:nvGrpSpPr>
        <p:grpSpPr bwMode="auto">
          <a:xfrm>
            <a:off x="6391460" y="1748236"/>
            <a:ext cx="638175" cy="2476500"/>
            <a:chOff x="3165" y="1008"/>
            <a:chExt cx="402" cy="1560"/>
          </a:xfrm>
        </p:grpSpPr>
        <p:sp>
          <p:nvSpPr>
            <p:cNvPr id="23" name="Rectangle 30"/>
            <p:cNvSpPr>
              <a:spLocks noChangeArrowheads="1"/>
            </p:cNvSpPr>
            <p:nvPr/>
          </p:nvSpPr>
          <p:spPr bwMode="auto">
            <a:xfrm>
              <a:off x="3165" y="1788"/>
              <a:ext cx="399" cy="264"/>
            </a:xfrm>
            <a:prstGeom prst="rect">
              <a:avLst/>
            </a:prstGeom>
            <a:gradFill rotWithShape="0">
              <a:gsLst>
                <a:gs pos="0">
                  <a:srgbClr val="FF3300"/>
                </a:gs>
                <a:gs pos="100000">
                  <a:srgbClr val="761800"/>
                </a:gs>
              </a:gsLst>
              <a:lin ang="5400000" scaled="1"/>
            </a:gradFill>
            <a:ln w="9525">
              <a:solidFill>
                <a:srgbClr val="FF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24" name="Rectangle 31"/>
            <p:cNvSpPr>
              <a:spLocks noChangeArrowheads="1"/>
            </p:cNvSpPr>
            <p:nvPr/>
          </p:nvSpPr>
          <p:spPr bwMode="auto">
            <a:xfrm>
              <a:off x="3168" y="1524"/>
              <a:ext cx="399" cy="264"/>
            </a:xfrm>
            <a:prstGeom prst="rect">
              <a:avLst/>
            </a:prstGeom>
            <a:gradFill rotWithShape="0">
              <a:gsLst>
                <a:gs pos="0">
                  <a:srgbClr val="761800"/>
                </a:gs>
                <a:gs pos="100000">
                  <a:srgbClr val="FF3300"/>
                </a:gs>
              </a:gsLst>
              <a:lin ang="5400000" scaled="1"/>
            </a:gradFill>
            <a:ln w="9525">
              <a:solidFill>
                <a:srgbClr val="FF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25" name="Rectangle 32"/>
            <p:cNvSpPr>
              <a:spLocks noChangeArrowheads="1"/>
            </p:cNvSpPr>
            <p:nvPr/>
          </p:nvSpPr>
          <p:spPr bwMode="auto">
            <a:xfrm>
              <a:off x="3168" y="1260"/>
              <a:ext cx="399" cy="264"/>
            </a:xfrm>
            <a:prstGeom prst="rect">
              <a:avLst/>
            </a:prstGeom>
            <a:gradFill rotWithShape="0">
              <a:gsLst>
                <a:gs pos="0">
                  <a:srgbClr val="FF3300"/>
                </a:gs>
                <a:gs pos="100000">
                  <a:srgbClr val="761800"/>
                </a:gs>
              </a:gsLst>
              <a:lin ang="5400000" scaled="1"/>
            </a:gradFill>
            <a:ln w="9525">
              <a:solidFill>
                <a:srgbClr val="FF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26" name="Line 33"/>
            <p:cNvSpPr>
              <a:spLocks noChangeShapeType="1"/>
            </p:cNvSpPr>
            <p:nvPr/>
          </p:nvSpPr>
          <p:spPr bwMode="auto">
            <a:xfrm>
              <a:off x="3174" y="2046"/>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34"/>
            <p:cNvSpPr>
              <a:spLocks noChangeArrowheads="1"/>
            </p:cNvSpPr>
            <p:nvPr/>
          </p:nvSpPr>
          <p:spPr bwMode="auto">
            <a:xfrm>
              <a:off x="3168" y="2040"/>
              <a:ext cx="399" cy="264"/>
            </a:xfrm>
            <a:prstGeom prst="rect">
              <a:avLst/>
            </a:prstGeom>
            <a:gradFill rotWithShape="0">
              <a:gsLst>
                <a:gs pos="0">
                  <a:srgbClr val="761800"/>
                </a:gs>
                <a:gs pos="100000">
                  <a:srgbClr val="FF3300"/>
                </a:gs>
              </a:gsLst>
              <a:lin ang="5400000" scaled="1"/>
            </a:gradFill>
            <a:ln w="9525">
              <a:solidFill>
                <a:srgbClr val="FF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28" name="Line 35"/>
            <p:cNvSpPr>
              <a:spLocks noChangeShapeType="1"/>
            </p:cNvSpPr>
            <p:nvPr/>
          </p:nvSpPr>
          <p:spPr bwMode="auto">
            <a:xfrm>
              <a:off x="3168" y="1524"/>
              <a:ext cx="3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6"/>
            <p:cNvSpPr>
              <a:spLocks noChangeShapeType="1"/>
            </p:cNvSpPr>
            <p:nvPr/>
          </p:nvSpPr>
          <p:spPr bwMode="auto">
            <a:xfrm>
              <a:off x="3168" y="2040"/>
              <a:ext cx="3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37"/>
            <p:cNvSpPr>
              <a:spLocks noChangeArrowheads="1"/>
            </p:cNvSpPr>
            <p:nvPr/>
          </p:nvSpPr>
          <p:spPr bwMode="auto">
            <a:xfrm>
              <a:off x="3168" y="2304"/>
              <a:ext cx="399" cy="264"/>
            </a:xfrm>
            <a:prstGeom prst="rect">
              <a:avLst/>
            </a:prstGeom>
            <a:gradFill rotWithShape="0">
              <a:gsLst>
                <a:gs pos="0">
                  <a:srgbClr val="FF3300"/>
                </a:gs>
                <a:gs pos="100000">
                  <a:srgbClr val="761800"/>
                </a:gs>
              </a:gsLst>
              <a:lin ang="5400000" scaled="1"/>
            </a:gradFill>
            <a:ln w="9525">
              <a:solidFill>
                <a:srgbClr val="FF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sp>
          <p:nvSpPr>
            <p:cNvPr id="31" name="Rectangle 38"/>
            <p:cNvSpPr>
              <a:spLocks noChangeArrowheads="1"/>
            </p:cNvSpPr>
            <p:nvPr/>
          </p:nvSpPr>
          <p:spPr bwMode="auto">
            <a:xfrm>
              <a:off x="3168" y="1008"/>
              <a:ext cx="399" cy="264"/>
            </a:xfrm>
            <a:prstGeom prst="rect">
              <a:avLst/>
            </a:prstGeom>
            <a:gradFill rotWithShape="0">
              <a:gsLst>
                <a:gs pos="0">
                  <a:srgbClr val="761800"/>
                </a:gs>
                <a:gs pos="100000">
                  <a:srgbClr val="FF3300"/>
                </a:gs>
              </a:gsLst>
              <a:lin ang="5400000" scaled="1"/>
            </a:gradFill>
            <a:ln w="9525">
              <a:solidFill>
                <a:srgbClr val="FF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i="0"/>
            </a:p>
          </p:txBody>
        </p:sp>
      </p:grpSp>
      <p:grpSp>
        <p:nvGrpSpPr>
          <p:cNvPr id="32" name="Group 39"/>
          <p:cNvGrpSpPr>
            <a:grpSpLocks/>
          </p:cNvGrpSpPr>
          <p:nvPr/>
        </p:nvGrpSpPr>
        <p:grpSpPr bwMode="auto">
          <a:xfrm>
            <a:off x="5596122" y="1195786"/>
            <a:ext cx="4576763" cy="3962400"/>
            <a:chOff x="2352" y="660"/>
            <a:chExt cx="2883" cy="2496"/>
          </a:xfrm>
        </p:grpSpPr>
        <p:sp>
          <p:nvSpPr>
            <p:cNvPr id="33" name="Text Box 40"/>
            <p:cNvSpPr txBox="1">
              <a:spLocks noChangeArrowheads="1"/>
            </p:cNvSpPr>
            <p:nvPr/>
          </p:nvSpPr>
          <p:spPr bwMode="auto">
            <a:xfrm>
              <a:off x="2352" y="2736"/>
              <a:ext cx="11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i="0">
                <a:ea typeface="隶书" panose="02010509060101010101" pitchFamily="49" charset="-122"/>
              </a:endParaRPr>
            </a:p>
          </p:txBody>
        </p:sp>
        <p:sp>
          <p:nvSpPr>
            <p:cNvPr id="34" name="Freeform 41"/>
            <p:cNvSpPr>
              <a:spLocks/>
            </p:cNvSpPr>
            <p:nvPr/>
          </p:nvSpPr>
          <p:spPr bwMode="auto">
            <a:xfrm>
              <a:off x="3291" y="792"/>
              <a:ext cx="1345" cy="2052"/>
            </a:xfrm>
            <a:custGeom>
              <a:avLst/>
              <a:gdLst>
                <a:gd name="T0" fmla="*/ 4 w 1537"/>
                <a:gd name="T1" fmla="*/ 0 h 2052"/>
                <a:gd name="T2" fmla="*/ 4 w 1537"/>
                <a:gd name="T3" fmla="*/ 180 h 2052"/>
                <a:gd name="T4" fmla="*/ 4 w 1537"/>
                <a:gd name="T5" fmla="*/ 396 h 2052"/>
                <a:gd name="T6" fmla="*/ 10 w 1537"/>
                <a:gd name="T7" fmla="*/ 552 h 2052"/>
                <a:gd name="T8" fmla="*/ 4 w 1537"/>
                <a:gd name="T9" fmla="*/ 699 h 2052"/>
                <a:gd name="T10" fmla="*/ 28 w 1537"/>
                <a:gd name="T11" fmla="*/ 987 h 2052"/>
                <a:gd name="T12" fmla="*/ 4 w 1537"/>
                <a:gd name="T13" fmla="*/ 1272 h 2052"/>
                <a:gd name="T14" fmla="*/ 10 w 1537"/>
                <a:gd name="T15" fmla="*/ 1464 h 2052"/>
                <a:gd name="T16" fmla="*/ 4 w 1537"/>
                <a:gd name="T17" fmla="*/ 1620 h 2052"/>
                <a:gd name="T18" fmla="*/ 5 w 1537"/>
                <a:gd name="T19" fmla="*/ 1824 h 2052"/>
                <a:gd name="T20" fmla="*/ 4 w 1537"/>
                <a:gd name="T21" fmla="*/ 2052 h 20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37"/>
                <a:gd name="T34" fmla="*/ 0 h 2052"/>
                <a:gd name="T35" fmla="*/ 1537 w 1537"/>
                <a:gd name="T36" fmla="*/ 2052 h 20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37" h="2052">
                  <a:moveTo>
                    <a:pt x="155" y="0"/>
                  </a:moveTo>
                  <a:cubicBezTo>
                    <a:pt x="173" y="32"/>
                    <a:pt x="237" y="114"/>
                    <a:pt x="241" y="180"/>
                  </a:cubicBezTo>
                  <a:cubicBezTo>
                    <a:pt x="245" y="246"/>
                    <a:pt x="135" y="334"/>
                    <a:pt x="181" y="396"/>
                  </a:cubicBezTo>
                  <a:cubicBezTo>
                    <a:pt x="227" y="458"/>
                    <a:pt x="517" y="502"/>
                    <a:pt x="517" y="552"/>
                  </a:cubicBezTo>
                  <a:cubicBezTo>
                    <a:pt x="517" y="602"/>
                    <a:pt x="13" y="627"/>
                    <a:pt x="183" y="699"/>
                  </a:cubicBezTo>
                  <a:cubicBezTo>
                    <a:pt x="353" y="771"/>
                    <a:pt x="1537" y="892"/>
                    <a:pt x="1536" y="987"/>
                  </a:cubicBezTo>
                  <a:cubicBezTo>
                    <a:pt x="1535" y="1082"/>
                    <a:pt x="348" y="1193"/>
                    <a:pt x="174" y="1272"/>
                  </a:cubicBezTo>
                  <a:cubicBezTo>
                    <a:pt x="0" y="1351"/>
                    <a:pt x="496" y="1406"/>
                    <a:pt x="491" y="1464"/>
                  </a:cubicBezTo>
                  <a:cubicBezTo>
                    <a:pt x="486" y="1522"/>
                    <a:pt x="185" y="1560"/>
                    <a:pt x="145" y="1620"/>
                  </a:cubicBezTo>
                  <a:cubicBezTo>
                    <a:pt x="105" y="1680"/>
                    <a:pt x="253" y="1752"/>
                    <a:pt x="253" y="1824"/>
                  </a:cubicBezTo>
                  <a:cubicBezTo>
                    <a:pt x="253" y="1896"/>
                    <a:pt x="166" y="2005"/>
                    <a:pt x="143" y="2052"/>
                  </a:cubicBezTo>
                </a:path>
              </a:pathLst>
            </a:custGeom>
            <a:solidFill>
              <a:srgbClr val="FF0000"/>
            </a:solidFill>
            <a:ln w="9525">
              <a:solidFill>
                <a:srgbClr val="FF6600"/>
              </a:solidFill>
              <a:round/>
              <a:headEnd/>
              <a:tailEnd/>
            </a:ln>
          </p:spPr>
          <p:txBody>
            <a:bodyPr wrap="none" anchor="ctr"/>
            <a:lstStyle/>
            <a:p>
              <a:endParaRPr lang="zh-CN" altLang="en-US"/>
            </a:p>
          </p:txBody>
        </p:sp>
        <p:sp>
          <p:nvSpPr>
            <p:cNvPr id="35" name="Line 42"/>
            <p:cNvSpPr>
              <a:spLocks noChangeShapeType="1"/>
            </p:cNvSpPr>
            <p:nvPr/>
          </p:nvSpPr>
          <p:spPr bwMode="auto">
            <a:xfrm flipV="1">
              <a:off x="3432" y="660"/>
              <a:ext cx="0" cy="249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43"/>
            <p:cNvSpPr>
              <a:spLocks noChangeShapeType="1"/>
            </p:cNvSpPr>
            <p:nvPr/>
          </p:nvSpPr>
          <p:spPr bwMode="auto">
            <a:xfrm>
              <a:off x="3432" y="1776"/>
              <a:ext cx="1584"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7" name="Object 0"/>
            <p:cNvGraphicFramePr>
              <a:graphicFrameLocks noChangeAspect="1"/>
            </p:cNvGraphicFramePr>
            <p:nvPr/>
          </p:nvGraphicFramePr>
          <p:xfrm>
            <a:off x="4644" y="1428"/>
            <a:ext cx="220" cy="288"/>
          </p:xfrm>
          <a:graphic>
            <a:graphicData uri="http://schemas.openxmlformats.org/presentationml/2006/ole">
              <mc:AlternateContent xmlns:mc="http://schemas.openxmlformats.org/markup-compatibility/2006">
                <mc:Choice xmlns:v="urn:schemas-microsoft-com:vml" Requires="v">
                  <p:oleObj spid="_x0000_s120744" name="公式" r:id="rId5" imgW="126780" imgH="164814" progId="Equation.3">
                    <p:embed/>
                  </p:oleObj>
                </mc:Choice>
                <mc:Fallback>
                  <p:oleObj name="公式" r:id="rId5" imgW="126780" imgH="16481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 y="1428"/>
                          <a:ext cx="2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Text Box 45"/>
            <p:cNvSpPr txBox="1">
              <a:spLocks noChangeArrowheads="1"/>
            </p:cNvSpPr>
            <p:nvPr/>
          </p:nvSpPr>
          <p:spPr bwMode="auto">
            <a:xfrm>
              <a:off x="3852" y="2064"/>
              <a:ext cx="110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i="0" dirty="0"/>
                <a:t>各级明条纹的光强分布</a:t>
              </a:r>
            </a:p>
          </p:txBody>
        </p:sp>
        <p:sp>
          <p:nvSpPr>
            <p:cNvPr id="39" name="AutoShape 46"/>
            <p:cNvSpPr>
              <a:spLocks noChangeArrowheads="1"/>
            </p:cNvSpPr>
            <p:nvPr/>
          </p:nvSpPr>
          <p:spPr bwMode="auto">
            <a:xfrm>
              <a:off x="4272" y="816"/>
              <a:ext cx="963" cy="336"/>
            </a:xfrm>
            <a:prstGeom prst="wedgeRoundRectCallout">
              <a:avLst>
                <a:gd name="adj1" fmla="val -68750"/>
                <a:gd name="adj2" fmla="val 191370"/>
                <a:gd name="adj3" fmla="val 16667"/>
              </a:avLst>
            </a:prstGeom>
            <a:solidFill>
              <a:srgbClr val="FFFF00"/>
            </a:solidFill>
            <a:ln w="9525">
              <a:solidFill>
                <a:srgbClr val="CC66FF"/>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ctr" eaLnBrk="1" hangingPunct="1"/>
              <a:r>
                <a:rPr lang="zh-CN" altLang="en-US" i="0" dirty="0">
                  <a:solidFill>
                    <a:srgbClr val="FF6600"/>
                  </a:solidFill>
                  <a:ea typeface="隶书" panose="02010509060101010101" pitchFamily="49" charset="-122"/>
                </a:rPr>
                <a:t>中央明纹</a:t>
              </a:r>
            </a:p>
          </p:txBody>
        </p:sp>
        <p:sp>
          <p:nvSpPr>
            <p:cNvPr id="40" name="Text Box 48"/>
            <p:cNvSpPr txBox="1">
              <a:spLocks noChangeArrowheads="1"/>
            </p:cNvSpPr>
            <p:nvPr/>
          </p:nvSpPr>
          <p:spPr bwMode="auto">
            <a:xfrm>
              <a:off x="3216" y="1680"/>
              <a:ext cx="3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0"/>
                <a:t>0</a:t>
              </a:r>
            </a:p>
          </p:txBody>
        </p:sp>
        <p:sp>
          <p:nvSpPr>
            <p:cNvPr id="41" name="Text Box 49"/>
            <p:cNvSpPr txBox="1">
              <a:spLocks noChangeArrowheads="1"/>
            </p:cNvSpPr>
            <p:nvPr/>
          </p:nvSpPr>
          <p:spPr bwMode="auto">
            <a:xfrm>
              <a:off x="3168" y="1344"/>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0"/>
                <a:t>+1</a:t>
              </a:r>
            </a:p>
          </p:txBody>
        </p:sp>
        <p:sp>
          <p:nvSpPr>
            <p:cNvPr id="42" name="Text Box 50"/>
            <p:cNvSpPr txBox="1">
              <a:spLocks noChangeArrowheads="1"/>
            </p:cNvSpPr>
            <p:nvPr/>
          </p:nvSpPr>
          <p:spPr bwMode="auto">
            <a:xfrm>
              <a:off x="3216" y="1968"/>
              <a:ext cx="4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0"/>
                <a:t>-1</a:t>
              </a:r>
            </a:p>
          </p:txBody>
        </p:sp>
        <p:sp>
          <p:nvSpPr>
            <p:cNvPr id="43" name="Text Box 51"/>
            <p:cNvSpPr txBox="1">
              <a:spLocks noChangeArrowheads="1"/>
            </p:cNvSpPr>
            <p:nvPr/>
          </p:nvSpPr>
          <p:spPr bwMode="auto">
            <a:xfrm>
              <a:off x="3168" y="1008"/>
              <a:ext cx="6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0"/>
                <a:t>+2</a:t>
              </a:r>
            </a:p>
          </p:txBody>
        </p:sp>
        <p:sp>
          <p:nvSpPr>
            <p:cNvPr id="44" name="Text Box 52"/>
            <p:cNvSpPr txBox="1">
              <a:spLocks noChangeArrowheads="1"/>
            </p:cNvSpPr>
            <p:nvPr/>
          </p:nvSpPr>
          <p:spPr bwMode="auto">
            <a:xfrm>
              <a:off x="3168" y="2304"/>
              <a:ext cx="6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0"/>
                <a:t>-2</a:t>
              </a:r>
            </a:p>
          </p:txBody>
        </p:sp>
      </p:grpSp>
      <p:sp>
        <p:nvSpPr>
          <p:cNvPr id="46" name="矩形 1"/>
          <p:cNvSpPr>
            <a:spLocks noChangeArrowheads="1"/>
          </p:cNvSpPr>
          <p:nvPr/>
        </p:nvSpPr>
        <p:spPr bwMode="auto">
          <a:xfrm>
            <a:off x="4710299" y="3283350"/>
            <a:ext cx="169068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i="0" dirty="0">
                <a:solidFill>
                  <a:srgbClr val="6600CC"/>
                </a:solidFill>
                <a:ea typeface="隶书" panose="02010509060101010101" pitchFamily="49" charset="-122"/>
              </a:rPr>
              <a:t>单缝衍射光强分布</a:t>
            </a:r>
          </a:p>
        </p:txBody>
      </p:sp>
      <p:graphicFrame>
        <p:nvGraphicFramePr>
          <p:cNvPr id="47" name="对象 46"/>
          <p:cNvGraphicFramePr>
            <a:graphicFrameLocks noChangeAspect="1"/>
          </p:cNvGraphicFramePr>
          <p:nvPr>
            <p:extLst>
              <p:ext uri="{D42A27DB-BD31-4B8C-83A1-F6EECF244321}">
                <p14:modId xmlns:p14="http://schemas.microsoft.com/office/powerpoint/2010/main" val="1448469761"/>
              </p:ext>
            </p:extLst>
          </p:nvPr>
        </p:nvGraphicFramePr>
        <p:xfrm>
          <a:off x="7499534" y="4301888"/>
          <a:ext cx="1123950" cy="979488"/>
        </p:xfrm>
        <a:graphic>
          <a:graphicData uri="http://schemas.openxmlformats.org/presentationml/2006/ole">
            <mc:AlternateContent xmlns:mc="http://schemas.openxmlformats.org/markup-compatibility/2006">
              <mc:Choice xmlns:v="urn:schemas-microsoft-com:vml" Requires="v">
                <p:oleObj spid="_x0000_s120745" name="公式" r:id="rId7" imgW="504789" imgH="361981" progId="Equation.3">
                  <p:embed/>
                </p:oleObj>
              </mc:Choice>
              <mc:Fallback>
                <p:oleObj name="公式" r:id="rId7" imgW="504789" imgH="36198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9534" y="4301888"/>
                        <a:ext cx="112395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矩形 47"/>
          <p:cNvSpPr/>
          <p:nvPr/>
        </p:nvSpPr>
        <p:spPr>
          <a:xfrm>
            <a:off x="7086785" y="194055"/>
            <a:ext cx="3327399" cy="954107"/>
          </a:xfrm>
          <a:prstGeom prst="rect">
            <a:avLst/>
          </a:prstGeom>
        </p:spPr>
        <p:txBody>
          <a:bodyPr wrap="square">
            <a:spAutoFit/>
          </a:bodyPr>
          <a:lstStyle/>
          <a:p>
            <a:r>
              <a:rPr lang="zh-CN" altLang="en-US" sz="2800" b="1" dirty="0">
                <a:solidFill>
                  <a:srgbClr val="C00000"/>
                </a:solidFill>
                <a:latin typeface="方正书宋简体"/>
              </a:rPr>
              <a:t>明纹的</a:t>
            </a:r>
            <a:r>
              <a:rPr lang="zh-CN" altLang="en-US" sz="2800" b="1" dirty="0">
                <a:solidFill>
                  <a:srgbClr val="C00000"/>
                </a:solidFill>
              </a:rPr>
              <a:t>宽度由边缘的暗纹位置所限定</a:t>
            </a:r>
          </a:p>
        </p:txBody>
      </p:sp>
      <p:sp>
        <p:nvSpPr>
          <p:cNvPr id="49" name="Text Box 27"/>
          <p:cNvSpPr txBox="1">
            <a:spLocks noChangeArrowheads="1"/>
          </p:cNvSpPr>
          <p:nvPr/>
        </p:nvSpPr>
        <p:spPr bwMode="auto">
          <a:xfrm>
            <a:off x="1806518" y="219520"/>
            <a:ext cx="1627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solidFill>
                  <a:schemeClr val="tx1"/>
                </a:solidFill>
              </a:rPr>
              <a:t>暗纹位置</a:t>
            </a:r>
          </a:p>
        </p:txBody>
      </p:sp>
      <p:graphicFrame>
        <p:nvGraphicFramePr>
          <p:cNvPr id="50" name="Object 82"/>
          <p:cNvGraphicFramePr>
            <a:graphicFrameLocks noChangeAspect="1"/>
          </p:cNvGraphicFramePr>
          <p:nvPr>
            <p:extLst>
              <p:ext uri="{D42A27DB-BD31-4B8C-83A1-F6EECF244321}">
                <p14:modId xmlns:p14="http://schemas.microsoft.com/office/powerpoint/2010/main" val="2615334371"/>
              </p:ext>
            </p:extLst>
          </p:nvPr>
        </p:nvGraphicFramePr>
        <p:xfrm>
          <a:off x="3494723" y="219520"/>
          <a:ext cx="2800350" cy="563563"/>
        </p:xfrm>
        <a:graphic>
          <a:graphicData uri="http://schemas.openxmlformats.org/presentationml/2006/ole">
            <mc:AlternateContent xmlns:mc="http://schemas.openxmlformats.org/markup-compatibility/2006">
              <mc:Choice xmlns:v="urn:schemas-microsoft-com:vml" Requires="v">
                <p:oleObj spid="_x0000_s120746" name="Equation" r:id="rId9" imgW="809553" imgH="114182" progId="Equation.3">
                  <p:embed/>
                </p:oleObj>
              </mc:Choice>
              <mc:Fallback>
                <p:oleObj name="Equation" r:id="rId9" imgW="809553" imgH="11418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4723" y="219520"/>
                        <a:ext cx="280035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2050"/>
          <p:cNvGraphicFramePr>
            <a:graphicFrameLocks noChangeAspect="1"/>
          </p:cNvGraphicFramePr>
          <p:nvPr>
            <p:extLst>
              <p:ext uri="{D42A27DB-BD31-4B8C-83A1-F6EECF244321}">
                <p14:modId xmlns:p14="http://schemas.microsoft.com/office/powerpoint/2010/main" val="1245520511"/>
              </p:ext>
            </p:extLst>
          </p:nvPr>
        </p:nvGraphicFramePr>
        <p:xfrm>
          <a:off x="3783196" y="741418"/>
          <a:ext cx="1822450" cy="936625"/>
        </p:xfrm>
        <a:graphic>
          <a:graphicData uri="http://schemas.openxmlformats.org/presentationml/2006/ole">
            <mc:AlternateContent xmlns:mc="http://schemas.openxmlformats.org/markup-compatibility/2006">
              <mc:Choice xmlns:v="urn:schemas-microsoft-com:vml" Requires="v">
                <p:oleObj spid="_x0000_s120747" name="Equation" r:id="rId11" imgW="695368" imgH="323920" progId="Equation.3">
                  <p:embed/>
                </p:oleObj>
              </mc:Choice>
              <mc:Fallback>
                <p:oleObj name="Equation" r:id="rId11" imgW="695368" imgH="3239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3196" y="741418"/>
                        <a:ext cx="1822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 name="Group 16"/>
          <p:cNvGrpSpPr>
            <a:grpSpLocks/>
          </p:cNvGrpSpPr>
          <p:nvPr/>
        </p:nvGrpSpPr>
        <p:grpSpPr bwMode="auto">
          <a:xfrm>
            <a:off x="4565039" y="2586812"/>
            <a:ext cx="2484438" cy="800100"/>
            <a:chOff x="0" y="140"/>
            <a:chExt cx="1565" cy="504"/>
          </a:xfrm>
        </p:grpSpPr>
        <p:sp>
          <p:nvSpPr>
            <p:cNvPr id="64" name="Line 17"/>
            <p:cNvSpPr>
              <a:spLocks noChangeShapeType="1"/>
            </p:cNvSpPr>
            <p:nvPr/>
          </p:nvSpPr>
          <p:spPr bwMode="auto">
            <a:xfrm flipV="1">
              <a:off x="3" y="140"/>
              <a:ext cx="1562" cy="243"/>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5" name="Line 18"/>
            <p:cNvSpPr>
              <a:spLocks noChangeShapeType="1"/>
            </p:cNvSpPr>
            <p:nvPr/>
          </p:nvSpPr>
          <p:spPr bwMode="auto">
            <a:xfrm>
              <a:off x="0" y="398"/>
              <a:ext cx="1550" cy="246"/>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66" name="Group 27"/>
          <p:cNvGrpSpPr>
            <a:grpSpLocks/>
          </p:cNvGrpSpPr>
          <p:nvPr/>
        </p:nvGrpSpPr>
        <p:grpSpPr bwMode="auto">
          <a:xfrm>
            <a:off x="5443192" y="2680534"/>
            <a:ext cx="750887" cy="428625"/>
            <a:chOff x="0" y="286"/>
            <a:chExt cx="473" cy="270"/>
          </a:xfrm>
        </p:grpSpPr>
        <p:sp>
          <p:nvSpPr>
            <p:cNvPr id="67" name="Arc 28"/>
            <p:cNvSpPr>
              <a:spLocks/>
            </p:cNvSpPr>
            <p:nvPr/>
          </p:nvSpPr>
          <p:spPr bwMode="auto">
            <a:xfrm>
              <a:off x="0" y="367"/>
              <a:ext cx="192" cy="118"/>
            </a:xfrm>
            <a:custGeom>
              <a:avLst/>
              <a:gdLst>
                <a:gd name="T0" fmla="*/ 0 w 21600"/>
                <a:gd name="T1" fmla="*/ 0 h 13286"/>
                <a:gd name="T2" fmla="*/ 0 w 21600"/>
                <a:gd name="T3" fmla="*/ 0 h 13286"/>
                <a:gd name="T4" fmla="*/ 0 w 21600"/>
                <a:gd name="T5" fmla="*/ 0 h 13286"/>
                <a:gd name="T6" fmla="*/ 0 60000 65536"/>
                <a:gd name="T7" fmla="*/ 0 60000 65536"/>
                <a:gd name="T8" fmla="*/ 0 60000 65536"/>
                <a:gd name="T9" fmla="*/ 0 w 21600"/>
                <a:gd name="T10" fmla="*/ 0 h 13286"/>
                <a:gd name="T11" fmla="*/ 21600 w 21600"/>
                <a:gd name="T12" fmla="*/ 13286 h 13286"/>
              </a:gdLst>
              <a:ahLst/>
              <a:cxnLst>
                <a:cxn ang="T6">
                  <a:pos x="T0" y="T1"/>
                </a:cxn>
                <a:cxn ang="T7">
                  <a:pos x="T2" y="T3"/>
                </a:cxn>
                <a:cxn ang="T8">
                  <a:pos x="T4" y="T5"/>
                </a:cxn>
              </a:cxnLst>
              <a:rect l="T9" t="T10" r="T11" b="T12"/>
              <a:pathLst>
                <a:path w="21600" h="13286" fill="none" extrusionOk="0">
                  <a:moveTo>
                    <a:pt x="17030" y="0"/>
                  </a:moveTo>
                  <a:cubicBezTo>
                    <a:pt x="19991" y="3795"/>
                    <a:pt x="21600" y="8471"/>
                    <a:pt x="21600" y="13286"/>
                  </a:cubicBezTo>
                </a:path>
                <a:path w="21600" h="13286" stroke="0" extrusionOk="0">
                  <a:moveTo>
                    <a:pt x="17030" y="0"/>
                  </a:moveTo>
                  <a:cubicBezTo>
                    <a:pt x="19991" y="3795"/>
                    <a:pt x="21600" y="8471"/>
                    <a:pt x="21600" y="13286"/>
                  </a:cubicBezTo>
                  <a:lnTo>
                    <a:pt x="0" y="13286"/>
                  </a:lnTo>
                  <a:close/>
                </a:path>
              </a:pathLst>
            </a:custGeom>
            <a:noFill/>
            <a:ln w="19050">
              <a:solidFill>
                <a:srgbClr val="00B05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68" name="Object 29"/>
            <p:cNvGraphicFramePr>
              <a:graphicFrameLocks noChangeAspect="1"/>
            </p:cNvGraphicFramePr>
            <p:nvPr>
              <p:extLst>
                <p:ext uri="{D42A27DB-BD31-4B8C-83A1-F6EECF244321}">
                  <p14:modId xmlns:p14="http://schemas.microsoft.com/office/powerpoint/2010/main" val="1727339905"/>
                </p:ext>
              </p:extLst>
            </p:nvPr>
          </p:nvGraphicFramePr>
          <p:xfrm>
            <a:off x="235" y="286"/>
            <a:ext cx="238" cy="270"/>
          </p:xfrm>
          <a:graphic>
            <a:graphicData uri="http://schemas.openxmlformats.org/presentationml/2006/ole">
              <mc:AlternateContent xmlns:mc="http://schemas.openxmlformats.org/markup-compatibility/2006">
                <mc:Choice xmlns:v="urn:schemas-microsoft-com:vml" Requires="v">
                  <p:oleObj spid="_x0000_s120748" name="公式" r:id="rId13" imgW="152268" imgH="215713" progId="Equation.3">
                    <p:embed/>
                  </p:oleObj>
                </mc:Choice>
                <mc:Fallback>
                  <p:oleObj name="公式" r:id="rId13" imgW="152268" imgH="2157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 y="286"/>
                          <a:ext cx="23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9" name="Object 61"/>
          <p:cNvGraphicFramePr>
            <a:graphicFrameLocks noChangeAspect="1"/>
          </p:cNvGraphicFramePr>
          <p:nvPr>
            <p:extLst>
              <p:ext uri="{D42A27DB-BD31-4B8C-83A1-F6EECF244321}">
                <p14:modId xmlns:p14="http://schemas.microsoft.com/office/powerpoint/2010/main" val="4200334464"/>
              </p:ext>
            </p:extLst>
          </p:nvPr>
        </p:nvGraphicFramePr>
        <p:xfrm>
          <a:off x="1806765" y="5760242"/>
          <a:ext cx="1524000" cy="528637"/>
        </p:xfrm>
        <a:graphic>
          <a:graphicData uri="http://schemas.openxmlformats.org/presentationml/2006/ole">
            <mc:AlternateContent xmlns:mc="http://schemas.openxmlformats.org/markup-compatibility/2006">
              <mc:Choice xmlns:v="urn:schemas-microsoft-com:vml" Requires="v">
                <p:oleObj spid="_x0000_s120749" name="Equation" r:id="rId15" imgW="622030" imgH="215806" progId="Equation.3">
                  <p:embed/>
                </p:oleObj>
              </mc:Choice>
              <mc:Fallback>
                <p:oleObj name="Equation" r:id="rId15" imgW="622030" imgH="21580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06765" y="5760242"/>
                        <a:ext cx="15240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Text Box 65"/>
          <p:cNvSpPr txBox="1">
            <a:spLocks noChangeArrowheads="1"/>
          </p:cNvSpPr>
          <p:nvPr/>
        </p:nvSpPr>
        <p:spPr bwMode="auto">
          <a:xfrm>
            <a:off x="4857011" y="5161478"/>
            <a:ext cx="2805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i="0" dirty="0">
                <a:latin typeface="方正书宋简体"/>
              </a:rPr>
              <a:t>中央明纹</a:t>
            </a:r>
            <a:r>
              <a:rPr lang="zh-CN" altLang="en-US" i="0" dirty="0">
                <a:solidFill>
                  <a:srgbClr val="CC0000"/>
                </a:solidFill>
                <a:latin typeface="方正书宋简体"/>
              </a:rPr>
              <a:t>角宽度</a:t>
            </a:r>
            <a:endParaRPr lang="zh-CN" altLang="en-US" sz="2000" i="0" dirty="0">
              <a:solidFill>
                <a:srgbClr val="CC0000"/>
              </a:solidFill>
              <a:latin typeface="方正书宋简体"/>
            </a:endParaRPr>
          </a:p>
        </p:txBody>
      </p:sp>
      <p:graphicFrame>
        <p:nvGraphicFramePr>
          <p:cNvPr id="71" name="Object 66"/>
          <p:cNvGraphicFramePr>
            <a:graphicFrameLocks noChangeAspect="1"/>
          </p:cNvGraphicFramePr>
          <p:nvPr>
            <p:extLst>
              <p:ext uri="{D42A27DB-BD31-4B8C-83A1-F6EECF244321}">
                <p14:modId xmlns:p14="http://schemas.microsoft.com/office/powerpoint/2010/main" val="3108400692"/>
              </p:ext>
            </p:extLst>
          </p:nvPr>
        </p:nvGraphicFramePr>
        <p:xfrm>
          <a:off x="7525262" y="5167710"/>
          <a:ext cx="1397466" cy="536894"/>
        </p:xfrm>
        <a:graphic>
          <a:graphicData uri="http://schemas.openxmlformats.org/presentationml/2006/ole">
            <mc:AlternateContent xmlns:mc="http://schemas.openxmlformats.org/markup-compatibility/2006">
              <mc:Choice xmlns:v="urn:schemas-microsoft-com:vml" Requires="v">
                <p:oleObj spid="_x0000_s120750" name="Equation" r:id="rId17" imgW="672808" imgH="228501" progId="Equation.3">
                  <p:embed/>
                </p:oleObj>
              </mc:Choice>
              <mc:Fallback>
                <p:oleObj name="Equation" r:id="rId17" imgW="672808"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25262" y="5167710"/>
                        <a:ext cx="1397466" cy="536894"/>
                      </a:xfrm>
                      <a:prstGeom prst="rect">
                        <a:avLst/>
                      </a:prstGeom>
                      <a:noFill/>
                      <a:ln>
                        <a:noFill/>
                      </a:ln>
                      <a:extLst/>
                    </p:spPr>
                  </p:pic>
                </p:oleObj>
              </mc:Fallback>
            </mc:AlternateContent>
          </a:graphicData>
        </a:graphic>
      </p:graphicFrame>
      <p:sp>
        <p:nvSpPr>
          <p:cNvPr id="72" name="Text Box 67"/>
          <p:cNvSpPr txBox="1">
            <a:spLocks noChangeArrowheads="1"/>
          </p:cNvSpPr>
          <p:nvPr/>
        </p:nvSpPr>
        <p:spPr bwMode="auto">
          <a:xfrm>
            <a:off x="4757921" y="6029323"/>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i="0" dirty="0">
                <a:solidFill>
                  <a:srgbClr val="009900"/>
                </a:solidFill>
                <a:latin typeface="方正书宋简体"/>
              </a:rPr>
              <a:t>线宽度</a:t>
            </a:r>
          </a:p>
        </p:txBody>
      </p:sp>
      <p:graphicFrame>
        <p:nvGraphicFramePr>
          <p:cNvPr id="73" name="Object 68"/>
          <p:cNvGraphicFramePr>
            <a:graphicFrameLocks noChangeAspect="1"/>
          </p:cNvGraphicFramePr>
          <p:nvPr>
            <p:extLst>
              <p:ext uri="{D42A27DB-BD31-4B8C-83A1-F6EECF244321}">
                <p14:modId xmlns:p14="http://schemas.microsoft.com/office/powerpoint/2010/main" val="2498938353"/>
              </p:ext>
            </p:extLst>
          </p:nvPr>
        </p:nvGraphicFramePr>
        <p:xfrm>
          <a:off x="6295073" y="6009759"/>
          <a:ext cx="2497138" cy="568325"/>
        </p:xfrm>
        <a:graphic>
          <a:graphicData uri="http://schemas.openxmlformats.org/presentationml/2006/ole">
            <mc:AlternateContent xmlns:mc="http://schemas.openxmlformats.org/markup-compatibility/2006">
              <mc:Choice xmlns:v="urn:schemas-microsoft-com:vml" Requires="v">
                <p:oleObj spid="_x0000_s120751" name="Equation" r:id="rId19" imgW="1002865" imgH="228501" progId="Equation.3">
                  <p:embed/>
                </p:oleObj>
              </mc:Choice>
              <mc:Fallback>
                <p:oleObj name="Equation" r:id="rId19" imgW="1002865" imgH="22850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95073" y="6009759"/>
                        <a:ext cx="2497138"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82"/>
          <p:cNvGraphicFramePr>
            <a:graphicFrameLocks noChangeAspect="1"/>
          </p:cNvGraphicFramePr>
          <p:nvPr>
            <p:extLst>
              <p:ext uri="{D42A27DB-BD31-4B8C-83A1-F6EECF244321}">
                <p14:modId xmlns:p14="http://schemas.microsoft.com/office/powerpoint/2010/main" val="3632916641"/>
              </p:ext>
            </p:extLst>
          </p:nvPr>
        </p:nvGraphicFramePr>
        <p:xfrm>
          <a:off x="8999874" y="4900852"/>
          <a:ext cx="913721" cy="970123"/>
        </p:xfrm>
        <a:graphic>
          <a:graphicData uri="http://schemas.openxmlformats.org/presentationml/2006/ole">
            <mc:AlternateContent xmlns:mc="http://schemas.openxmlformats.org/markup-compatibility/2006">
              <mc:Choice xmlns:v="urn:schemas-microsoft-com:vml" Requires="v">
                <p:oleObj spid="_x0000_s120752" name="Equation" r:id="rId21" imgW="418918" imgH="393529" progId="Equation.3">
                  <p:embed/>
                </p:oleObj>
              </mc:Choice>
              <mc:Fallback>
                <p:oleObj name="Equation" r:id="rId21" imgW="418918" imgH="39352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99874" y="4900852"/>
                        <a:ext cx="913721" cy="970123"/>
                      </a:xfrm>
                      <a:prstGeom prst="rect">
                        <a:avLst/>
                      </a:prstGeom>
                      <a:noFill/>
                      <a:ln>
                        <a:noFill/>
                      </a:ln>
                      <a:extLst/>
                    </p:spPr>
                  </p:pic>
                </p:oleObj>
              </mc:Fallback>
            </mc:AlternateContent>
          </a:graphicData>
        </a:graphic>
      </p:graphicFrame>
      <p:graphicFrame>
        <p:nvGraphicFramePr>
          <p:cNvPr id="75" name="Object 83"/>
          <p:cNvGraphicFramePr>
            <a:graphicFrameLocks noChangeAspect="1"/>
          </p:cNvGraphicFramePr>
          <p:nvPr>
            <p:extLst>
              <p:ext uri="{D42A27DB-BD31-4B8C-83A1-F6EECF244321}">
                <p14:modId xmlns:p14="http://schemas.microsoft.com/office/powerpoint/2010/main" val="56648066"/>
              </p:ext>
            </p:extLst>
          </p:nvPr>
        </p:nvGraphicFramePr>
        <p:xfrm>
          <a:off x="3407911" y="5569190"/>
          <a:ext cx="682625" cy="963613"/>
        </p:xfrm>
        <a:graphic>
          <a:graphicData uri="http://schemas.openxmlformats.org/presentationml/2006/ole">
            <mc:AlternateContent xmlns:mc="http://schemas.openxmlformats.org/markup-compatibility/2006">
              <mc:Choice xmlns:v="urn:schemas-microsoft-com:vml" Requires="v">
                <p:oleObj spid="_x0000_s120753" name="Equation" r:id="rId23" imgW="279279" imgH="393529" progId="Equation.3">
                  <p:embed/>
                </p:oleObj>
              </mc:Choice>
              <mc:Fallback>
                <p:oleObj name="Equation" r:id="rId23" imgW="279279" imgH="39352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07911" y="5569190"/>
                        <a:ext cx="682625"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 name="Text Box 85"/>
          <p:cNvSpPr txBox="1">
            <a:spLocks noChangeArrowheads="1"/>
          </p:cNvSpPr>
          <p:nvPr/>
        </p:nvSpPr>
        <p:spPr bwMode="auto">
          <a:xfrm>
            <a:off x="1832743" y="5037119"/>
            <a:ext cx="299598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solidFill>
                  <a:srgbClr val="FF33CC"/>
                </a:solidFill>
              </a:rPr>
              <a:t>第一级暗纹位置：</a:t>
            </a:r>
          </a:p>
        </p:txBody>
      </p:sp>
      <p:graphicFrame>
        <p:nvGraphicFramePr>
          <p:cNvPr id="77" name="Object 81"/>
          <p:cNvGraphicFramePr>
            <a:graphicFrameLocks noChangeAspect="1"/>
          </p:cNvGraphicFramePr>
          <p:nvPr>
            <p:extLst>
              <p:ext uri="{D42A27DB-BD31-4B8C-83A1-F6EECF244321}">
                <p14:modId xmlns:p14="http://schemas.microsoft.com/office/powerpoint/2010/main" val="3161097711"/>
              </p:ext>
            </p:extLst>
          </p:nvPr>
        </p:nvGraphicFramePr>
        <p:xfrm>
          <a:off x="8771849" y="5771199"/>
          <a:ext cx="1201738" cy="979488"/>
        </p:xfrm>
        <a:graphic>
          <a:graphicData uri="http://schemas.openxmlformats.org/presentationml/2006/ole">
            <mc:AlternateContent xmlns:mc="http://schemas.openxmlformats.org/markup-compatibility/2006">
              <mc:Choice xmlns:v="urn:schemas-microsoft-com:vml" Requires="v">
                <p:oleObj spid="_x0000_s120754" name="公式" r:id="rId25" imgW="482400" imgH="393480" progId="Equation.3">
                  <p:embed/>
                </p:oleObj>
              </mc:Choice>
              <mc:Fallback>
                <p:oleObj name="公式" r:id="rId25" imgW="482400" imgH="393480" progId="Equation.3">
                  <p:embed/>
                  <p:pic>
                    <p:nvPicPr>
                      <p:cNvPr id="0" name=""/>
                      <p:cNvPicPr>
                        <a:picLocks noChangeAspect="1" noChangeArrowheads="1"/>
                      </p:cNvPicPr>
                      <p:nvPr/>
                    </p:nvPicPr>
                    <p:blipFill>
                      <a:blip r:embed="rId26"/>
                      <a:srcRect/>
                      <a:stretch>
                        <a:fillRect/>
                      </a:stretch>
                    </p:blipFill>
                    <p:spPr bwMode="auto">
                      <a:xfrm>
                        <a:off x="8771849" y="5771199"/>
                        <a:ext cx="1201738"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2666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dissolv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animEffect transition="in" filter="fad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1000"/>
                                        <p:tgtEl>
                                          <p:spTgt spid="49"/>
                                        </p:tgtEl>
                                      </p:cBhvr>
                                    </p:animEffect>
                                    <p:anim calcmode="lin" valueType="num">
                                      <p:cBhvr>
                                        <p:cTn id="33" dur="1000" fill="hold"/>
                                        <p:tgtEl>
                                          <p:spTgt spid="49"/>
                                        </p:tgtEl>
                                        <p:attrNameLst>
                                          <p:attrName>ppt_x</p:attrName>
                                        </p:attrNameLst>
                                      </p:cBhvr>
                                      <p:tavLst>
                                        <p:tav tm="0">
                                          <p:val>
                                            <p:strVal val="#ppt_x"/>
                                          </p:val>
                                        </p:tav>
                                        <p:tav tm="100000">
                                          <p:val>
                                            <p:strVal val="#ppt_x"/>
                                          </p:val>
                                        </p:tav>
                                      </p:tavLst>
                                    </p:anim>
                                    <p:anim calcmode="lin" valueType="num">
                                      <p:cBhvr>
                                        <p:cTn id="3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circle(in)">
                                      <p:cBhvr>
                                        <p:cTn id="39" dur="20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randombar(horizontal)">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additive="base">
                                        <p:cTn id="49" dur="500" fill="hold"/>
                                        <p:tgtEl>
                                          <p:spTgt spid="63"/>
                                        </p:tgtEl>
                                        <p:attrNameLst>
                                          <p:attrName>ppt_x</p:attrName>
                                        </p:attrNameLst>
                                      </p:cBhvr>
                                      <p:tavLst>
                                        <p:tav tm="0">
                                          <p:val>
                                            <p:strVal val="#ppt_x"/>
                                          </p:val>
                                        </p:tav>
                                        <p:tav tm="100000">
                                          <p:val>
                                            <p:strVal val="#ppt_x"/>
                                          </p:val>
                                        </p:tav>
                                      </p:tavLst>
                                    </p:anim>
                                    <p:anim calcmode="lin" valueType="num">
                                      <p:cBhvr additive="base">
                                        <p:cTn id="5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500" fill="hold"/>
                                        <p:tgtEl>
                                          <p:spTgt spid="66"/>
                                        </p:tgtEl>
                                        <p:attrNameLst>
                                          <p:attrName>ppt_x</p:attrName>
                                        </p:attrNameLst>
                                      </p:cBhvr>
                                      <p:tavLst>
                                        <p:tav tm="0">
                                          <p:val>
                                            <p:strVal val="#ppt_x"/>
                                          </p:val>
                                        </p:tav>
                                        <p:tav tm="100000">
                                          <p:val>
                                            <p:strVal val="#ppt_x"/>
                                          </p:val>
                                        </p:tav>
                                      </p:tavLst>
                                    </p:anim>
                                    <p:anim calcmode="lin" valueType="num">
                                      <p:cBhvr additive="base">
                                        <p:cTn id="56"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left)">
                                      <p:cBhvr>
                                        <p:cTn id="61" dur="500"/>
                                        <p:tgtEl>
                                          <p:spTgt spid="76"/>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left)">
                                      <p:cBhvr>
                                        <p:cTn id="65" dur="500"/>
                                        <p:tgtEl>
                                          <p:spTgt spid="69"/>
                                        </p:tgtEl>
                                      </p:cBhvr>
                                    </p:animEffect>
                                  </p:childTnLst>
                                </p:cTn>
                              </p:par>
                            </p:childTnLst>
                          </p:cTn>
                        </p:par>
                        <p:par>
                          <p:cTn id="66" fill="hold">
                            <p:stCondLst>
                              <p:cond delay="1000"/>
                            </p:stCondLst>
                            <p:childTnLst>
                              <p:par>
                                <p:cTn id="67" presetID="22" presetClass="entr" presetSubtype="8" fill="hold" nodeType="afterEffect">
                                  <p:stCondLst>
                                    <p:cond delay="2000"/>
                                  </p:stCondLst>
                                  <p:childTnLst>
                                    <p:set>
                                      <p:cBhvr>
                                        <p:cTn id="68" dur="1" fill="hold">
                                          <p:stCondLst>
                                            <p:cond delay="0"/>
                                          </p:stCondLst>
                                        </p:cTn>
                                        <p:tgtEl>
                                          <p:spTgt spid="75"/>
                                        </p:tgtEl>
                                        <p:attrNameLst>
                                          <p:attrName>style.visibility</p:attrName>
                                        </p:attrNameLst>
                                      </p:cBhvr>
                                      <p:to>
                                        <p:strVal val="visible"/>
                                      </p:to>
                                    </p:set>
                                    <p:animEffect transition="in" filter="wipe(left)">
                                      <p:cBhvr>
                                        <p:cTn id="69" dur="500"/>
                                        <p:tgtEl>
                                          <p:spTgt spid="7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wipe(left)">
                                      <p:cBhvr>
                                        <p:cTn id="78" dur="500"/>
                                        <p:tgtEl>
                                          <p:spTgt spid="7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left)">
                                      <p:cBhvr>
                                        <p:cTn id="83" dur="500"/>
                                        <p:tgtEl>
                                          <p:spTgt spid="7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wipe(left)">
                                      <p:cBhvr>
                                        <p:cTn id="88" dur="500"/>
                                        <p:tgtEl>
                                          <p:spTgt spid="7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73"/>
                                        </p:tgtEl>
                                        <p:attrNameLst>
                                          <p:attrName>style.visibility</p:attrName>
                                        </p:attrNameLst>
                                      </p:cBhvr>
                                      <p:to>
                                        <p:strVal val="visible"/>
                                      </p:to>
                                    </p:set>
                                    <p:animEffect transition="in" filter="wipe(left)">
                                      <p:cBhvr>
                                        <p:cTn id="93" dur="500"/>
                                        <p:tgtEl>
                                          <p:spTgt spid="7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wipe(left)">
                                      <p:cBhvr>
                                        <p:cTn id="9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70" grpId="0" autoUpdateAnimBg="0"/>
      <p:bldP spid="72" grpId="0" autoUpdateAnimBg="0"/>
      <p:bldP spid="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32"/>
          <p:cNvSpPr txBox="1">
            <a:spLocks noChangeArrowheads="1"/>
          </p:cNvSpPr>
          <p:nvPr/>
        </p:nvSpPr>
        <p:spPr bwMode="blackWhite">
          <a:xfrm>
            <a:off x="1809750" y="500064"/>
            <a:ext cx="4464050" cy="579437"/>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chemeClr val="bg1"/>
                </a:solidFill>
                <a:latin typeface="楷体_GB2312" pitchFamily="49" charset="-122"/>
                <a:ea typeface="楷体_GB2312" pitchFamily="49" charset="-122"/>
              </a:rPr>
              <a:t>一</a:t>
            </a:r>
            <a:r>
              <a:rPr lang="en-US" altLang="zh-CN" sz="3200" b="1">
                <a:solidFill>
                  <a:schemeClr val="bg1"/>
                </a:solidFill>
                <a:latin typeface="楷体_GB2312" pitchFamily="49" charset="-122"/>
                <a:ea typeface="楷体_GB2312" pitchFamily="49" charset="-122"/>
              </a:rPr>
              <a:t>. </a:t>
            </a:r>
            <a:r>
              <a:rPr lang="zh-CN" altLang="en-US" sz="3200" b="1">
                <a:solidFill>
                  <a:schemeClr val="bg1"/>
                </a:solidFill>
                <a:latin typeface="楷体_GB2312" pitchFamily="49" charset="-122"/>
                <a:ea typeface="楷体_GB2312" pitchFamily="49" charset="-122"/>
              </a:rPr>
              <a:t>波函数  概率密度</a:t>
            </a:r>
          </a:p>
        </p:txBody>
      </p:sp>
      <p:sp>
        <p:nvSpPr>
          <p:cNvPr id="19" name="Text Box 6"/>
          <p:cNvSpPr txBox="1">
            <a:spLocks noChangeArrowheads="1"/>
          </p:cNvSpPr>
          <p:nvPr/>
        </p:nvSpPr>
        <p:spPr bwMode="blackWhite">
          <a:xfrm>
            <a:off x="5303838" y="3617913"/>
            <a:ext cx="4608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latin typeface="楷体_GB2312" pitchFamily="49" charset="-122"/>
                <a:ea typeface="楷体_GB2312" pitchFamily="49" charset="-122"/>
              </a:rPr>
              <a:t>空间概率分布的</a:t>
            </a:r>
            <a:r>
              <a:rPr lang="zh-CN" altLang="en-US" sz="2800" b="1">
                <a:solidFill>
                  <a:srgbClr val="CC0000"/>
                </a:solidFill>
                <a:latin typeface="Times New Roman" panose="02020603050405020304" pitchFamily="18" charset="0"/>
                <a:ea typeface="楷体_GB2312" pitchFamily="49" charset="-122"/>
              </a:rPr>
              <a:t>“</a:t>
            </a:r>
            <a:r>
              <a:rPr lang="zh-CN" altLang="en-US" sz="2800" b="1">
                <a:solidFill>
                  <a:srgbClr val="CC0000"/>
                </a:solidFill>
                <a:latin typeface="楷体_GB2312" pitchFamily="49" charset="-122"/>
                <a:ea typeface="楷体_GB2312" pitchFamily="49" charset="-122"/>
              </a:rPr>
              <a:t>概率幅</a:t>
            </a:r>
            <a:r>
              <a:rPr lang="zh-CN" altLang="en-US" sz="2800" b="1">
                <a:solidFill>
                  <a:srgbClr val="CC0000"/>
                </a:solidFill>
                <a:latin typeface="Times New Roman" panose="02020603050405020304" pitchFamily="18" charset="0"/>
                <a:ea typeface="楷体_GB2312" pitchFamily="49" charset="-122"/>
              </a:rPr>
              <a:t>”</a:t>
            </a:r>
            <a:r>
              <a:rPr lang="zh-CN" altLang="en-US" sz="2800" b="1">
                <a:solidFill>
                  <a:srgbClr val="CC0000"/>
                </a:solidFill>
                <a:latin typeface="楷体_GB2312" pitchFamily="49" charset="-122"/>
                <a:ea typeface="楷体_GB2312" pitchFamily="49" charset="-122"/>
              </a:rPr>
              <a:t>。</a:t>
            </a:r>
          </a:p>
        </p:txBody>
      </p:sp>
      <p:grpSp>
        <p:nvGrpSpPr>
          <p:cNvPr id="2" name="Group 9"/>
          <p:cNvGrpSpPr>
            <a:grpSpLocks/>
          </p:cNvGrpSpPr>
          <p:nvPr/>
        </p:nvGrpSpPr>
        <p:grpSpPr bwMode="auto">
          <a:xfrm>
            <a:off x="1992313" y="1341438"/>
            <a:ext cx="7848600" cy="1193800"/>
            <a:chOff x="384" y="1792"/>
            <a:chExt cx="4944" cy="752"/>
          </a:xfrm>
        </p:grpSpPr>
        <p:sp>
          <p:nvSpPr>
            <p:cNvPr id="34839" name="Text Box 10"/>
            <p:cNvSpPr txBox="1">
              <a:spLocks noChangeArrowheads="1"/>
            </p:cNvSpPr>
            <p:nvPr/>
          </p:nvSpPr>
          <p:spPr bwMode="blackWhite">
            <a:xfrm>
              <a:off x="432" y="1792"/>
              <a:ext cx="4884"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solidFill>
                    <a:srgbClr val="6600CC"/>
                  </a:solidFill>
                  <a:latin typeface="华文楷体" panose="02010600040101010101" pitchFamily="2" charset="-122"/>
                  <a:ea typeface="楷体_GB2312" pitchFamily="49" charset="-122"/>
                </a:rPr>
                <a:t>物质波</a:t>
              </a:r>
              <a:r>
                <a:rPr lang="zh-CN" altLang="zh-CN" sz="2800" b="1">
                  <a:solidFill>
                    <a:srgbClr val="6600CC"/>
                  </a:solidFill>
                  <a:latin typeface="Calibri" panose="020F0502020204030204" pitchFamily="34" charset="0"/>
                  <a:ea typeface="楷体_GB2312" pitchFamily="49" charset="-122"/>
                </a:rPr>
                <a:t>并不像经典波那样</a:t>
              </a:r>
              <a:r>
                <a:rPr lang="zh-CN" altLang="zh-CN" sz="2800" b="1">
                  <a:solidFill>
                    <a:srgbClr val="6600CC"/>
                  </a:solidFill>
                  <a:latin typeface="华文楷体" panose="02010600040101010101" pitchFamily="2" charset="-122"/>
                  <a:ea typeface="楷体_GB2312" pitchFamily="49" charset="-122"/>
                </a:rPr>
                <a:t>代表实在物理量的波动</a:t>
              </a:r>
              <a:endParaRPr lang="zh-CN" altLang="en-US" sz="2800" b="1">
                <a:solidFill>
                  <a:srgbClr val="6600CC"/>
                </a:solidFill>
                <a:latin typeface="华文楷体" panose="02010600040101010101" pitchFamily="2" charset="-122"/>
                <a:ea typeface="楷体_GB2312" pitchFamily="49" charset="-122"/>
              </a:endParaRPr>
            </a:p>
            <a:p>
              <a:pPr eaLnBrk="1" hangingPunct="1">
                <a:lnSpc>
                  <a:spcPct val="120000"/>
                </a:lnSpc>
              </a:pPr>
              <a:r>
                <a:rPr lang="zh-CN" altLang="zh-CN" sz="2800" b="1">
                  <a:solidFill>
                    <a:srgbClr val="6600CC"/>
                  </a:solidFill>
                  <a:latin typeface="华文楷体" panose="02010600040101010101" pitchFamily="2" charset="-122"/>
                  <a:ea typeface="楷体_GB2312" pitchFamily="49" charset="-122"/>
                </a:rPr>
                <a:t>而是描述粒子在空间概率分布的概率波</a:t>
              </a:r>
              <a:endParaRPr lang="zh-CN" altLang="en-US" sz="2800" b="1">
                <a:solidFill>
                  <a:srgbClr val="6600CC"/>
                </a:solidFill>
                <a:latin typeface="华文楷体" panose="02010600040101010101" pitchFamily="2" charset="-122"/>
                <a:ea typeface="楷体_GB2312" pitchFamily="49" charset="-122"/>
              </a:endParaRPr>
            </a:p>
          </p:txBody>
        </p:sp>
        <p:sp>
          <p:nvSpPr>
            <p:cNvPr id="34840" name="Rectangle 11"/>
            <p:cNvSpPr>
              <a:spLocks noChangeArrowheads="1"/>
            </p:cNvSpPr>
            <p:nvPr/>
          </p:nvSpPr>
          <p:spPr bwMode="auto">
            <a:xfrm>
              <a:off x="384" y="1824"/>
              <a:ext cx="4944" cy="720"/>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b="1">
                <a:latin typeface="Times New Roman" panose="02020603050405020304" pitchFamily="18" charset="0"/>
              </a:endParaRPr>
            </a:p>
          </p:txBody>
        </p:sp>
      </p:grpSp>
      <p:sp>
        <p:nvSpPr>
          <p:cNvPr id="23" name="Text Box 13"/>
          <p:cNvSpPr txBox="1">
            <a:spLocks noChangeArrowheads="1"/>
          </p:cNvSpPr>
          <p:nvPr/>
        </p:nvSpPr>
        <p:spPr bwMode="auto">
          <a:xfrm>
            <a:off x="2279650" y="4049713"/>
            <a:ext cx="280828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pPr>
            <a:r>
              <a:rPr lang="zh-CN" altLang="en-US" sz="2800" b="1">
                <a:latin typeface="Times New Roman" panose="02020603050405020304" pitchFamily="18" charset="0"/>
              </a:rPr>
              <a:t>波函数的模方</a:t>
            </a:r>
          </a:p>
        </p:txBody>
      </p:sp>
      <p:grpSp>
        <p:nvGrpSpPr>
          <p:cNvPr id="3" name="Group 43"/>
          <p:cNvGrpSpPr>
            <a:grpSpLocks/>
          </p:cNvGrpSpPr>
          <p:nvPr/>
        </p:nvGrpSpPr>
        <p:grpSpPr bwMode="auto">
          <a:xfrm>
            <a:off x="1847850" y="2997201"/>
            <a:ext cx="6834188" cy="620713"/>
            <a:chOff x="204" y="1720"/>
            <a:chExt cx="4305" cy="391"/>
          </a:xfrm>
        </p:grpSpPr>
        <p:sp>
          <p:nvSpPr>
            <p:cNvPr id="34837" name="Rectangle 7"/>
            <p:cNvSpPr>
              <a:spLocks noChangeArrowheads="1"/>
            </p:cNvSpPr>
            <p:nvPr/>
          </p:nvSpPr>
          <p:spPr bwMode="blackWhite">
            <a:xfrm>
              <a:off x="204" y="1755"/>
              <a:ext cx="4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楷体_GB2312" pitchFamily="49" charset="-122"/>
                  <a:ea typeface="楷体_GB2312" pitchFamily="49" charset="-122"/>
                </a:rPr>
                <a:t>物质波的波函数</a:t>
              </a:r>
              <a:r>
                <a:rPr lang="zh-CN" altLang="en-US" sz="2800" b="1" i="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   </a:t>
              </a:r>
              <a:r>
                <a:rPr lang="zh-CN" altLang="en-US" sz="2800" b="1">
                  <a:latin typeface="楷体_GB2312" pitchFamily="49" charset="-122"/>
                  <a:ea typeface="楷体_GB2312" pitchFamily="49" charset="-122"/>
                </a:rPr>
                <a:t>是描述粒子</a:t>
              </a:r>
            </a:p>
          </p:txBody>
        </p:sp>
        <p:graphicFrame>
          <p:nvGraphicFramePr>
            <p:cNvPr id="34838" name="Object 34"/>
            <p:cNvGraphicFramePr>
              <a:graphicFrameLocks noChangeAspect="1"/>
            </p:cNvGraphicFramePr>
            <p:nvPr/>
          </p:nvGraphicFramePr>
          <p:xfrm>
            <a:off x="1813" y="1720"/>
            <a:ext cx="687" cy="391"/>
          </p:xfrm>
          <a:graphic>
            <a:graphicData uri="http://schemas.openxmlformats.org/presentationml/2006/ole">
              <mc:AlternateContent xmlns:mc="http://schemas.openxmlformats.org/markup-compatibility/2006">
                <mc:Choice xmlns:v="urn:schemas-microsoft-com:vml" Requires="v">
                  <p:oleObj spid="_x0000_s142472" name="Equation" r:id="rId3" imgW="438114" imgH="228634" progId="Equation.DSMT4">
                    <p:embed/>
                  </p:oleObj>
                </mc:Choice>
                <mc:Fallback>
                  <p:oleObj name="Equation" r:id="rId3" imgW="438114" imgH="228634"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 y="1720"/>
                          <a:ext cx="687"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7" name="Object 15"/>
          <p:cNvGraphicFramePr>
            <a:graphicFrameLocks noChangeAspect="1"/>
          </p:cNvGraphicFramePr>
          <p:nvPr/>
        </p:nvGraphicFramePr>
        <p:xfrm>
          <a:off x="4595813" y="4000500"/>
          <a:ext cx="3384550" cy="623888"/>
        </p:xfrm>
        <a:graphic>
          <a:graphicData uri="http://schemas.openxmlformats.org/presentationml/2006/ole">
            <mc:AlternateContent xmlns:mc="http://schemas.openxmlformats.org/markup-compatibility/2006">
              <mc:Choice xmlns:v="urn:schemas-microsoft-com:vml" Requires="v">
                <p:oleObj spid="_x0000_s142473" name="公式" r:id="rId5" imgW="1486024" imgH="247529" progId="Equation.3">
                  <p:embed/>
                </p:oleObj>
              </mc:Choice>
              <mc:Fallback>
                <p:oleObj name="公式" r:id="rId5" imgW="1486024" imgH="24752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813" y="4000500"/>
                        <a:ext cx="338455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9"/>
          <p:cNvGrpSpPr>
            <a:grpSpLocks/>
          </p:cNvGrpSpPr>
          <p:nvPr/>
        </p:nvGrpSpPr>
        <p:grpSpPr bwMode="auto">
          <a:xfrm>
            <a:off x="1739901" y="4740275"/>
            <a:ext cx="8893175" cy="609600"/>
            <a:chOff x="68" y="3024"/>
            <a:chExt cx="5602" cy="384"/>
          </a:xfrm>
        </p:grpSpPr>
        <p:sp>
          <p:nvSpPr>
            <p:cNvPr id="34835" name="Rectangle 16"/>
            <p:cNvSpPr>
              <a:spLocks noChangeArrowheads="1"/>
            </p:cNvSpPr>
            <p:nvPr/>
          </p:nvSpPr>
          <p:spPr bwMode="auto">
            <a:xfrm>
              <a:off x="68" y="3024"/>
              <a:ext cx="56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b="1">
                  <a:solidFill>
                    <a:srgbClr val="0000FF"/>
                  </a:solidFill>
                  <a:latin typeface="Times New Roman" panose="02020603050405020304" pitchFamily="18" charset="0"/>
                </a:rPr>
                <a:t>表示 </a:t>
              </a:r>
              <a:r>
                <a:rPr lang="en-US" altLang="zh-CN" sz="2800" b="1" i="1">
                  <a:solidFill>
                    <a:srgbClr val="0000FF"/>
                  </a:solidFill>
                  <a:latin typeface="Times New Roman" panose="02020603050405020304" pitchFamily="18" charset="0"/>
                </a:rPr>
                <a:t>t </a:t>
              </a:r>
              <a:r>
                <a:rPr lang="zh-CN" altLang="en-US" sz="2800" b="1">
                  <a:solidFill>
                    <a:srgbClr val="0000FF"/>
                  </a:solidFill>
                  <a:latin typeface="Times New Roman" panose="02020603050405020304" pitchFamily="18" charset="0"/>
                </a:rPr>
                <a:t>时刻微观粒子</a:t>
              </a:r>
              <a:r>
                <a:rPr lang="en-US" altLang="zh-CN" sz="2800" b="1">
                  <a:solidFill>
                    <a:srgbClr val="0000FF"/>
                  </a:solidFill>
                  <a:latin typeface="Times New Roman" panose="02020603050405020304" pitchFamily="18" charset="0"/>
                </a:rPr>
                <a:t>, </a:t>
              </a:r>
              <a:r>
                <a:rPr lang="zh-CN" altLang="en-US" sz="2800" b="1">
                  <a:solidFill>
                    <a:srgbClr val="0000FF"/>
                  </a:solidFill>
                  <a:latin typeface="Times New Roman" panose="02020603050405020304" pitchFamily="18" charset="0"/>
                </a:rPr>
                <a:t>在空间</a:t>
              </a:r>
              <a:r>
                <a:rPr lang="zh-CN" altLang="en-US" sz="2800" b="1" i="1">
                  <a:solidFill>
                    <a:srgbClr val="0000FF"/>
                  </a:solidFill>
                  <a:latin typeface="Times New Roman" panose="02020603050405020304" pitchFamily="18" charset="0"/>
                </a:rPr>
                <a:t>   </a:t>
              </a:r>
              <a:r>
                <a:rPr lang="zh-CN" altLang="en-US" sz="2800" b="1">
                  <a:solidFill>
                    <a:srgbClr val="0000FF"/>
                  </a:solidFill>
                  <a:latin typeface="Times New Roman" panose="02020603050405020304" pitchFamily="18" charset="0"/>
                </a:rPr>
                <a:t>点出现的</a:t>
              </a:r>
              <a:r>
                <a:rPr lang="zh-CN" altLang="en-US" sz="2800" b="1">
                  <a:solidFill>
                    <a:srgbClr val="CC3300"/>
                  </a:solidFill>
                  <a:latin typeface="Times New Roman" panose="02020603050405020304" pitchFamily="18" charset="0"/>
                </a:rPr>
                <a:t>相对概率密度</a:t>
              </a:r>
              <a:r>
                <a:rPr lang="zh-CN" altLang="en-US" sz="2800" b="1">
                  <a:solidFill>
                    <a:schemeClr val="tx2"/>
                  </a:solidFill>
                  <a:latin typeface="Times New Roman" panose="02020603050405020304" pitchFamily="18" charset="0"/>
                </a:rPr>
                <a:t>。</a:t>
              </a:r>
            </a:p>
          </p:txBody>
        </p:sp>
        <p:graphicFrame>
          <p:nvGraphicFramePr>
            <p:cNvPr id="34836" name="Object 18"/>
            <p:cNvGraphicFramePr>
              <a:graphicFrameLocks noChangeAspect="1"/>
            </p:cNvGraphicFramePr>
            <p:nvPr/>
          </p:nvGraphicFramePr>
          <p:xfrm>
            <a:off x="2835" y="3058"/>
            <a:ext cx="249" cy="324"/>
          </p:xfrm>
          <a:graphic>
            <a:graphicData uri="http://schemas.openxmlformats.org/presentationml/2006/ole">
              <mc:AlternateContent xmlns:mc="http://schemas.openxmlformats.org/markup-compatibility/2006">
                <mc:Choice xmlns:v="urn:schemas-microsoft-com:vml" Requires="v">
                  <p:oleObj spid="_x0000_s142474" name="公式" r:id="rId7" imgW="95289" imgH="133347" progId="Equation.3">
                    <p:embed/>
                  </p:oleObj>
                </mc:Choice>
                <mc:Fallback>
                  <p:oleObj name="公式" r:id="rId7" imgW="95289" imgH="133347"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 y="3058"/>
                          <a:ext cx="24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42"/>
          <p:cNvGrpSpPr>
            <a:grpSpLocks/>
          </p:cNvGrpSpPr>
          <p:nvPr/>
        </p:nvGrpSpPr>
        <p:grpSpPr bwMode="auto">
          <a:xfrm>
            <a:off x="5880101" y="2586038"/>
            <a:ext cx="4506913" cy="406400"/>
            <a:chOff x="2835" y="1543"/>
            <a:chExt cx="2839" cy="256"/>
          </a:xfrm>
        </p:grpSpPr>
        <p:sp>
          <p:nvSpPr>
            <p:cNvPr id="34833" name="Rectangle 40"/>
            <p:cNvSpPr>
              <a:spLocks noChangeArrowheads="1"/>
            </p:cNvSpPr>
            <p:nvPr/>
          </p:nvSpPr>
          <p:spPr bwMode="auto">
            <a:xfrm>
              <a:off x="3414" y="1543"/>
              <a:ext cx="22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spcBef>
                  <a:spcPct val="50000"/>
                </a:spcBef>
              </a:pPr>
              <a:r>
                <a:rPr lang="zh-CN" altLang="en-US" sz="2400" b="1">
                  <a:latin typeface="Times New Roman" panose="02020603050405020304" pitchFamily="18" charset="0"/>
                  <a:sym typeface="Symbol" panose="05050102010706020507" pitchFamily="18" charset="2"/>
                </a:rPr>
                <a:t>量子力学的基本原理之一</a:t>
              </a:r>
            </a:p>
          </p:txBody>
        </p:sp>
        <p:sp>
          <p:nvSpPr>
            <p:cNvPr id="34834" name="Line 41"/>
            <p:cNvSpPr>
              <a:spLocks noChangeShapeType="1"/>
            </p:cNvSpPr>
            <p:nvPr/>
          </p:nvSpPr>
          <p:spPr bwMode="auto">
            <a:xfrm>
              <a:off x="2835" y="1661"/>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26" name="Rectangle 51"/>
          <p:cNvSpPr>
            <a:spLocks noChangeArrowheads="1"/>
          </p:cNvSpPr>
          <p:nvPr/>
        </p:nvSpPr>
        <p:spPr bwMode="auto">
          <a:xfrm>
            <a:off x="1524000" y="268605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b="1">
              <a:latin typeface="Times New Roman" panose="02020603050405020304" pitchFamily="18" charset="0"/>
            </a:endParaRPr>
          </a:p>
        </p:txBody>
      </p:sp>
      <p:grpSp>
        <p:nvGrpSpPr>
          <p:cNvPr id="6" name="Group 55"/>
          <p:cNvGrpSpPr>
            <a:grpSpLocks/>
          </p:cNvGrpSpPr>
          <p:nvPr/>
        </p:nvGrpSpPr>
        <p:grpSpPr bwMode="auto">
          <a:xfrm>
            <a:off x="2867026" y="5445125"/>
            <a:ext cx="3319463" cy="592138"/>
            <a:chOff x="392" y="3757"/>
            <a:chExt cx="2091" cy="373"/>
          </a:xfrm>
        </p:grpSpPr>
        <p:graphicFrame>
          <p:nvGraphicFramePr>
            <p:cNvPr id="34831" name="Object 50"/>
            <p:cNvGraphicFramePr>
              <a:graphicFrameLocks noChangeAspect="1"/>
            </p:cNvGraphicFramePr>
            <p:nvPr/>
          </p:nvGraphicFramePr>
          <p:xfrm>
            <a:off x="392" y="3757"/>
            <a:ext cx="764" cy="373"/>
          </p:xfrm>
          <a:graphic>
            <a:graphicData uri="http://schemas.openxmlformats.org/presentationml/2006/ole">
              <mc:AlternateContent xmlns:mc="http://schemas.openxmlformats.org/markup-compatibility/2006">
                <mc:Choice xmlns:v="urn:schemas-microsoft-com:vml" Requires="v">
                  <p:oleObj spid="_x0000_s142475" name="Equation" r:id="rId9" imgW="571252" imgH="304668" progId="Equation.DSMT4">
                    <p:embed/>
                  </p:oleObj>
                </mc:Choice>
                <mc:Fallback>
                  <p:oleObj name="Equation" r:id="rId9" imgW="571252" imgH="304668" progId="Equation.DSMT4">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 y="3757"/>
                          <a:ext cx="76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2" name="Rectangle 52"/>
            <p:cNvSpPr>
              <a:spLocks noChangeArrowheads="1"/>
            </p:cNvSpPr>
            <p:nvPr/>
          </p:nvSpPr>
          <p:spPr bwMode="auto">
            <a:xfrm>
              <a:off x="1003" y="3790"/>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008000"/>
                  </a:solidFill>
                  <a:latin typeface="Times New Roman" panose="02020603050405020304" pitchFamily="18" charset="0"/>
                  <a:ea typeface="楷体_GB2312" pitchFamily="49" charset="-122"/>
                </a:rPr>
                <a:t>是可观测量，</a:t>
              </a:r>
              <a:endParaRPr lang="zh-CN" altLang="en-US" sz="2800" b="1">
                <a:solidFill>
                  <a:srgbClr val="008000"/>
                </a:solidFill>
                <a:latin typeface="Times New Roman" panose="02020603050405020304" pitchFamily="18" charset="0"/>
              </a:endParaRPr>
            </a:p>
          </p:txBody>
        </p:sp>
      </p:grpSp>
      <p:grpSp>
        <p:nvGrpSpPr>
          <p:cNvPr id="7" name="Group 56"/>
          <p:cNvGrpSpPr>
            <a:grpSpLocks/>
          </p:cNvGrpSpPr>
          <p:nvPr/>
        </p:nvGrpSpPr>
        <p:grpSpPr bwMode="auto">
          <a:xfrm>
            <a:off x="6140451" y="5464176"/>
            <a:ext cx="3546475" cy="563563"/>
            <a:chOff x="2908" y="3829"/>
            <a:chExt cx="2234" cy="355"/>
          </a:xfrm>
        </p:grpSpPr>
        <p:graphicFrame>
          <p:nvGraphicFramePr>
            <p:cNvPr id="34829" name="Object 49"/>
            <p:cNvGraphicFramePr>
              <a:graphicFrameLocks noChangeAspect="1"/>
            </p:cNvGraphicFramePr>
            <p:nvPr/>
          </p:nvGraphicFramePr>
          <p:xfrm>
            <a:off x="2908" y="3838"/>
            <a:ext cx="628" cy="346"/>
          </p:xfrm>
          <a:graphic>
            <a:graphicData uri="http://schemas.openxmlformats.org/presentationml/2006/ole">
              <mc:AlternateContent xmlns:mc="http://schemas.openxmlformats.org/markup-compatibility/2006">
                <mc:Choice xmlns:v="urn:schemas-microsoft-com:vml" Requires="v">
                  <p:oleObj spid="_x0000_s142476" name="Equation" r:id="rId11" imgW="469696" imgH="253890" progId="Equation.DSMT4">
                    <p:embed/>
                  </p:oleObj>
                </mc:Choice>
                <mc:Fallback>
                  <p:oleObj name="Equation" r:id="rId11" imgW="469696" imgH="253890" progId="Equation.DSMT4">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8" y="3838"/>
                          <a:ext cx="6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0" name="Rectangle 53">
              <a:hlinkClick r:id="rId13" action="ppaction://hlinkpres?slideindex=84&amp;slidetitle=幻灯片 84"/>
            </p:cNvPr>
            <p:cNvSpPr>
              <a:spLocks noChangeArrowheads="1"/>
            </p:cNvSpPr>
            <p:nvPr/>
          </p:nvSpPr>
          <p:spPr bwMode="auto">
            <a:xfrm>
              <a:off x="3435" y="3829"/>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008000"/>
                  </a:solidFill>
                  <a:latin typeface="Times New Roman" panose="02020603050405020304" pitchFamily="18" charset="0"/>
                  <a:ea typeface="楷体_GB2312" pitchFamily="49" charset="-122"/>
                </a:rPr>
                <a:t>是不可观测量。</a:t>
              </a:r>
              <a:endParaRPr lang="zh-CN" altLang="en-US" sz="2800" b="1">
                <a:solidFill>
                  <a:srgbClr val="008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utoUpdateAnimBg="0"/>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74825" y="382588"/>
            <a:ext cx="8001000" cy="525462"/>
          </a:xfrm>
          <a:prstGeom prst="rect">
            <a:avLst/>
          </a:prstGeom>
          <a:noFill/>
          <a:ln w="9525">
            <a:noFill/>
            <a:miter lim="800000"/>
            <a:headEnd/>
            <a:tailEnd/>
          </a:ln>
        </p:spPr>
        <p:txBody>
          <a:bodyPr lIns="90000" tIns="46800" rIns="90000" bIns="46800">
            <a:spAutoFit/>
          </a:bodyPr>
          <a:lstStyle/>
          <a:p>
            <a:pPr fontAlgn="auto">
              <a:spcBef>
                <a:spcPct val="50000"/>
              </a:spcBef>
              <a:spcAft>
                <a:spcPts val="0"/>
              </a:spcAft>
              <a:defRPr/>
            </a:pPr>
            <a:r>
              <a:rPr lang="zh-CN" altLang="en-US" sz="2800" b="1" kern="0">
                <a:solidFill>
                  <a:srgbClr val="FF0000"/>
                </a:solidFill>
                <a:latin typeface="黑体" pitchFamily="49" charset="-122"/>
                <a:ea typeface="黑体" pitchFamily="49" charset="-122"/>
              </a:rPr>
              <a:t>波函数应满足的标准条件</a:t>
            </a:r>
            <a:r>
              <a:rPr lang="zh-CN" altLang="en-US" sz="2400" b="1" kern="0">
                <a:solidFill>
                  <a:srgbClr val="000000"/>
                </a:solidFill>
                <a:latin typeface="黑体" pitchFamily="49" charset="-122"/>
                <a:ea typeface="黑体" pitchFamily="49" charset="-122"/>
              </a:rPr>
              <a:t>（物理要求）</a:t>
            </a:r>
          </a:p>
        </p:txBody>
      </p:sp>
      <p:sp>
        <p:nvSpPr>
          <p:cNvPr id="3" name="Text Box 3"/>
          <p:cNvSpPr txBox="1">
            <a:spLocks noChangeArrowheads="1"/>
          </p:cNvSpPr>
          <p:nvPr/>
        </p:nvSpPr>
        <p:spPr bwMode="auto">
          <a:xfrm>
            <a:off x="5016500" y="1484313"/>
            <a:ext cx="5257800" cy="830262"/>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400" b="1" kern="0">
                <a:solidFill>
                  <a:srgbClr val="000000"/>
                </a:solidFill>
                <a:latin typeface="黑体" pitchFamily="49" charset="-122"/>
                <a:ea typeface="黑体" pitchFamily="49" charset="-122"/>
              </a:rPr>
              <a:t>以后会看到，有些情况下能量量子化就是源于这些条件的限制</a:t>
            </a:r>
          </a:p>
        </p:txBody>
      </p:sp>
      <p:graphicFrame>
        <p:nvGraphicFramePr>
          <p:cNvPr id="4" name="Object 4"/>
          <p:cNvGraphicFramePr>
            <a:graphicFrameLocks noChangeAspect="1"/>
          </p:cNvGraphicFramePr>
          <p:nvPr/>
        </p:nvGraphicFramePr>
        <p:xfrm>
          <a:off x="4295776" y="1225550"/>
          <a:ext cx="360363" cy="1460500"/>
        </p:xfrm>
        <a:graphic>
          <a:graphicData uri="http://schemas.openxmlformats.org/presentationml/2006/ole">
            <mc:AlternateContent xmlns:mc="http://schemas.openxmlformats.org/markup-compatibility/2006">
              <mc:Choice xmlns:v="urn:schemas-microsoft-com:vml" Requires="v">
                <p:oleObj spid="_x0000_s36075" name="公式" r:id="rId3" imgW="161965" imgH="685901" progId="Equation.3">
                  <p:embed/>
                </p:oleObj>
              </mc:Choice>
              <mc:Fallback>
                <p:oleObj name="公式" r:id="rId3" imgW="161965" imgH="6859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6" y="1225550"/>
                        <a:ext cx="360363"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2566988" y="1095376"/>
            <a:ext cx="3048000" cy="2125663"/>
          </a:xfrm>
          <a:prstGeom prst="rect">
            <a:avLst/>
          </a:prstGeom>
          <a:noFill/>
          <a:ln w="9525">
            <a:noFill/>
            <a:miter lim="800000"/>
            <a:headEnd/>
            <a:tailEnd/>
          </a:ln>
        </p:spPr>
        <p:txBody>
          <a:bodyPr lIns="90000" tIns="46800" rIns="90000" bIns="46800">
            <a:spAutoFit/>
          </a:bodyPr>
          <a:lstStyle/>
          <a:p>
            <a:pPr fontAlgn="auto">
              <a:spcBef>
                <a:spcPct val="50000"/>
              </a:spcBef>
              <a:spcAft>
                <a:spcPts val="0"/>
              </a:spcAft>
              <a:defRPr/>
            </a:pPr>
            <a:r>
              <a:rPr lang="zh-CN" altLang="en-US" sz="2400" b="1" kern="0" dirty="0">
                <a:solidFill>
                  <a:srgbClr val="FF0000"/>
                </a:solidFill>
                <a:latin typeface="黑体" pitchFamily="49" charset="-122"/>
                <a:ea typeface="黑体" pitchFamily="49" charset="-122"/>
              </a:rPr>
              <a:t>连续性     </a:t>
            </a:r>
          </a:p>
          <a:p>
            <a:pPr fontAlgn="auto">
              <a:spcBef>
                <a:spcPct val="50000"/>
              </a:spcBef>
              <a:spcAft>
                <a:spcPts val="0"/>
              </a:spcAft>
              <a:defRPr/>
            </a:pPr>
            <a:r>
              <a:rPr lang="zh-CN" altLang="en-US" sz="2400" b="1" kern="0" dirty="0">
                <a:solidFill>
                  <a:srgbClr val="FF0000"/>
                </a:solidFill>
                <a:latin typeface="黑体" pitchFamily="49" charset="-122"/>
                <a:ea typeface="黑体" pitchFamily="49" charset="-122"/>
              </a:rPr>
              <a:t>有限性       </a:t>
            </a:r>
          </a:p>
          <a:p>
            <a:pPr fontAlgn="auto">
              <a:spcBef>
                <a:spcPct val="50000"/>
              </a:spcBef>
              <a:spcAft>
                <a:spcPts val="0"/>
              </a:spcAft>
              <a:defRPr/>
            </a:pPr>
            <a:r>
              <a:rPr lang="zh-CN" altLang="en-US" sz="2400" b="1" kern="0" dirty="0">
                <a:solidFill>
                  <a:srgbClr val="FF0000"/>
                </a:solidFill>
                <a:latin typeface="黑体" pitchFamily="49" charset="-122"/>
                <a:ea typeface="黑体" pitchFamily="49" charset="-122"/>
              </a:rPr>
              <a:t>单值性</a:t>
            </a:r>
            <a:r>
              <a:rPr lang="zh-CN" altLang="en-US" sz="2400" b="1" kern="0" dirty="0">
                <a:solidFill>
                  <a:srgbClr val="000000"/>
                </a:solidFill>
                <a:latin typeface="黑体" pitchFamily="49" charset="-122"/>
                <a:ea typeface="黑体" pitchFamily="49" charset="-122"/>
              </a:rPr>
              <a:t>       </a:t>
            </a:r>
          </a:p>
          <a:p>
            <a:pPr fontAlgn="auto">
              <a:spcBef>
                <a:spcPct val="50000"/>
              </a:spcBef>
              <a:spcAft>
                <a:spcPts val="0"/>
              </a:spcAft>
              <a:defRPr/>
            </a:pPr>
            <a:r>
              <a:rPr lang="zh-CN" altLang="en-US" sz="2400" b="1" kern="0" dirty="0">
                <a:solidFill>
                  <a:srgbClr val="FF0000"/>
                </a:solidFill>
                <a:latin typeface="黑体" pitchFamily="49" charset="-122"/>
                <a:ea typeface="黑体" pitchFamily="49" charset="-122"/>
              </a:rPr>
              <a:t>归一化条件</a:t>
            </a:r>
            <a:endParaRPr lang="en-US" altLang="zh-CN" sz="2400" b="1" kern="0" dirty="0">
              <a:solidFill>
                <a:srgbClr val="000000"/>
              </a:solidFill>
              <a:latin typeface="黑体" pitchFamily="49" charset="-122"/>
              <a:ea typeface="黑体" pitchFamily="49" charset="-122"/>
            </a:endParaRPr>
          </a:p>
        </p:txBody>
      </p:sp>
      <p:sp>
        <p:nvSpPr>
          <p:cNvPr id="6" name="Rectangle 6"/>
          <p:cNvSpPr>
            <a:spLocks noChangeArrowheads="1"/>
          </p:cNvSpPr>
          <p:nvPr/>
        </p:nvSpPr>
        <p:spPr bwMode="auto">
          <a:xfrm>
            <a:off x="1847850" y="3395663"/>
            <a:ext cx="6038850" cy="393700"/>
          </a:xfrm>
          <a:prstGeom prst="rect">
            <a:avLst/>
          </a:prstGeom>
          <a:noFill/>
          <a:ln w="9525">
            <a:noFill/>
            <a:miter lim="800000"/>
            <a:headEnd/>
            <a:tailEnd/>
          </a:ln>
        </p:spPr>
        <p:txBody>
          <a:bodyPr wrap="none">
            <a:spAutoFit/>
          </a:bodyPr>
          <a:lstStyle/>
          <a:p>
            <a:pPr fontAlgn="auto">
              <a:lnSpc>
                <a:spcPct val="70000"/>
              </a:lnSpc>
              <a:spcBef>
                <a:spcPct val="50000"/>
              </a:spcBef>
              <a:spcAft>
                <a:spcPts val="0"/>
              </a:spcAft>
              <a:defRPr/>
            </a:pPr>
            <a:r>
              <a:rPr lang="en-US" altLang="zh-CN" sz="2400" b="1" kern="0">
                <a:solidFill>
                  <a:srgbClr val="000000"/>
                </a:solidFill>
                <a:latin typeface="黑体" pitchFamily="49" charset="-122"/>
                <a:ea typeface="黑体" pitchFamily="49" charset="-122"/>
              </a:rPr>
              <a:t> </a:t>
            </a:r>
            <a:r>
              <a:rPr lang="zh-CN" altLang="en-US" sz="2800" b="1" kern="0">
                <a:solidFill>
                  <a:srgbClr val="000000"/>
                </a:solidFill>
                <a:latin typeface="黑体" pitchFamily="49" charset="-122"/>
                <a:ea typeface="黑体" pitchFamily="49" charset="-122"/>
              </a:rPr>
              <a:t>波函数遵从叠加原理</a:t>
            </a:r>
            <a:r>
              <a:rPr lang="en-US" altLang="zh-CN" sz="2800" b="1" kern="0">
                <a:solidFill>
                  <a:srgbClr val="000000"/>
                </a:solidFill>
                <a:latin typeface="黑体" pitchFamily="49" charset="-122"/>
                <a:ea typeface="黑体" pitchFamily="49" charset="-122"/>
              </a:rPr>
              <a:t>:  </a:t>
            </a:r>
            <a:r>
              <a:rPr lang="zh-CN" altLang="en-US" sz="2800" b="1" kern="0">
                <a:solidFill>
                  <a:srgbClr val="000000"/>
                </a:solidFill>
                <a:latin typeface="黑体" pitchFamily="49" charset="-122"/>
                <a:ea typeface="黑体" pitchFamily="49" charset="-122"/>
              </a:rPr>
              <a:t>实验证实</a:t>
            </a:r>
            <a:r>
              <a:rPr lang="zh-CN" altLang="en-US" sz="2400" b="1" kern="0">
                <a:solidFill>
                  <a:srgbClr val="000000"/>
                </a:solidFill>
                <a:latin typeface="黑体" pitchFamily="49" charset="-122"/>
                <a:ea typeface="黑体" pitchFamily="49" charset="-122"/>
              </a:rPr>
              <a:t>   </a:t>
            </a:r>
          </a:p>
        </p:txBody>
      </p:sp>
      <p:sp>
        <p:nvSpPr>
          <p:cNvPr id="7" name="Text Box 7"/>
          <p:cNvSpPr txBox="1">
            <a:spLocks noChangeArrowheads="1"/>
          </p:cNvSpPr>
          <p:nvPr/>
        </p:nvSpPr>
        <p:spPr bwMode="auto">
          <a:xfrm>
            <a:off x="2424113" y="4271963"/>
            <a:ext cx="6858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00"/>
                </a:solidFill>
                <a:latin typeface="黑体" panose="02010609060101010101" pitchFamily="49" charset="-122"/>
                <a:ea typeface="黑体" panose="02010609060101010101" pitchFamily="49" charset="-122"/>
              </a:rPr>
              <a:t>波函数（概率幅）可以相加</a:t>
            </a:r>
          </a:p>
          <a:p>
            <a:pPr eaLnBrk="1" hangingPunct="1">
              <a:spcBef>
                <a:spcPct val="50000"/>
              </a:spcBef>
            </a:pPr>
            <a:r>
              <a:rPr lang="zh-CN" altLang="en-US" sz="2400" b="1">
                <a:solidFill>
                  <a:srgbClr val="FF0000"/>
                </a:solidFill>
                <a:latin typeface="黑体" panose="02010609060101010101" pitchFamily="49" charset="-122"/>
                <a:ea typeface="黑体" panose="02010609060101010101" pitchFamily="49" charset="-122"/>
              </a:rPr>
              <a:t>概率不能相加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wipe(left)">
                                      <p:cBhvr>
                                        <p:cTn id="37" dur="500"/>
                                        <p:tgtEl>
                                          <p:spTgt spid="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500"/>
                                        <p:tgtEl>
                                          <p:spTgt spid="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left)">
                                      <p:cBhvr>
                                        <p:cTn id="47" dur="500"/>
                                        <p:tgtEl>
                                          <p:spTgt spid="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wipe(left)">
                                      <p:cBhvr>
                                        <p:cTn id="5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5" grpId="0" build="p" autoUpdateAnimBg="0"/>
      <p:bldP spid="6" grpId="0" build="p" autoUpdateAnimBg="0"/>
      <p:bldP spid="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1828800" y="228600"/>
            <a:ext cx="8382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9900CC"/>
                </a:solidFill>
                <a:latin typeface="Century Schoolbook" panose="02040604050505020304" pitchFamily="18" charset="0"/>
              </a:rPr>
              <a:t>       经典力学中，已知力 </a:t>
            </a:r>
            <a:r>
              <a:rPr lang="zh-CN" altLang="zh-CN" sz="2800" b="1" i="1" dirty="0">
                <a:solidFill>
                  <a:srgbClr val="FF0000"/>
                </a:solidFill>
                <a:latin typeface="Century Schoolbook" panose="02040604050505020304" pitchFamily="18" charset="0"/>
              </a:rPr>
              <a:t>F</a:t>
            </a:r>
            <a:r>
              <a:rPr lang="zh-CN" altLang="zh-CN" sz="2800" b="1" i="1" dirty="0">
                <a:solidFill>
                  <a:srgbClr val="9900CC"/>
                </a:solidFill>
                <a:latin typeface="Century Schoolbook" panose="02040604050505020304" pitchFamily="18" charset="0"/>
              </a:rPr>
              <a:t> </a:t>
            </a:r>
            <a:r>
              <a:rPr lang="zh-CN" altLang="zh-CN" sz="2800" b="1" dirty="0">
                <a:solidFill>
                  <a:srgbClr val="9900CC"/>
                </a:solidFill>
                <a:latin typeface="Century Schoolbook" panose="02040604050505020304" pitchFamily="18" charset="0"/>
              </a:rPr>
              <a:t>及</a:t>
            </a:r>
            <a:r>
              <a:rPr lang="zh-CN" altLang="en-US" sz="2800" b="1" dirty="0">
                <a:solidFill>
                  <a:srgbClr val="9900CC"/>
                </a:solidFill>
                <a:latin typeface="Century Schoolbook" panose="02040604050505020304" pitchFamily="18" charset="0"/>
              </a:rPr>
              <a:t>初始</a:t>
            </a:r>
            <a:r>
              <a:rPr lang="zh-CN" altLang="zh-CN" sz="2800" b="1" dirty="0">
                <a:solidFill>
                  <a:srgbClr val="9900CC"/>
                </a:solidFill>
                <a:latin typeface="Century Schoolbook" panose="02040604050505020304" pitchFamily="18" charset="0"/>
              </a:rPr>
              <a:t> </a:t>
            </a:r>
            <a:r>
              <a:rPr lang="zh-CN" altLang="en-US" sz="2800" b="1" dirty="0">
                <a:solidFill>
                  <a:srgbClr val="9900CC"/>
                </a:solidFill>
                <a:latin typeface="Century Schoolbook" panose="02040604050505020304" pitchFamily="18" charset="0"/>
              </a:rPr>
              <a:t>条件</a:t>
            </a:r>
            <a:r>
              <a:rPr lang="zh-CN" altLang="zh-CN" sz="2800" b="1" i="1" dirty="0">
                <a:solidFill>
                  <a:srgbClr val="FF0000"/>
                </a:solidFill>
                <a:latin typeface="Century Schoolbook" panose="02040604050505020304" pitchFamily="18" charset="0"/>
              </a:rPr>
              <a:t>x</a:t>
            </a:r>
            <a:r>
              <a:rPr lang="zh-CN" altLang="zh-CN" sz="2800" b="1" baseline="-25000" dirty="0">
                <a:solidFill>
                  <a:srgbClr val="FF0000"/>
                </a:solidFill>
                <a:latin typeface="Century Schoolbook" panose="02040604050505020304" pitchFamily="18" charset="0"/>
              </a:rPr>
              <a:t>0</a:t>
            </a:r>
            <a:r>
              <a:rPr lang="zh-CN" altLang="zh-CN" sz="2800" b="1" dirty="0">
                <a:solidFill>
                  <a:srgbClr val="9900CC"/>
                </a:solidFill>
                <a:latin typeface="Century Schoolbook" panose="02040604050505020304" pitchFamily="18" charset="0"/>
              </a:rPr>
              <a:t>、</a:t>
            </a:r>
            <a:r>
              <a:rPr lang="zh-CN" altLang="zh-CN" sz="2800" b="1" i="1" dirty="0">
                <a:solidFill>
                  <a:srgbClr val="FF0000"/>
                </a:solidFill>
                <a:latin typeface="Century Schoolbook" panose="02040604050505020304" pitchFamily="18" charset="0"/>
              </a:rPr>
              <a:t>v</a:t>
            </a:r>
            <a:r>
              <a:rPr lang="zh-CN" altLang="zh-CN" sz="2800" b="1" baseline="-25000" dirty="0">
                <a:solidFill>
                  <a:srgbClr val="FF0000"/>
                </a:solidFill>
                <a:latin typeface="Century Schoolbook" panose="02040604050505020304" pitchFamily="18" charset="0"/>
              </a:rPr>
              <a:t>0</a:t>
            </a:r>
            <a:r>
              <a:rPr lang="zh-CN" altLang="zh-CN" sz="2800" b="1" dirty="0">
                <a:solidFill>
                  <a:srgbClr val="9900CC"/>
                </a:solidFill>
                <a:latin typeface="Century Schoolbook" panose="02040604050505020304" pitchFamily="18" charset="0"/>
              </a:rPr>
              <a:t>，可由牛顿方程求质点任意时刻状态。</a:t>
            </a:r>
          </a:p>
        </p:txBody>
      </p:sp>
      <p:sp>
        <p:nvSpPr>
          <p:cNvPr id="9" name="Text Box 3"/>
          <p:cNvSpPr txBox="1">
            <a:spLocks noChangeArrowheads="1"/>
          </p:cNvSpPr>
          <p:nvPr/>
        </p:nvSpPr>
        <p:spPr bwMode="auto">
          <a:xfrm>
            <a:off x="1828800" y="37338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latin typeface="Century Schoolbook" panose="02040604050505020304" pitchFamily="18" charset="0"/>
              </a:rPr>
              <a:t>当微观粒子在某一时刻的状态为已知时，以后时刻粒子所处的状态也要由薛定谔方程来决定。</a:t>
            </a:r>
          </a:p>
        </p:txBody>
      </p:sp>
      <p:grpSp>
        <p:nvGrpSpPr>
          <p:cNvPr id="2" name="Group 4"/>
          <p:cNvGrpSpPr>
            <a:grpSpLocks/>
          </p:cNvGrpSpPr>
          <p:nvPr/>
        </p:nvGrpSpPr>
        <p:grpSpPr bwMode="auto">
          <a:xfrm>
            <a:off x="1600200" y="4800600"/>
            <a:ext cx="3581400" cy="609600"/>
            <a:chOff x="0" y="0"/>
            <a:chExt cx="1680" cy="384"/>
          </a:xfrm>
        </p:grpSpPr>
        <p:sp>
          <p:nvSpPr>
            <p:cNvPr id="36872" name="Oval 5"/>
            <p:cNvSpPr>
              <a:spLocks noChangeArrowheads="1"/>
            </p:cNvSpPr>
            <p:nvPr/>
          </p:nvSpPr>
          <p:spPr bwMode="auto">
            <a:xfrm>
              <a:off x="0" y="0"/>
              <a:ext cx="1680" cy="38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Calibri" panose="020F0502020204030204" pitchFamily="34" charset="0"/>
              </a:endParaRPr>
            </a:p>
          </p:txBody>
        </p:sp>
        <p:sp>
          <p:nvSpPr>
            <p:cNvPr id="12" name="Text Box 6"/>
            <p:cNvSpPr txBox="1">
              <a:spLocks noChangeArrowheads="1"/>
            </p:cNvSpPr>
            <p:nvPr/>
          </p:nvSpPr>
          <p:spPr bwMode="auto">
            <a:xfrm>
              <a:off x="96" y="0"/>
              <a:ext cx="1505" cy="330"/>
            </a:xfrm>
            <a:prstGeom prst="rect">
              <a:avLst/>
            </a:prstGeom>
            <a:noFill/>
            <a:ln w="9525">
              <a:noFill/>
              <a:miter lim="800000"/>
              <a:headEnd/>
              <a:tailEnd/>
            </a:ln>
            <a:effectLst/>
          </p:spPr>
          <p:txBody>
            <a:bodyPr>
              <a:spAutoFit/>
            </a:bodyPr>
            <a:lstStyle/>
            <a:p>
              <a:pPr fontAlgn="auto">
                <a:spcBef>
                  <a:spcPct val="50000"/>
                </a:spcBef>
                <a:spcAft>
                  <a:spcPts val="0"/>
                </a:spcAft>
                <a:defRPr/>
              </a:pPr>
              <a:r>
                <a:rPr lang="zh-CN" altLang="en-US" sz="2800" b="1" dirty="0">
                  <a:solidFill>
                    <a:srgbClr val="FF0000"/>
                  </a:solidFill>
                  <a:effectLst>
                    <a:outerShdw blurRad="38100" dist="38100" dir="2700000" algn="tl">
                      <a:srgbClr val="C0C0C0"/>
                    </a:outerShdw>
                  </a:effectLst>
                  <a:latin typeface="Century Schoolbook" pitchFamily="18" charset="0"/>
                  <a:ea typeface="楷体_GB2312" pitchFamily="1" charset="-122"/>
                </a:rPr>
                <a:t>二、薛定谔方程</a:t>
              </a:r>
            </a:p>
          </p:txBody>
        </p:sp>
      </p:grpSp>
      <p:sp>
        <p:nvSpPr>
          <p:cNvPr id="13" name="Text Box 7"/>
          <p:cNvSpPr txBox="1">
            <a:spLocks noChangeArrowheads="1"/>
          </p:cNvSpPr>
          <p:nvPr/>
        </p:nvSpPr>
        <p:spPr bwMode="auto">
          <a:xfrm>
            <a:off x="1752600" y="54864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rgbClr val="0000FF"/>
                </a:solidFill>
                <a:latin typeface="Century Schoolbook" panose="02040604050505020304" pitchFamily="18" charset="0"/>
              </a:rPr>
              <a:t>      所要建立的是描写波函数随时间变化的方程，它必须是波函数应满足的含有对时间微商的微分方程。</a:t>
            </a:r>
          </a:p>
        </p:txBody>
      </p:sp>
      <p:sp>
        <p:nvSpPr>
          <p:cNvPr id="14" name="Text Box 8"/>
          <p:cNvSpPr txBox="1">
            <a:spLocks noChangeArrowheads="1"/>
          </p:cNvSpPr>
          <p:nvPr/>
        </p:nvSpPr>
        <p:spPr bwMode="auto">
          <a:xfrm>
            <a:off x="1752600" y="1143000"/>
            <a:ext cx="8610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solidFill>
                  <a:srgbClr val="008000"/>
                </a:solidFill>
                <a:latin typeface="Calibri" panose="020F0502020204030204" pitchFamily="34" charset="0"/>
              </a:rPr>
              <a:t>        在量子力学中，微观粒子的运动状态由波函数来描写；状态随时间的变化遵循着一定的规律。</a:t>
            </a:r>
          </a:p>
        </p:txBody>
      </p:sp>
      <p:sp>
        <p:nvSpPr>
          <p:cNvPr id="15" name="Text Box 9"/>
          <p:cNvSpPr txBox="1">
            <a:spLocks noChangeArrowheads="1"/>
          </p:cNvSpPr>
          <p:nvPr/>
        </p:nvSpPr>
        <p:spPr bwMode="auto">
          <a:xfrm>
            <a:off x="1905000" y="2209800"/>
            <a:ext cx="8229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solidFill>
                  <a:srgbClr val="0070C0"/>
                </a:solidFill>
                <a:latin typeface="Calibri" panose="020F0502020204030204" pitchFamily="34" charset="0"/>
              </a:rPr>
              <a:t>1926年，薛定谔在</a:t>
            </a:r>
            <a:r>
              <a:rPr lang="zh-CN" altLang="zh-CN" sz="2800" b="1" dirty="0">
                <a:solidFill>
                  <a:srgbClr val="FF0000"/>
                </a:solidFill>
                <a:latin typeface="Calibri" panose="020F0502020204030204" pitchFamily="34" charset="0"/>
              </a:rPr>
              <a:t>德布罗意关系</a:t>
            </a:r>
            <a:r>
              <a:rPr lang="zh-CN" altLang="zh-CN" sz="2800" b="1" dirty="0">
                <a:solidFill>
                  <a:srgbClr val="0070C0"/>
                </a:solidFill>
                <a:latin typeface="Calibri" panose="020F0502020204030204" pitchFamily="34" charset="0"/>
              </a:rPr>
              <a:t>和</a:t>
            </a:r>
            <a:r>
              <a:rPr lang="zh-CN" altLang="zh-CN" sz="2800" b="1" dirty="0">
                <a:solidFill>
                  <a:srgbClr val="FF0000"/>
                </a:solidFill>
                <a:latin typeface="Calibri" panose="020F0502020204030204" pitchFamily="34" charset="0"/>
              </a:rPr>
              <a:t>态叠加原理</a:t>
            </a:r>
            <a:r>
              <a:rPr lang="zh-CN" altLang="zh-CN" sz="2800" b="1" dirty="0">
                <a:solidFill>
                  <a:srgbClr val="0070C0"/>
                </a:solidFill>
                <a:latin typeface="Calibri" panose="020F0502020204030204" pitchFamily="34" charset="0"/>
              </a:rPr>
              <a:t>的基础上，提出了薛定谔方程做为量子力学的又一个基本假设来描述微观粒子的运动规律。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downRight)">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3" grpId="0" autoUpdateAnimBg="0"/>
      <p:bldP spid="14" grpId="0" autoUpdateAnimBg="0"/>
      <p:bldP spid="1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2895167333"/>
              </p:ext>
            </p:extLst>
          </p:nvPr>
        </p:nvGraphicFramePr>
        <p:xfrm>
          <a:off x="5410200" y="4038600"/>
          <a:ext cx="3962400" cy="1074738"/>
        </p:xfrm>
        <a:graphic>
          <a:graphicData uri="http://schemas.openxmlformats.org/presentationml/2006/ole">
            <mc:AlternateContent xmlns:mc="http://schemas.openxmlformats.org/markup-compatibility/2006">
              <mc:Choice xmlns:v="urn:schemas-microsoft-com:vml" Requires="v">
                <p:oleObj spid="_x0000_s38123" name="公式" r:id="rId3" imgW="1257120" imgH="342720" progId="Equation.3">
                  <p:embed/>
                </p:oleObj>
              </mc:Choice>
              <mc:Fallback>
                <p:oleObj name="公式" r:id="rId3" imgW="1257120" imgH="342720" progId="Equation.3">
                  <p:embed/>
                  <p:pic>
                    <p:nvPicPr>
                      <p:cNvPr id="0" name="Object 2"/>
                      <p:cNvPicPr>
                        <a:picLocks noChangeAspect="1" noChangeArrowheads="1"/>
                      </p:cNvPicPr>
                      <p:nvPr/>
                    </p:nvPicPr>
                    <p:blipFill>
                      <a:blip r:embed="rId4"/>
                      <a:srcRect/>
                      <a:stretch>
                        <a:fillRect/>
                      </a:stretch>
                    </p:blipFill>
                    <p:spPr bwMode="auto">
                      <a:xfrm>
                        <a:off x="5410200" y="4038600"/>
                        <a:ext cx="39624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3"/>
          <p:cNvSpPr txBox="1">
            <a:spLocks noChangeArrowheads="1"/>
          </p:cNvSpPr>
          <p:nvPr/>
        </p:nvSpPr>
        <p:spPr bwMode="auto">
          <a:xfrm>
            <a:off x="1828800" y="354965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动量为</a:t>
            </a:r>
            <a:r>
              <a:rPr lang="en-US" altLang="zh-CN" sz="2800" b="1" i="1" dirty="0">
                <a:solidFill>
                  <a:srgbClr val="FF0000"/>
                </a:solidFill>
                <a:latin typeface="Century Schoolbook" panose="02040604050505020304" pitchFamily="18" charset="0"/>
              </a:rPr>
              <a:t>p</a:t>
            </a:r>
            <a:r>
              <a:rPr lang="zh-CN" altLang="zh-CN" sz="2800" b="1" dirty="0">
                <a:solidFill>
                  <a:srgbClr val="6600CC"/>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6600CC"/>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6600CC"/>
                </a:solidFill>
                <a:latin typeface="Century Schoolbook" panose="02040604050505020304" pitchFamily="18" charset="0"/>
              </a:rPr>
              <a:t>的自由粒子，</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沿 </a:t>
            </a:r>
            <a:r>
              <a:rPr lang="zh-CN" altLang="zh-CN" sz="2800" b="1" i="1" dirty="0">
                <a:solidFill>
                  <a:srgbClr val="FF0000"/>
                </a:solidFill>
                <a:latin typeface="Century Schoolbook" panose="02040604050505020304" pitchFamily="18" charset="0"/>
              </a:rPr>
              <a:t>x</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轴运动的波函数为：</a:t>
            </a:r>
          </a:p>
        </p:txBody>
      </p:sp>
      <p:sp>
        <p:nvSpPr>
          <p:cNvPr id="4" name="Rectangle 4"/>
          <p:cNvSpPr>
            <a:spLocks noChangeArrowheads="1"/>
          </p:cNvSpPr>
          <p:nvPr/>
        </p:nvSpPr>
        <p:spPr bwMode="auto">
          <a:xfrm>
            <a:off x="1752600" y="2895601"/>
            <a:ext cx="4267200" cy="519113"/>
          </a:xfrm>
          <a:prstGeom prst="rect">
            <a:avLst/>
          </a:prstGeom>
          <a:solidFill>
            <a:srgbClr val="FFFF00"/>
          </a:solidFill>
          <a:ln w="9525">
            <a:noFill/>
            <a:miter lim="800000"/>
            <a:headEnd/>
            <a:tailEnd/>
          </a:ln>
          <a:effectLst>
            <a:outerShdw dist="35921" dir="2700000" algn="ctr" rotWithShape="0">
              <a:schemeClr val="bg2"/>
            </a:outerShdw>
          </a:effectLst>
        </p:spPr>
        <p:txBody>
          <a:bodyPr>
            <a:spAutoFit/>
          </a:bodyPr>
          <a:lstStyle/>
          <a:p>
            <a:pPr fontAlgn="auto">
              <a:spcBef>
                <a:spcPts val="0"/>
              </a:spcBef>
              <a:spcAft>
                <a:spcPts val="0"/>
              </a:spcAft>
              <a:defRPr/>
            </a:pPr>
            <a:r>
              <a:rPr lang="zh-CN" altLang="zh-CN" sz="2800" b="1" dirty="0">
                <a:solidFill>
                  <a:srgbClr val="FF3300"/>
                </a:solidFill>
                <a:latin typeface="楷体_GB2312" pitchFamily="1" charset="-122"/>
                <a:ea typeface="楷体_GB2312" pitchFamily="1" charset="-122"/>
              </a:rPr>
              <a:t>1.</a:t>
            </a:r>
            <a:r>
              <a:rPr lang="zh-CN" altLang="en-US" sz="2800" b="1" dirty="0">
                <a:solidFill>
                  <a:srgbClr val="FF3300"/>
                </a:solidFill>
                <a:latin typeface="楷体_GB2312" pitchFamily="1" charset="-122"/>
                <a:ea typeface="楷体_GB2312" pitchFamily="1" charset="-122"/>
              </a:rPr>
              <a:t>自由粒子的薛定谔方程</a:t>
            </a:r>
            <a:endParaRPr lang="zh-CN" altLang="en-US" sz="2800" b="1" dirty="0">
              <a:solidFill>
                <a:srgbClr val="FF3300"/>
              </a:solidFill>
              <a:effectLst>
                <a:outerShdw blurRad="38100" dist="38100" dir="2700000" algn="tl">
                  <a:srgbClr val="000000"/>
                </a:outerShdw>
              </a:effectLst>
              <a:latin typeface="楷体_GB2312" pitchFamily="1" charset="-122"/>
              <a:ea typeface="楷体_GB2312" pitchFamily="1" charset="-122"/>
            </a:endParaRPr>
          </a:p>
        </p:txBody>
      </p:sp>
      <p:sp>
        <p:nvSpPr>
          <p:cNvPr id="5" name="Text Box 5"/>
          <p:cNvSpPr txBox="1">
            <a:spLocks noChangeArrowheads="1"/>
          </p:cNvSpPr>
          <p:nvPr/>
        </p:nvSpPr>
        <p:spPr bwMode="auto">
          <a:xfrm>
            <a:off x="1752600" y="1651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latin typeface="Century Schoolbook" panose="02040604050505020304" pitchFamily="18" charset="0"/>
              </a:rPr>
              <a:t>这个方程还应满足以下两个条件：</a:t>
            </a:r>
            <a:r>
              <a:rPr lang="zh-CN" altLang="zh-CN" sz="2800" b="1" dirty="0">
                <a:solidFill>
                  <a:srgbClr val="0000FF"/>
                </a:solidFill>
                <a:latin typeface="Century Schoolbook" panose="02040604050505020304" pitchFamily="18" charset="0"/>
              </a:rPr>
              <a:t>（1）方程是线性的，</a:t>
            </a:r>
            <a:r>
              <a:rPr lang="zh-CN" altLang="zh-CN" sz="2800" b="1" dirty="0">
                <a:solidFill>
                  <a:srgbClr val="C00000"/>
                </a:solidFill>
                <a:latin typeface="Century Schoolbook" panose="02040604050505020304" pitchFamily="18" charset="0"/>
              </a:rPr>
              <a:t>即如果</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1</a:t>
            </a:r>
            <a:r>
              <a:rPr lang="zh-CN" altLang="zh-CN" sz="2800" b="1" dirty="0">
                <a:solidFill>
                  <a:srgbClr val="C00000"/>
                </a:solidFill>
                <a:latin typeface="Century Schoolbook" panose="02040604050505020304" pitchFamily="18" charset="0"/>
              </a:rPr>
              <a:t>和</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2</a:t>
            </a:r>
            <a:r>
              <a:rPr lang="zh-CN" altLang="zh-CN" sz="2800" b="1" dirty="0">
                <a:solidFill>
                  <a:srgbClr val="C00000"/>
                </a:solidFill>
                <a:latin typeface="Century Schoolbook" panose="02040604050505020304" pitchFamily="18" charset="0"/>
              </a:rPr>
              <a:t>都是这方程的解，那么</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1</a:t>
            </a:r>
            <a:r>
              <a:rPr lang="zh-CN" altLang="zh-CN" sz="2800" b="1" dirty="0">
                <a:solidFill>
                  <a:srgbClr val="C00000"/>
                </a:solidFill>
                <a:latin typeface="Century Schoolbook" panose="02040604050505020304" pitchFamily="18" charset="0"/>
              </a:rPr>
              <a:t>和</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2</a:t>
            </a:r>
            <a:r>
              <a:rPr lang="zh-CN" altLang="zh-CN" sz="2800" b="1" dirty="0">
                <a:solidFill>
                  <a:srgbClr val="C00000"/>
                </a:solidFill>
                <a:latin typeface="Century Schoolbook" panose="02040604050505020304" pitchFamily="18" charset="0"/>
              </a:rPr>
              <a:t>的线性迭加（</a:t>
            </a:r>
            <a:r>
              <a:rPr lang="zh-CN" altLang="zh-CN" sz="2800" b="1" dirty="0">
                <a:solidFill>
                  <a:srgbClr val="008000"/>
                </a:solidFill>
                <a:latin typeface="Century Schoolbook" panose="02040604050505020304" pitchFamily="18" charset="0"/>
              </a:rPr>
              <a:t>a</a:t>
            </a:r>
            <a:r>
              <a:rPr lang="zh-CN" altLang="zh-CN" sz="2800" b="1" dirty="0">
                <a:solidFill>
                  <a:srgbClr val="008000"/>
                </a:solidFill>
                <a:latin typeface="Century Schoolbook" panose="02040604050505020304" pitchFamily="18" charset="0"/>
                <a:sym typeface="Symbol" panose="05050102010706020507" pitchFamily="18" charset="2"/>
              </a:rPr>
              <a:t></a:t>
            </a:r>
            <a:r>
              <a:rPr lang="zh-CN" altLang="zh-CN" sz="2800" b="1" baseline="-25000" dirty="0">
                <a:solidFill>
                  <a:srgbClr val="008000"/>
                </a:solidFill>
                <a:latin typeface="Century Schoolbook" panose="02040604050505020304" pitchFamily="18" charset="0"/>
                <a:sym typeface="Symbol" panose="05050102010706020507" pitchFamily="18" charset="2"/>
              </a:rPr>
              <a:t>1 </a:t>
            </a:r>
            <a:r>
              <a:rPr lang="zh-CN" altLang="zh-CN" sz="2800" b="1" dirty="0">
                <a:solidFill>
                  <a:srgbClr val="008000"/>
                </a:solidFill>
                <a:latin typeface="Century Schoolbook" panose="02040604050505020304" pitchFamily="18" charset="0"/>
                <a:sym typeface="Symbol" panose="05050102010706020507" pitchFamily="18" charset="2"/>
              </a:rPr>
              <a:t>+b</a:t>
            </a:r>
            <a:r>
              <a:rPr lang="zh-CN" altLang="zh-CN" sz="2800" b="1" baseline="-25000" dirty="0">
                <a:solidFill>
                  <a:srgbClr val="008000"/>
                </a:solidFill>
                <a:latin typeface="Century Schoolbook" panose="02040604050505020304" pitchFamily="18" charset="0"/>
                <a:sym typeface="Symbol" panose="05050102010706020507" pitchFamily="18" charset="2"/>
              </a:rPr>
              <a:t>2</a:t>
            </a:r>
            <a:r>
              <a:rPr lang="zh-CN" altLang="zh-CN" sz="2800" b="1" baseline="-25000" dirty="0">
                <a:solidFill>
                  <a:srgbClr val="C00000"/>
                </a:solidFill>
                <a:latin typeface="Century Schoolbook" panose="02040604050505020304" pitchFamily="18" charset="0"/>
                <a:sym typeface="Symbol" panose="05050102010706020507" pitchFamily="18" charset="2"/>
              </a:rPr>
              <a:t>）</a:t>
            </a:r>
            <a:r>
              <a:rPr lang="zh-CN" altLang="zh-CN" sz="2800" b="1" dirty="0">
                <a:solidFill>
                  <a:srgbClr val="C00000"/>
                </a:solidFill>
                <a:latin typeface="Century Schoolbook" panose="02040604050505020304" pitchFamily="18" charset="0"/>
              </a:rPr>
              <a:t>也应是方程的解。这是由态迭加原理决定的</a:t>
            </a:r>
            <a:r>
              <a:rPr lang="zh-CN" altLang="zh-CN" sz="2800" b="1" dirty="0">
                <a:solidFill>
                  <a:srgbClr val="0000FF"/>
                </a:solidFill>
                <a:latin typeface="Century Schoolbook" panose="02040604050505020304" pitchFamily="18" charset="0"/>
              </a:rPr>
              <a:t>；（2）这个方程的系数不应包含状态的参量，如动量、能量等。</a:t>
            </a:r>
            <a:r>
              <a:rPr lang="zh-CN" altLang="zh-CN" sz="2800" b="1" dirty="0">
                <a:latin typeface="Century Schoolbook" panose="02040604050505020304" pitchFamily="18" charset="0"/>
              </a:rPr>
              <a:t>否则方程只能被粒子的部分状态所满足，不能被各种可能的状态所满足。</a:t>
            </a:r>
          </a:p>
        </p:txBody>
      </p:sp>
      <p:sp>
        <p:nvSpPr>
          <p:cNvPr id="6" name="Text Box 6"/>
          <p:cNvSpPr txBox="1">
            <a:spLocks noChangeArrowheads="1"/>
          </p:cNvSpPr>
          <p:nvPr/>
        </p:nvSpPr>
        <p:spPr bwMode="auto">
          <a:xfrm>
            <a:off x="1889125" y="5195888"/>
            <a:ext cx="769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latin typeface="Century Schoolbook" panose="02040604050505020304" pitchFamily="18" charset="0"/>
              </a:rPr>
              <a:t>推导思路</a:t>
            </a:r>
            <a:r>
              <a:rPr lang="zh-CN" altLang="en-US" sz="2800" b="1" dirty="0">
                <a:solidFill>
                  <a:schemeClr val="accent2"/>
                </a:solidFill>
                <a:latin typeface="Century Schoolbook" panose="02040604050505020304" pitchFamily="18" charset="0"/>
              </a:rPr>
              <a:t>：</a:t>
            </a:r>
            <a:r>
              <a:rPr lang="zh-CN" altLang="zh-CN" sz="2800" b="1" dirty="0">
                <a:latin typeface="Century Schoolbook" panose="02040604050505020304" pitchFamily="18" charset="0"/>
              </a:rPr>
              <a:t>对时间求微商和对 </a:t>
            </a:r>
            <a:r>
              <a:rPr lang="zh-CN" altLang="zh-CN" sz="2800" b="1" i="1" dirty="0">
                <a:solidFill>
                  <a:srgbClr val="FF0000"/>
                </a:solidFill>
                <a:latin typeface="Century Schoolbook" panose="02040604050505020304" pitchFamily="18" charset="0"/>
              </a:rPr>
              <a:t>x</a:t>
            </a:r>
            <a:r>
              <a:rPr lang="zh-CN" altLang="zh-CN" sz="2800" b="1" i="1" dirty="0">
                <a:latin typeface="Century Schoolbook" panose="02040604050505020304" pitchFamily="18" charset="0"/>
              </a:rPr>
              <a:t> </a:t>
            </a:r>
            <a:r>
              <a:rPr lang="zh-CN" altLang="zh-CN" sz="2800" b="1" dirty="0">
                <a:latin typeface="Century Schoolbook" panose="02040604050505020304" pitchFamily="18" charset="0"/>
              </a:rPr>
              <a:t>求二阶偏导，再根据</a:t>
            </a:r>
            <a:r>
              <a:rPr lang="zh-CN" altLang="zh-CN" sz="2800" b="1" dirty="0">
                <a:solidFill>
                  <a:srgbClr val="FF0000"/>
                </a:solidFill>
                <a:latin typeface="Century Schoolbook" panose="02040604050505020304" pitchFamily="18" charset="0"/>
              </a:rPr>
              <a:t>E=</a:t>
            </a:r>
            <a:r>
              <a:rPr lang="en-US" altLang="zh-CN" sz="2800" b="1" dirty="0">
                <a:solidFill>
                  <a:srgbClr val="FF0000"/>
                </a:solidFill>
                <a:latin typeface="Century Schoolbook" panose="02040604050505020304" pitchFamily="18" charset="0"/>
              </a:rPr>
              <a:t>p</a:t>
            </a:r>
            <a:r>
              <a:rPr lang="zh-CN" altLang="zh-CN" sz="2800" b="1" baseline="30000" dirty="0">
                <a:solidFill>
                  <a:srgbClr val="FF0000"/>
                </a:solidFill>
                <a:latin typeface="Century Schoolbook" panose="02040604050505020304" pitchFamily="18" charset="0"/>
              </a:rPr>
              <a:t>2</a:t>
            </a:r>
            <a:r>
              <a:rPr lang="zh-CN" altLang="zh-CN" sz="2800" b="1" dirty="0">
                <a:solidFill>
                  <a:srgbClr val="FF0000"/>
                </a:solidFill>
                <a:latin typeface="Century Schoolbook" panose="02040604050505020304" pitchFamily="18" charset="0"/>
              </a:rPr>
              <a:t>/2m</a:t>
            </a:r>
            <a:r>
              <a:rPr lang="zh-CN" altLang="zh-CN" sz="2800" b="1" dirty="0">
                <a:latin typeface="Century Schoolbook" panose="02040604050505020304" pitchFamily="18" charset="0"/>
              </a:rPr>
              <a:t>消去有关参量</a:t>
            </a:r>
            <a:r>
              <a:rPr lang="zh-CN" altLang="zh-CN" sz="2800" b="1" dirty="0">
                <a:solidFill>
                  <a:srgbClr val="FF0000"/>
                </a:solidFill>
                <a:latin typeface="Century Schoolbook" panose="02040604050505020304" pitchFamily="18" charset="0"/>
              </a:rPr>
              <a:t>E</a:t>
            </a:r>
            <a:r>
              <a:rPr lang="zh-CN" altLang="zh-CN" sz="2800" b="1" dirty="0">
                <a:latin typeface="Century Schoolbook" panose="02040604050505020304" pitchFamily="18" charset="0"/>
              </a:rPr>
              <a:t>、</a:t>
            </a:r>
            <a:r>
              <a:rPr lang="en-US" altLang="zh-CN" sz="2800" b="1" dirty="0">
                <a:solidFill>
                  <a:srgbClr val="FF0000"/>
                </a:solidFill>
                <a:latin typeface="Century Schoolbook" panose="02040604050505020304" pitchFamily="18" charset="0"/>
              </a:rPr>
              <a:t>p</a:t>
            </a:r>
            <a:r>
              <a:rPr lang="zh-CN" altLang="zh-CN" sz="2800" b="1" dirty="0">
                <a:latin typeface="Century Schoolbook" panose="02040604050505020304" pitchFamily="18" charset="0"/>
              </a:rPr>
              <a:t>，得</a:t>
            </a:r>
            <a:r>
              <a:rPr lang="zh-CN" altLang="en-US" sz="2800" b="1" dirty="0">
                <a:latin typeface="楷体_GB2312" pitchFamily="49" charset="-122"/>
                <a:ea typeface="楷体_GB2312" pitchFamily="49" charset="-122"/>
              </a:rPr>
              <a:t>自由粒子的薛定谔方程。</a:t>
            </a:r>
            <a:endParaRPr lang="zh-CN" altLang="zh-CN" sz="2800" b="1" dirty="0">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heel(1)">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autoUpdateAnimBg="0"/>
      <p:bldP spid="5" grpId="0" autoUpdateAnimBg="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2"/>
          <p:cNvGraphicFramePr>
            <a:graphicFrameLocks noChangeAspect="1"/>
          </p:cNvGraphicFramePr>
          <p:nvPr>
            <p:extLst>
              <p:ext uri="{D42A27DB-BD31-4B8C-83A1-F6EECF244321}">
                <p14:modId xmlns:p14="http://schemas.microsoft.com/office/powerpoint/2010/main" val="3827967412"/>
              </p:ext>
            </p:extLst>
          </p:nvPr>
        </p:nvGraphicFramePr>
        <p:xfrm>
          <a:off x="2063552" y="161131"/>
          <a:ext cx="3206948" cy="869834"/>
        </p:xfrm>
        <a:graphic>
          <a:graphicData uri="http://schemas.openxmlformats.org/presentationml/2006/ole">
            <mc:AlternateContent xmlns:mc="http://schemas.openxmlformats.org/markup-compatibility/2006">
              <mc:Choice xmlns:v="urn:schemas-microsoft-com:vml" Requires="v">
                <p:oleObj spid="_x0000_s96190" name="公式" r:id="rId3" imgW="1257120" imgH="342720" progId="Equation.3">
                  <p:embed/>
                </p:oleObj>
              </mc:Choice>
              <mc:Fallback>
                <p:oleObj name="公式" r:id="rId3" imgW="1257120" imgH="342720" progId="Equation.3">
                  <p:embed/>
                  <p:pic>
                    <p:nvPicPr>
                      <p:cNvPr id="0" name=""/>
                      <p:cNvPicPr>
                        <a:picLocks noChangeAspect="1" noChangeArrowheads="1"/>
                      </p:cNvPicPr>
                      <p:nvPr/>
                    </p:nvPicPr>
                    <p:blipFill>
                      <a:blip r:embed="rId4"/>
                      <a:srcRect/>
                      <a:stretch>
                        <a:fillRect/>
                      </a:stretch>
                    </p:blipFill>
                    <p:spPr bwMode="auto">
                      <a:xfrm>
                        <a:off x="2063552" y="161131"/>
                        <a:ext cx="3206948" cy="869834"/>
                      </a:xfrm>
                      <a:prstGeom prst="rect">
                        <a:avLst/>
                      </a:prstGeom>
                      <a:noFill/>
                      <a:ln>
                        <a:noFill/>
                      </a:ln>
                      <a:effectLst/>
                      <a:extLst/>
                    </p:spPr>
                  </p:pic>
                </p:oleObj>
              </mc:Fallback>
            </mc:AlternateContent>
          </a:graphicData>
        </a:graphic>
      </p:graphicFrame>
      <p:sp>
        <p:nvSpPr>
          <p:cNvPr id="21" name="AutoShape 35"/>
          <p:cNvSpPr>
            <a:spLocks noChangeArrowheads="1"/>
          </p:cNvSpPr>
          <p:nvPr/>
        </p:nvSpPr>
        <p:spPr bwMode="auto">
          <a:xfrm>
            <a:off x="5434673" y="617350"/>
            <a:ext cx="601452" cy="168724"/>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31" name="Object 1027"/>
          <p:cNvGraphicFramePr>
            <a:graphicFrameLocks noChangeAspect="1"/>
          </p:cNvGraphicFramePr>
          <p:nvPr>
            <p:extLst>
              <p:ext uri="{D42A27DB-BD31-4B8C-83A1-F6EECF244321}">
                <p14:modId xmlns:p14="http://schemas.microsoft.com/office/powerpoint/2010/main" val="2313767917"/>
              </p:ext>
            </p:extLst>
          </p:nvPr>
        </p:nvGraphicFramePr>
        <p:xfrm>
          <a:off x="6198026" y="100443"/>
          <a:ext cx="4307235" cy="991210"/>
        </p:xfrm>
        <a:graphic>
          <a:graphicData uri="http://schemas.openxmlformats.org/presentationml/2006/ole">
            <mc:AlternateContent xmlns:mc="http://schemas.openxmlformats.org/markup-compatibility/2006">
              <mc:Choice xmlns:v="urn:schemas-microsoft-com:vml" Requires="v">
                <p:oleObj spid="_x0000_s96191" name="公式" r:id="rId5" imgW="1371600" imgH="393700" progId="Equation.3">
                  <p:embed/>
                </p:oleObj>
              </mc:Choice>
              <mc:Fallback>
                <p:oleObj name="公式" r:id="rId5" imgW="1371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8026" y="100443"/>
                        <a:ext cx="4307235" cy="991210"/>
                      </a:xfrm>
                      <a:prstGeom prst="rect">
                        <a:avLst/>
                      </a:prstGeom>
                      <a:noFill/>
                      <a:ln>
                        <a:noFill/>
                      </a:ln>
                      <a:effectLst/>
                      <a:extLst/>
                    </p:spPr>
                  </p:pic>
                </p:oleObj>
              </mc:Fallback>
            </mc:AlternateContent>
          </a:graphicData>
        </a:graphic>
      </p:graphicFrame>
      <p:sp>
        <p:nvSpPr>
          <p:cNvPr id="19" name="矩形 23"/>
          <p:cNvSpPr>
            <a:spLocks noChangeArrowheads="1"/>
          </p:cNvSpPr>
          <p:nvPr/>
        </p:nvSpPr>
        <p:spPr bwMode="auto">
          <a:xfrm>
            <a:off x="2422975" y="1355448"/>
            <a:ext cx="72263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算符是指作用在一个函数上得出另一个函数的运算符号</a:t>
            </a:r>
          </a:p>
        </p:txBody>
      </p:sp>
      <p:graphicFrame>
        <p:nvGraphicFramePr>
          <p:cNvPr id="22" name="Object 7"/>
          <p:cNvGraphicFramePr>
            <a:graphicFrameLocks noChangeAspect="1"/>
          </p:cNvGraphicFramePr>
          <p:nvPr>
            <p:extLst>
              <p:ext uri="{D42A27DB-BD31-4B8C-83A1-F6EECF244321}">
                <p14:modId xmlns:p14="http://schemas.microsoft.com/office/powerpoint/2010/main" val="1956303340"/>
              </p:ext>
            </p:extLst>
          </p:nvPr>
        </p:nvGraphicFramePr>
        <p:xfrm>
          <a:off x="5587140" y="2332652"/>
          <a:ext cx="1223963" cy="620712"/>
        </p:xfrm>
        <a:graphic>
          <a:graphicData uri="http://schemas.openxmlformats.org/presentationml/2006/ole">
            <mc:AlternateContent xmlns:mc="http://schemas.openxmlformats.org/markup-compatibility/2006">
              <mc:Choice xmlns:v="urn:schemas-microsoft-com:vml" Requires="v">
                <p:oleObj spid="_x0000_s96192" name="公式" r:id="rId7" imgW="508000" imgH="241300" progId="Equation.3">
                  <p:embed/>
                </p:oleObj>
              </mc:Choice>
              <mc:Fallback>
                <p:oleObj name="公式" r:id="rId7" imgW="5080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140" y="2332652"/>
                        <a:ext cx="1223963" cy="620712"/>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25" name="Group 8"/>
          <p:cNvGrpSpPr>
            <a:grpSpLocks/>
          </p:cNvGrpSpPr>
          <p:nvPr/>
        </p:nvGrpSpPr>
        <p:grpSpPr bwMode="auto">
          <a:xfrm>
            <a:off x="3308249" y="2490512"/>
            <a:ext cx="1439862" cy="519113"/>
            <a:chOff x="385" y="3748"/>
            <a:chExt cx="907" cy="327"/>
          </a:xfrm>
        </p:grpSpPr>
        <p:sp>
          <p:nvSpPr>
            <p:cNvPr id="26" name="Text Box 9"/>
            <p:cNvSpPr txBox="1">
              <a:spLocks noChangeArrowheads="1"/>
            </p:cNvSpPr>
            <p:nvPr/>
          </p:nvSpPr>
          <p:spPr bwMode="auto">
            <a:xfrm>
              <a:off x="385" y="3748"/>
              <a:ext cx="9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Calibri" panose="020F0502020204030204" pitchFamily="34" charset="0"/>
                </a:rPr>
                <a:t>算符</a:t>
              </a:r>
            </a:p>
          </p:txBody>
        </p:sp>
        <p:graphicFrame>
          <p:nvGraphicFramePr>
            <p:cNvPr id="40" name="Object 10"/>
            <p:cNvGraphicFramePr>
              <a:graphicFrameLocks noChangeAspect="1"/>
            </p:cNvGraphicFramePr>
            <p:nvPr/>
          </p:nvGraphicFramePr>
          <p:xfrm>
            <a:off x="855" y="3769"/>
            <a:ext cx="294" cy="304"/>
          </p:xfrm>
          <a:graphic>
            <a:graphicData uri="http://schemas.openxmlformats.org/presentationml/2006/ole">
              <mc:AlternateContent xmlns:mc="http://schemas.openxmlformats.org/markup-compatibility/2006">
                <mc:Choice xmlns:v="urn:schemas-microsoft-com:vml" Requires="v">
                  <p:oleObj spid="_x0000_s96193" name="Equation" r:id="rId9" imgW="164957" imgH="203024" progId="Equation.DSMT4">
                    <p:embed/>
                  </p:oleObj>
                </mc:Choice>
                <mc:Fallback>
                  <p:oleObj name="Equation" r:id="rId9" imgW="164957" imgH="2030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5" y="3769"/>
                          <a:ext cx="294" cy="304"/>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graphicFrame>
        <p:nvGraphicFramePr>
          <p:cNvPr id="41" name="Object 11"/>
          <p:cNvGraphicFramePr>
            <a:graphicFrameLocks noChangeAspect="1"/>
          </p:cNvGraphicFramePr>
          <p:nvPr>
            <p:extLst>
              <p:ext uri="{D42A27DB-BD31-4B8C-83A1-F6EECF244321}">
                <p14:modId xmlns:p14="http://schemas.microsoft.com/office/powerpoint/2010/main" val="692982409"/>
              </p:ext>
            </p:extLst>
          </p:nvPr>
        </p:nvGraphicFramePr>
        <p:xfrm>
          <a:off x="3308249" y="3147182"/>
          <a:ext cx="1223962" cy="895350"/>
        </p:xfrm>
        <a:graphic>
          <a:graphicData uri="http://schemas.openxmlformats.org/presentationml/2006/ole">
            <mc:AlternateContent xmlns:mc="http://schemas.openxmlformats.org/markup-compatibility/2006">
              <mc:Choice xmlns:v="urn:schemas-microsoft-com:vml" Requires="v">
                <p:oleObj spid="_x0000_s96194" name="公式" r:id="rId11" imgW="482391" imgH="355446" progId="Equation.3">
                  <p:embed/>
                </p:oleObj>
              </mc:Choice>
              <mc:Fallback>
                <p:oleObj name="公式" r:id="rId11" imgW="482391" imgH="3554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8249" y="3147182"/>
                        <a:ext cx="12239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12"/>
          <p:cNvGraphicFramePr>
            <a:graphicFrameLocks noChangeAspect="1"/>
          </p:cNvGraphicFramePr>
          <p:nvPr>
            <p:extLst>
              <p:ext uri="{D42A27DB-BD31-4B8C-83A1-F6EECF244321}">
                <p14:modId xmlns:p14="http://schemas.microsoft.com/office/powerpoint/2010/main" val="2964065109"/>
              </p:ext>
            </p:extLst>
          </p:nvPr>
        </p:nvGraphicFramePr>
        <p:xfrm>
          <a:off x="5586044" y="3401377"/>
          <a:ext cx="1223963" cy="622300"/>
        </p:xfrm>
        <a:graphic>
          <a:graphicData uri="http://schemas.openxmlformats.org/presentationml/2006/ole">
            <mc:AlternateContent xmlns:mc="http://schemas.openxmlformats.org/markup-compatibility/2006">
              <mc:Choice xmlns:v="urn:schemas-microsoft-com:vml" Requires="v">
                <p:oleObj spid="_x0000_s96195" name="公式" r:id="rId13" imgW="494870" imgH="253780" progId="Equation.3">
                  <p:embed/>
                </p:oleObj>
              </mc:Choice>
              <mc:Fallback>
                <p:oleObj name="公式" r:id="rId13" imgW="494870" imgH="2537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6044" y="3401377"/>
                        <a:ext cx="122396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13"/>
          <p:cNvGraphicFramePr>
            <a:graphicFrameLocks noChangeAspect="1"/>
          </p:cNvGraphicFramePr>
          <p:nvPr>
            <p:extLst>
              <p:ext uri="{D42A27DB-BD31-4B8C-83A1-F6EECF244321}">
                <p14:modId xmlns:p14="http://schemas.microsoft.com/office/powerpoint/2010/main" val="3574207972"/>
              </p:ext>
            </p:extLst>
          </p:nvPr>
        </p:nvGraphicFramePr>
        <p:xfrm>
          <a:off x="7968208" y="3362053"/>
          <a:ext cx="1516062" cy="608012"/>
        </p:xfrm>
        <a:graphic>
          <a:graphicData uri="http://schemas.openxmlformats.org/presentationml/2006/ole">
            <mc:AlternateContent xmlns:mc="http://schemas.openxmlformats.org/markup-compatibility/2006">
              <mc:Choice xmlns:v="urn:schemas-microsoft-com:vml" Requires="v">
                <p:oleObj spid="_x0000_s96196" name="公式" r:id="rId15" imgW="596900" imgH="241300" progId="Equation.3">
                  <p:embed/>
                </p:oleObj>
              </mc:Choice>
              <mc:Fallback>
                <p:oleObj name="公式" r:id="rId15" imgW="5969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68208" y="3362053"/>
                        <a:ext cx="151606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Text Box 20"/>
          <p:cNvSpPr txBox="1">
            <a:spLocks noChangeArrowheads="1"/>
          </p:cNvSpPr>
          <p:nvPr/>
        </p:nvSpPr>
        <p:spPr bwMode="auto">
          <a:xfrm>
            <a:off x="2116248" y="3211647"/>
            <a:ext cx="1296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8000"/>
                </a:solidFill>
                <a:latin typeface="Calibri" panose="020F0502020204030204" pitchFamily="34" charset="0"/>
              </a:rPr>
              <a:t>例如</a:t>
            </a:r>
          </a:p>
        </p:txBody>
      </p:sp>
      <p:graphicFrame>
        <p:nvGraphicFramePr>
          <p:cNvPr id="45" name="Object 1026"/>
          <p:cNvGraphicFramePr>
            <a:graphicFrameLocks noChangeAspect="1"/>
          </p:cNvGraphicFramePr>
          <p:nvPr>
            <p:extLst>
              <p:ext uri="{D42A27DB-BD31-4B8C-83A1-F6EECF244321}">
                <p14:modId xmlns:p14="http://schemas.microsoft.com/office/powerpoint/2010/main" val="2445747564"/>
              </p:ext>
            </p:extLst>
          </p:nvPr>
        </p:nvGraphicFramePr>
        <p:xfrm>
          <a:off x="4179888" y="5354088"/>
          <a:ext cx="1619250" cy="1177925"/>
        </p:xfrm>
        <a:graphic>
          <a:graphicData uri="http://schemas.openxmlformats.org/presentationml/2006/ole">
            <mc:AlternateContent xmlns:mc="http://schemas.openxmlformats.org/markup-compatibility/2006">
              <mc:Choice xmlns:v="urn:schemas-microsoft-com:vml" Requires="v">
                <p:oleObj spid="_x0000_s96197" name="公式" r:id="rId17" imgW="571465" imgH="361981" progId="Equation.3">
                  <p:embed/>
                </p:oleObj>
              </mc:Choice>
              <mc:Fallback>
                <p:oleObj name="公式" r:id="rId17" imgW="571465" imgH="36198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79888" y="5354088"/>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Text Box 13"/>
          <p:cNvSpPr txBox="1">
            <a:spLocks noChangeArrowheads="1"/>
          </p:cNvSpPr>
          <p:nvPr/>
        </p:nvSpPr>
        <p:spPr bwMode="auto">
          <a:xfrm>
            <a:off x="5992814" y="5645321"/>
            <a:ext cx="2200083" cy="519113"/>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能量算符</a:t>
            </a:r>
          </a:p>
        </p:txBody>
      </p:sp>
      <p:graphicFrame>
        <p:nvGraphicFramePr>
          <p:cNvPr id="47" name="Object 1027"/>
          <p:cNvGraphicFramePr>
            <a:graphicFrameLocks noChangeAspect="1"/>
          </p:cNvGraphicFramePr>
          <p:nvPr>
            <p:extLst>
              <p:ext uri="{D42A27DB-BD31-4B8C-83A1-F6EECF244321}">
                <p14:modId xmlns:p14="http://schemas.microsoft.com/office/powerpoint/2010/main" val="2761082338"/>
              </p:ext>
            </p:extLst>
          </p:nvPr>
        </p:nvGraphicFramePr>
        <p:xfrm>
          <a:off x="3540786" y="4498701"/>
          <a:ext cx="3787775" cy="608013"/>
        </p:xfrm>
        <a:graphic>
          <a:graphicData uri="http://schemas.openxmlformats.org/presentationml/2006/ole">
            <mc:AlternateContent xmlns:mc="http://schemas.openxmlformats.org/markup-compatibility/2006">
              <mc:Choice xmlns:v="urn:schemas-microsoft-com:vml" Requires="v">
                <p:oleObj spid="_x0000_s96198" name="公式" r:id="rId19" imgW="1206360" imgH="241200" progId="Equation.3">
                  <p:embed/>
                </p:oleObj>
              </mc:Choice>
              <mc:Fallback>
                <p:oleObj name="公式" r:id="rId19" imgW="1206360" imgH="241200" progId="Equation.3">
                  <p:embed/>
                  <p:pic>
                    <p:nvPicPr>
                      <p:cNvPr id="0" name=""/>
                      <p:cNvPicPr>
                        <a:picLocks noChangeAspect="1" noChangeArrowheads="1"/>
                      </p:cNvPicPr>
                      <p:nvPr/>
                    </p:nvPicPr>
                    <p:blipFill>
                      <a:blip r:embed="rId20"/>
                      <a:srcRect/>
                      <a:stretch>
                        <a:fillRect/>
                      </a:stretch>
                    </p:blipFill>
                    <p:spPr bwMode="auto">
                      <a:xfrm>
                        <a:off x="3540786" y="4498701"/>
                        <a:ext cx="3787775" cy="608013"/>
                      </a:xfrm>
                      <a:prstGeom prst="rect">
                        <a:avLst/>
                      </a:prstGeom>
                      <a:noFill/>
                      <a:ln>
                        <a:noFill/>
                      </a:ln>
                      <a:effectLst/>
                      <a:extLst/>
                    </p:spPr>
                  </p:pic>
                </p:oleObj>
              </mc:Fallback>
            </mc:AlternateContent>
          </a:graphicData>
        </a:graphic>
      </p:graphicFrame>
      <p:sp>
        <p:nvSpPr>
          <p:cNvPr id="48" name="AutoShape 35"/>
          <p:cNvSpPr>
            <a:spLocks noChangeArrowheads="1"/>
          </p:cNvSpPr>
          <p:nvPr/>
        </p:nvSpPr>
        <p:spPr bwMode="auto">
          <a:xfrm>
            <a:off x="2562696" y="4699203"/>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1000"/>
                                        <p:tgtEl>
                                          <p:spTgt spid="44"/>
                                        </p:tgtEl>
                                      </p:cBhvr>
                                    </p:animEffect>
                                    <p:anim calcmode="lin" valueType="num">
                                      <p:cBhvr>
                                        <p:cTn id="44" dur="1000" fill="hold"/>
                                        <p:tgtEl>
                                          <p:spTgt spid="44"/>
                                        </p:tgtEl>
                                        <p:attrNameLst>
                                          <p:attrName>ppt_x</p:attrName>
                                        </p:attrNameLst>
                                      </p:cBhvr>
                                      <p:tavLst>
                                        <p:tav tm="0">
                                          <p:val>
                                            <p:strVal val="#ppt_x"/>
                                          </p:val>
                                        </p:tav>
                                        <p:tav tm="100000">
                                          <p:val>
                                            <p:strVal val="#ppt_x"/>
                                          </p:val>
                                        </p:tav>
                                      </p:tavLst>
                                    </p:anim>
                                    <p:anim calcmode="lin" valueType="num">
                                      <p:cBhvr>
                                        <p:cTn id="4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down)">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circle(in)">
                                      <p:cBhvr>
                                        <p:cTn id="55" dur="20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heel(1)">
                                      <p:cBhvr>
                                        <p:cTn id="60" dur="20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wheel(1)">
                                      <p:cBhvr>
                                        <p:cTn id="65" dur="20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p:cTn id="70" dur="1000" fill="hold"/>
                                        <p:tgtEl>
                                          <p:spTgt spid="47"/>
                                        </p:tgtEl>
                                        <p:attrNameLst>
                                          <p:attrName>ppt_w</p:attrName>
                                        </p:attrNameLst>
                                      </p:cBhvr>
                                      <p:tavLst>
                                        <p:tav tm="0">
                                          <p:val>
                                            <p:fltVal val="0"/>
                                          </p:val>
                                        </p:tav>
                                        <p:tav tm="100000">
                                          <p:val>
                                            <p:strVal val="#ppt_w"/>
                                          </p:val>
                                        </p:tav>
                                      </p:tavLst>
                                    </p:anim>
                                    <p:anim calcmode="lin" valueType="num">
                                      <p:cBhvr>
                                        <p:cTn id="71" dur="1000" fill="hold"/>
                                        <p:tgtEl>
                                          <p:spTgt spid="47"/>
                                        </p:tgtEl>
                                        <p:attrNameLst>
                                          <p:attrName>ppt_h</p:attrName>
                                        </p:attrNameLst>
                                      </p:cBhvr>
                                      <p:tavLst>
                                        <p:tav tm="0">
                                          <p:val>
                                            <p:fltVal val="0"/>
                                          </p:val>
                                        </p:tav>
                                        <p:tav tm="100000">
                                          <p:val>
                                            <p:strVal val="#ppt_h"/>
                                          </p:val>
                                        </p:tav>
                                      </p:tavLst>
                                    </p:anim>
                                    <p:anim calcmode="lin" valueType="num">
                                      <p:cBhvr>
                                        <p:cTn id="72" dur="1000" fill="hold"/>
                                        <p:tgtEl>
                                          <p:spTgt spid="47"/>
                                        </p:tgtEl>
                                        <p:attrNameLst>
                                          <p:attrName>style.rotation</p:attrName>
                                        </p:attrNameLst>
                                      </p:cBhvr>
                                      <p:tavLst>
                                        <p:tav tm="0">
                                          <p:val>
                                            <p:fltVal val="90"/>
                                          </p:val>
                                        </p:tav>
                                        <p:tav tm="100000">
                                          <p:val>
                                            <p:fltVal val="0"/>
                                          </p:val>
                                        </p:tav>
                                      </p:tavLst>
                                    </p:anim>
                                    <p:animEffect transition="in" filter="fade">
                                      <p:cBhvr>
                                        <p:cTn id="73" dur="1000"/>
                                        <p:tgtEl>
                                          <p:spTgt spid="47"/>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5"/>
                                        </p:tgtEl>
                                        <p:attrNameLst>
                                          <p:attrName>style.visibility</p:attrName>
                                        </p:attrNameLst>
                                      </p:cBhvr>
                                      <p:to>
                                        <p:strVal val="visible"/>
                                      </p:to>
                                    </p:set>
                                    <p:anim calcmode="lin" valueType="num">
                                      <p:cBhvr additive="base">
                                        <p:cTn id="78" dur="500" fill="hold"/>
                                        <p:tgtEl>
                                          <p:spTgt spid="45"/>
                                        </p:tgtEl>
                                        <p:attrNameLst>
                                          <p:attrName>ppt_x</p:attrName>
                                        </p:attrNameLst>
                                      </p:cBhvr>
                                      <p:tavLst>
                                        <p:tav tm="0">
                                          <p:val>
                                            <p:strVal val="#ppt_x"/>
                                          </p:val>
                                        </p:tav>
                                        <p:tav tm="100000">
                                          <p:val>
                                            <p:strVal val="#ppt_x"/>
                                          </p:val>
                                        </p:tav>
                                      </p:tavLst>
                                    </p:anim>
                                    <p:anim calcmode="lin" valueType="num">
                                      <p:cBhvr additive="base">
                                        <p:cTn id="79" dur="500" fill="hold"/>
                                        <p:tgtEl>
                                          <p:spTgt spid="45"/>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 calcmode="lin" valueType="num">
                                      <p:cBhvr additive="base">
                                        <p:cTn id="82" dur="500" fill="hold"/>
                                        <p:tgtEl>
                                          <p:spTgt spid="46"/>
                                        </p:tgtEl>
                                        <p:attrNameLst>
                                          <p:attrName>ppt_x</p:attrName>
                                        </p:attrNameLst>
                                      </p:cBhvr>
                                      <p:tavLst>
                                        <p:tav tm="0">
                                          <p:val>
                                            <p:strVal val="#ppt_x"/>
                                          </p:val>
                                        </p:tav>
                                        <p:tav tm="100000">
                                          <p:val>
                                            <p:strVal val="#ppt_x"/>
                                          </p:val>
                                        </p:tav>
                                      </p:tavLst>
                                    </p:anim>
                                    <p:anim calcmode="lin" valueType="num">
                                      <p:cBhvr additive="base">
                                        <p:cTn id="8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p:bldP spid="44" grpId="0"/>
      <p:bldP spid="46" grpId="0"/>
      <p:bldP spid="4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23"/>
          <p:cNvSpPr>
            <a:spLocks noChangeArrowheads="1"/>
          </p:cNvSpPr>
          <p:nvPr/>
        </p:nvSpPr>
        <p:spPr bwMode="auto">
          <a:xfrm>
            <a:off x="2063552" y="546434"/>
            <a:ext cx="72263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算符是指作用在一个函数上得出另一个函数的运算符号</a:t>
            </a:r>
          </a:p>
        </p:txBody>
      </p:sp>
      <p:graphicFrame>
        <p:nvGraphicFramePr>
          <p:cNvPr id="17" name="Object 7"/>
          <p:cNvGraphicFramePr>
            <a:graphicFrameLocks noChangeAspect="1"/>
          </p:cNvGraphicFramePr>
          <p:nvPr>
            <p:extLst>
              <p:ext uri="{D42A27DB-BD31-4B8C-83A1-F6EECF244321}">
                <p14:modId xmlns:p14="http://schemas.microsoft.com/office/powerpoint/2010/main" val="2554098136"/>
              </p:ext>
            </p:extLst>
          </p:nvPr>
        </p:nvGraphicFramePr>
        <p:xfrm>
          <a:off x="6444530" y="1432906"/>
          <a:ext cx="1223963" cy="620712"/>
        </p:xfrm>
        <a:graphic>
          <a:graphicData uri="http://schemas.openxmlformats.org/presentationml/2006/ole">
            <mc:AlternateContent xmlns:mc="http://schemas.openxmlformats.org/markup-compatibility/2006">
              <mc:Choice xmlns:v="urn:schemas-microsoft-com:vml" Requires="v">
                <p:oleObj spid="_x0000_s115378" name="公式" r:id="rId3" imgW="508000" imgH="241300" progId="Equation.3">
                  <p:embed/>
                </p:oleObj>
              </mc:Choice>
              <mc:Fallback>
                <p:oleObj name="公式" r:id="rId3" imgW="508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530" y="1432906"/>
                        <a:ext cx="1223963" cy="620712"/>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18" name="Group 8"/>
          <p:cNvGrpSpPr>
            <a:grpSpLocks/>
          </p:cNvGrpSpPr>
          <p:nvPr/>
        </p:nvGrpSpPr>
        <p:grpSpPr bwMode="auto">
          <a:xfrm>
            <a:off x="3961126" y="1470985"/>
            <a:ext cx="1439862" cy="519113"/>
            <a:chOff x="385" y="3748"/>
            <a:chExt cx="907" cy="327"/>
          </a:xfrm>
        </p:grpSpPr>
        <p:sp>
          <p:nvSpPr>
            <p:cNvPr id="19" name="Text Box 9"/>
            <p:cNvSpPr txBox="1">
              <a:spLocks noChangeArrowheads="1"/>
            </p:cNvSpPr>
            <p:nvPr/>
          </p:nvSpPr>
          <p:spPr bwMode="auto">
            <a:xfrm>
              <a:off x="385" y="3748"/>
              <a:ext cx="9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Calibri" panose="020F0502020204030204" pitchFamily="34" charset="0"/>
                </a:rPr>
                <a:t>算符</a:t>
              </a:r>
            </a:p>
          </p:txBody>
        </p:sp>
        <p:graphicFrame>
          <p:nvGraphicFramePr>
            <p:cNvPr id="20" name="Object 10"/>
            <p:cNvGraphicFramePr>
              <a:graphicFrameLocks noChangeAspect="1"/>
            </p:cNvGraphicFramePr>
            <p:nvPr/>
          </p:nvGraphicFramePr>
          <p:xfrm>
            <a:off x="855" y="3769"/>
            <a:ext cx="294" cy="304"/>
          </p:xfrm>
          <a:graphic>
            <a:graphicData uri="http://schemas.openxmlformats.org/presentationml/2006/ole">
              <mc:AlternateContent xmlns:mc="http://schemas.openxmlformats.org/markup-compatibility/2006">
                <mc:Choice xmlns:v="urn:schemas-microsoft-com:vml" Requires="v">
                  <p:oleObj spid="_x0000_s115379" name="Equation" r:id="rId5" imgW="164957" imgH="203024" progId="Equation.DSMT4">
                    <p:embed/>
                  </p:oleObj>
                </mc:Choice>
                <mc:Fallback>
                  <p:oleObj name="Equation" r:id="rId5" imgW="164957"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 y="3769"/>
                          <a:ext cx="294" cy="304"/>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graphicFrame>
        <p:nvGraphicFramePr>
          <p:cNvPr id="21" name="Object 4"/>
          <p:cNvGraphicFramePr>
            <a:graphicFrameLocks noChangeAspect="1"/>
          </p:cNvGraphicFramePr>
          <p:nvPr>
            <p:extLst>
              <p:ext uri="{D42A27DB-BD31-4B8C-83A1-F6EECF244321}">
                <p14:modId xmlns:p14="http://schemas.microsoft.com/office/powerpoint/2010/main" val="2137606696"/>
              </p:ext>
            </p:extLst>
          </p:nvPr>
        </p:nvGraphicFramePr>
        <p:xfrm>
          <a:off x="6129011" y="2606896"/>
          <a:ext cx="4480578" cy="963176"/>
        </p:xfrm>
        <a:graphic>
          <a:graphicData uri="http://schemas.openxmlformats.org/presentationml/2006/ole">
            <mc:AlternateContent xmlns:mc="http://schemas.openxmlformats.org/markup-compatibility/2006">
              <mc:Choice xmlns:v="urn:schemas-microsoft-com:vml" Requires="v">
                <p:oleObj spid="_x0000_s115380" name="公式" r:id="rId7" imgW="1524000" imgH="393700" progId="Equation.3">
                  <p:embed/>
                </p:oleObj>
              </mc:Choice>
              <mc:Fallback>
                <p:oleObj name="公式" r:id="rId7" imgW="15240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9011" y="2606896"/>
                        <a:ext cx="4480578" cy="963176"/>
                      </a:xfrm>
                      <a:prstGeom prst="rect">
                        <a:avLst/>
                      </a:prstGeom>
                      <a:noFill/>
                      <a:ln>
                        <a:noFill/>
                      </a:ln>
                      <a:effectLst/>
                      <a:extLst/>
                    </p:spPr>
                  </p:pic>
                </p:oleObj>
              </mc:Fallback>
            </mc:AlternateContent>
          </a:graphicData>
        </a:graphic>
      </p:graphicFrame>
      <p:graphicFrame>
        <p:nvGraphicFramePr>
          <p:cNvPr id="22" name="Object 3"/>
          <p:cNvGraphicFramePr>
            <a:graphicFrameLocks noChangeAspect="1"/>
          </p:cNvGraphicFramePr>
          <p:nvPr>
            <p:extLst>
              <p:ext uri="{D42A27DB-BD31-4B8C-83A1-F6EECF244321}">
                <p14:modId xmlns:p14="http://schemas.microsoft.com/office/powerpoint/2010/main" val="261882377"/>
              </p:ext>
            </p:extLst>
          </p:nvPr>
        </p:nvGraphicFramePr>
        <p:xfrm>
          <a:off x="6488744" y="3698948"/>
          <a:ext cx="2030413" cy="1176338"/>
        </p:xfrm>
        <a:graphic>
          <a:graphicData uri="http://schemas.openxmlformats.org/presentationml/2006/ole">
            <mc:AlternateContent xmlns:mc="http://schemas.openxmlformats.org/markup-compatibility/2006">
              <mc:Choice xmlns:v="urn:schemas-microsoft-com:vml" Requires="v">
                <p:oleObj spid="_x0000_s115381" name="公式" r:id="rId9" imgW="723981" imgH="361981" progId="Equation.3">
                  <p:embed/>
                </p:oleObj>
              </mc:Choice>
              <mc:Fallback>
                <p:oleObj name="公式" r:id="rId9" imgW="723981" imgH="36198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8744" y="3698948"/>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矩形 14"/>
          <p:cNvSpPr>
            <a:spLocks noChangeArrowheads="1"/>
          </p:cNvSpPr>
          <p:nvPr/>
        </p:nvSpPr>
        <p:spPr bwMode="auto">
          <a:xfrm>
            <a:off x="8424862" y="4025973"/>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动量算符</a:t>
            </a:r>
          </a:p>
        </p:txBody>
      </p:sp>
      <p:graphicFrame>
        <p:nvGraphicFramePr>
          <p:cNvPr id="24" name="Object 8"/>
          <p:cNvGraphicFramePr>
            <a:graphicFrameLocks noChangeAspect="1"/>
          </p:cNvGraphicFramePr>
          <p:nvPr>
            <p:extLst>
              <p:ext uri="{D42A27DB-BD31-4B8C-83A1-F6EECF244321}">
                <p14:modId xmlns:p14="http://schemas.microsoft.com/office/powerpoint/2010/main" val="1359093746"/>
              </p:ext>
            </p:extLst>
          </p:nvPr>
        </p:nvGraphicFramePr>
        <p:xfrm>
          <a:off x="5977372" y="5441728"/>
          <a:ext cx="4667936" cy="1022844"/>
        </p:xfrm>
        <a:graphic>
          <a:graphicData uri="http://schemas.openxmlformats.org/presentationml/2006/ole">
            <mc:AlternateContent xmlns:mc="http://schemas.openxmlformats.org/markup-compatibility/2006">
              <mc:Choice xmlns:v="urn:schemas-microsoft-com:vml" Requires="v">
                <p:oleObj spid="_x0000_s115382" name="公式" r:id="rId11" imgW="1511300" imgH="419100" progId="Equation.3">
                  <p:embed/>
                </p:oleObj>
              </mc:Choice>
              <mc:Fallback>
                <p:oleObj name="公式" r:id="rId11" imgW="1511300" imgH="419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77372" y="5441728"/>
                        <a:ext cx="4667936" cy="1022844"/>
                      </a:xfrm>
                      <a:prstGeom prst="rect">
                        <a:avLst/>
                      </a:prstGeom>
                      <a:noFill/>
                      <a:ln>
                        <a:noFill/>
                      </a:ln>
                      <a:effectLst/>
                      <a:extLst/>
                    </p:spPr>
                  </p:pic>
                </p:oleObj>
              </mc:Fallback>
            </mc:AlternateContent>
          </a:graphicData>
        </a:graphic>
      </p:graphicFrame>
      <p:graphicFrame>
        <p:nvGraphicFramePr>
          <p:cNvPr id="25" name="Object 2"/>
          <p:cNvGraphicFramePr>
            <a:graphicFrameLocks noChangeAspect="1"/>
          </p:cNvGraphicFramePr>
          <p:nvPr>
            <p:extLst>
              <p:ext uri="{D42A27DB-BD31-4B8C-83A1-F6EECF244321}">
                <p14:modId xmlns:p14="http://schemas.microsoft.com/office/powerpoint/2010/main" val="1725078757"/>
              </p:ext>
            </p:extLst>
          </p:nvPr>
        </p:nvGraphicFramePr>
        <p:xfrm>
          <a:off x="1919883" y="2499041"/>
          <a:ext cx="3206948" cy="869834"/>
        </p:xfrm>
        <a:graphic>
          <a:graphicData uri="http://schemas.openxmlformats.org/presentationml/2006/ole">
            <mc:AlternateContent xmlns:mc="http://schemas.openxmlformats.org/markup-compatibility/2006">
              <mc:Choice xmlns:v="urn:schemas-microsoft-com:vml" Requires="v">
                <p:oleObj spid="_x0000_s115383" name="公式" r:id="rId13" imgW="1257120" imgH="342720" progId="Equation.3">
                  <p:embed/>
                </p:oleObj>
              </mc:Choice>
              <mc:Fallback>
                <p:oleObj name="公式" r:id="rId13" imgW="1257120" imgH="342720" progId="Equation.3">
                  <p:embed/>
                  <p:pic>
                    <p:nvPicPr>
                      <p:cNvPr id="0" name=""/>
                      <p:cNvPicPr>
                        <a:picLocks noChangeAspect="1" noChangeArrowheads="1"/>
                      </p:cNvPicPr>
                      <p:nvPr/>
                    </p:nvPicPr>
                    <p:blipFill>
                      <a:blip r:embed="rId14"/>
                      <a:srcRect/>
                      <a:stretch>
                        <a:fillRect/>
                      </a:stretch>
                    </p:blipFill>
                    <p:spPr bwMode="auto">
                      <a:xfrm>
                        <a:off x="1919883" y="2499041"/>
                        <a:ext cx="3206948" cy="869834"/>
                      </a:xfrm>
                      <a:prstGeom prst="rect">
                        <a:avLst/>
                      </a:prstGeom>
                      <a:noFill/>
                      <a:ln>
                        <a:noFill/>
                      </a:ln>
                      <a:effectLst/>
                      <a:extLst/>
                    </p:spPr>
                  </p:pic>
                </p:oleObj>
              </mc:Fallback>
            </mc:AlternateContent>
          </a:graphicData>
        </a:graphic>
      </p:graphicFrame>
      <p:sp>
        <p:nvSpPr>
          <p:cNvPr id="26" name="AutoShape 35"/>
          <p:cNvSpPr>
            <a:spLocks noChangeArrowheads="1"/>
          </p:cNvSpPr>
          <p:nvPr/>
        </p:nvSpPr>
        <p:spPr bwMode="auto">
          <a:xfrm>
            <a:off x="5173977" y="3068961"/>
            <a:ext cx="700205" cy="144015"/>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27" name="AutoShape 35"/>
          <p:cNvSpPr>
            <a:spLocks noChangeArrowheads="1"/>
          </p:cNvSpPr>
          <p:nvPr/>
        </p:nvSpPr>
        <p:spPr bwMode="auto">
          <a:xfrm>
            <a:off x="1921968" y="4276934"/>
            <a:ext cx="575717" cy="180885"/>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8" name="Object 4"/>
          <p:cNvGraphicFramePr>
            <a:graphicFrameLocks noChangeAspect="1"/>
          </p:cNvGraphicFramePr>
          <p:nvPr>
            <p:extLst>
              <p:ext uri="{D42A27DB-BD31-4B8C-83A1-F6EECF244321}">
                <p14:modId xmlns:p14="http://schemas.microsoft.com/office/powerpoint/2010/main" val="3717809446"/>
              </p:ext>
            </p:extLst>
          </p:nvPr>
        </p:nvGraphicFramePr>
        <p:xfrm>
          <a:off x="2636254" y="4100621"/>
          <a:ext cx="3846512" cy="558800"/>
        </p:xfrm>
        <a:graphic>
          <a:graphicData uri="http://schemas.openxmlformats.org/presentationml/2006/ole">
            <mc:AlternateContent xmlns:mc="http://schemas.openxmlformats.org/markup-compatibility/2006">
              <mc:Choice xmlns:v="urn:schemas-microsoft-com:vml" Requires="v">
                <p:oleObj spid="_x0000_s115384" name="公式" r:id="rId15" imgW="1307880" imgH="228600" progId="Equation.3">
                  <p:embed/>
                </p:oleObj>
              </mc:Choice>
              <mc:Fallback>
                <p:oleObj name="公式" r:id="rId15" imgW="1307880" imgH="228600" progId="Equation.3">
                  <p:embed/>
                  <p:pic>
                    <p:nvPicPr>
                      <p:cNvPr id="0" name=""/>
                      <p:cNvPicPr>
                        <a:picLocks noChangeAspect="1" noChangeArrowheads="1"/>
                      </p:cNvPicPr>
                      <p:nvPr/>
                    </p:nvPicPr>
                    <p:blipFill>
                      <a:blip r:embed="rId16"/>
                      <a:srcRect/>
                      <a:stretch>
                        <a:fillRect/>
                      </a:stretch>
                    </p:blipFill>
                    <p:spPr bwMode="auto">
                      <a:xfrm>
                        <a:off x="2636254" y="4100621"/>
                        <a:ext cx="3846512" cy="558800"/>
                      </a:xfrm>
                      <a:prstGeom prst="rect">
                        <a:avLst/>
                      </a:prstGeom>
                      <a:noFill/>
                      <a:ln>
                        <a:noFill/>
                      </a:ln>
                      <a:effectLst/>
                      <a:extLst/>
                    </p:spPr>
                  </p:pic>
                </p:oleObj>
              </mc:Fallback>
            </mc:AlternateContent>
          </a:graphicData>
        </a:graphic>
      </p:graphicFrame>
      <p:graphicFrame>
        <p:nvGraphicFramePr>
          <p:cNvPr id="29" name="Object 2"/>
          <p:cNvGraphicFramePr>
            <a:graphicFrameLocks noChangeAspect="1"/>
          </p:cNvGraphicFramePr>
          <p:nvPr>
            <p:extLst>
              <p:ext uri="{D42A27DB-BD31-4B8C-83A1-F6EECF244321}">
                <p14:modId xmlns:p14="http://schemas.microsoft.com/office/powerpoint/2010/main" val="613562789"/>
              </p:ext>
            </p:extLst>
          </p:nvPr>
        </p:nvGraphicFramePr>
        <p:xfrm>
          <a:off x="1919883" y="5466503"/>
          <a:ext cx="3206948" cy="869834"/>
        </p:xfrm>
        <a:graphic>
          <a:graphicData uri="http://schemas.openxmlformats.org/presentationml/2006/ole">
            <mc:AlternateContent xmlns:mc="http://schemas.openxmlformats.org/markup-compatibility/2006">
              <mc:Choice xmlns:v="urn:schemas-microsoft-com:vml" Requires="v">
                <p:oleObj spid="_x0000_s115385" name="公式" r:id="rId17" imgW="1257120" imgH="342720" progId="Equation.3">
                  <p:embed/>
                </p:oleObj>
              </mc:Choice>
              <mc:Fallback>
                <p:oleObj name="公式" r:id="rId17" imgW="1257120" imgH="342720" progId="Equation.3">
                  <p:embed/>
                  <p:pic>
                    <p:nvPicPr>
                      <p:cNvPr id="0" name=""/>
                      <p:cNvPicPr>
                        <a:picLocks noChangeAspect="1" noChangeArrowheads="1"/>
                      </p:cNvPicPr>
                      <p:nvPr/>
                    </p:nvPicPr>
                    <p:blipFill>
                      <a:blip r:embed="rId14"/>
                      <a:srcRect/>
                      <a:stretch>
                        <a:fillRect/>
                      </a:stretch>
                    </p:blipFill>
                    <p:spPr bwMode="auto">
                      <a:xfrm>
                        <a:off x="1919883" y="5466503"/>
                        <a:ext cx="3206948" cy="869834"/>
                      </a:xfrm>
                      <a:prstGeom prst="rect">
                        <a:avLst/>
                      </a:prstGeom>
                      <a:noFill/>
                      <a:ln>
                        <a:noFill/>
                      </a:ln>
                      <a:effectLst/>
                      <a:extLst/>
                    </p:spPr>
                  </p:pic>
                </p:oleObj>
              </mc:Fallback>
            </mc:AlternateContent>
          </a:graphicData>
        </a:graphic>
      </p:graphicFrame>
      <p:sp>
        <p:nvSpPr>
          <p:cNvPr id="30" name="AutoShape 35"/>
          <p:cNvSpPr>
            <a:spLocks noChangeArrowheads="1"/>
          </p:cNvSpPr>
          <p:nvPr/>
        </p:nvSpPr>
        <p:spPr bwMode="auto">
          <a:xfrm>
            <a:off x="5270501" y="5949280"/>
            <a:ext cx="603681" cy="144016"/>
          </a:xfrm>
          <a:prstGeom prst="rightArrow">
            <a:avLst>
              <a:gd name="adj1" fmla="val 50000"/>
              <a:gd name="adj2" fmla="val 175000"/>
            </a:avLst>
          </a:prstGeom>
          <a:solidFill>
            <a:srgbClr val="CC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Tree>
    <p:extLst>
      <p:ext uri="{BB962C8B-B14F-4D97-AF65-F5344CB8AC3E}">
        <p14:creationId xmlns:p14="http://schemas.microsoft.com/office/powerpoint/2010/main" val="364033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fltVal val="0"/>
                                          </p:val>
                                        </p:tav>
                                        <p:tav tm="100000">
                                          <p:val>
                                            <p:strVal val="#ppt_w"/>
                                          </p:val>
                                        </p:tav>
                                      </p:tavLst>
                                    </p:anim>
                                    <p:anim calcmode="lin" valueType="num">
                                      <p:cBhvr>
                                        <p:cTn id="38" dur="1000" fill="hold"/>
                                        <p:tgtEl>
                                          <p:spTgt spid="21"/>
                                        </p:tgtEl>
                                        <p:attrNameLst>
                                          <p:attrName>ppt_h</p:attrName>
                                        </p:attrNameLst>
                                      </p:cBhvr>
                                      <p:tavLst>
                                        <p:tav tm="0">
                                          <p:val>
                                            <p:fltVal val="0"/>
                                          </p:val>
                                        </p:tav>
                                        <p:tav tm="100000">
                                          <p:val>
                                            <p:strVal val="#ppt_h"/>
                                          </p:val>
                                        </p:tav>
                                      </p:tavLst>
                                    </p:anim>
                                    <p:anim calcmode="lin" valueType="num">
                                      <p:cBhvr>
                                        <p:cTn id="39" dur="1000" fill="hold"/>
                                        <p:tgtEl>
                                          <p:spTgt spid="21"/>
                                        </p:tgtEl>
                                        <p:attrNameLst>
                                          <p:attrName>style.rotation</p:attrName>
                                        </p:attrNameLst>
                                      </p:cBhvr>
                                      <p:tavLst>
                                        <p:tav tm="0">
                                          <p:val>
                                            <p:fltVal val="90"/>
                                          </p:val>
                                        </p:tav>
                                        <p:tav tm="100000">
                                          <p:val>
                                            <p:fltVal val="0"/>
                                          </p:val>
                                        </p:tav>
                                      </p:tavLst>
                                    </p:anim>
                                    <p:animEffect transition="in" filter="fade">
                                      <p:cBhvr>
                                        <p:cTn id="40" dur="10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circle(in)">
                                      <p:cBhvr>
                                        <p:cTn id="45" dur="20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000" fill="hold"/>
                                        <p:tgtEl>
                                          <p:spTgt spid="23"/>
                                        </p:tgtEl>
                                        <p:attrNameLst>
                                          <p:attrName>ppt_w</p:attrName>
                                        </p:attrNameLst>
                                      </p:cBhvr>
                                      <p:tavLst>
                                        <p:tav tm="0">
                                          <p:val>
                                            <p:fltVal val="0"/>
                                          </p:val>
                                        </p:tav>
                                        <p:tav tm="100000">
                                          <p:val>
                                            <p:strVal val="#ppt_w"/>
                                          </p:val>
                                        </p:tav>
                                      </p:tavLst>
                                    </p:anim>
                                    <p:anim calcmode="lin" valueType="num">
                                      <p:cBhvr>
                                        <p:cTn id="63" dur="1000" fill="hold"/>
                                        <p:tgtEl>
                                          <p:spTgt spid="23"/>
                                        </p:tgtEl>
                                        <p:attrNameLst>
                                          <p:attrName>ppt_h</p:attrName>
                                        </p:attrNameLst>
                                      </p:cBhvr>
                                      <p:tavLst>
                                        <p:tav tm="0">
                                          <p:val>
                                            <p:fltVal val="0"/>
                                          </p:val>
                                        </p:tav>
                                        <p:tav tm="100000">
                                          <p:val>
                                            <p:strVal val="#ppt_h"/>
                                          </p:val>
                                        </p:tav>
                                      </p:tavLst>
                                    </p:anim>
                                    <p:anim calcmode="lin" valueType="num">
                                      <p:cBhvr>
                                        <p:cTn id="64" dur="1000" fill="hold"/>
                                        <p:tgtEl>
                                          <p:spTgt spid="23"/>
                                        </p:tgtEl>
                                        <p:attrNameLst>
                                          <p:attrName>style.rotation</p:attrName>
                                        </p:attrNameLst>
                                      </p:cBhvr>
                                      <p:tavLst>
                                        <p:tav tm="0">
                                          <p:val>
                                            <p:fltVal val="90"/>
                                          </p:val>
                                        </p:tav>
                                        <p:tav tm="100000">
                                          <p:val>
                                            <p:fltVal val="0"/>
                                          </p:val>
                                        </p:tav>
                                      </p:tavLst>
                                    </p:anim>
                                    <p:animEffect transition="in" filter="fade">
                                      <p:cBhvr>
                                        <p:cTn id="65" dur="10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1000"/>
                                        <p:tgtEl>
                                          <p:spTgt spid="29"/>
                                        </p:tgtEl>
                                      </p:cBhvr>
                                    </p:animEffect>
                                    <p:anim calcmode="lin" valueType="num">
                                      <p:cBhvr>
                                        <p:cTn id="71" dur="1000" fill="hold"/>
                                        <p:tgtEl>
                                          <p:spTgt spid="29"/>
                                        </p:tgtEl>
                                        <p:attrNameLst>
                                          <p:attrName>ppt_x</p:attrName>
                                        </p:attrNameLst>
                                      </p:cBhvr>
                                      <p:tavLst>
                                        <p:tav tm="0">
                                          <p:val>
                                            <p:strVal val="#ppt_x"/>
                                          </p:val>
                                        </p:tav>
                                        <p:tav tm="100000">
                                          <p:val>
                                            <p:strVal val="#ppt_x"/>
                                          </p:val>
                                        </p:tav>
                                      </p:tavLst>
                                    </p:anim>
                                    <p:anim calcmode="lin" valueType="num">
                                      <p:cBhvr>
                                        <p:cTn id="7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arn(inVertical)">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additive="base">
                                        <p:cTn id="82" dur="500" fill="hold"/>
                                        <p:tgtEl>
                                          <p:spTgt spid="24"/>
                                        </p:tgtEl>
                                        <p:attrNameLst>
                                          <p:attrName>ppt_x</p:attrName>
                                        </p:attrNameLst>
                                      </p:cBhvr>
                                      <p:tavLst>
                                        <p:tav tm="0">
                                          <p:val>
                                            <p:strVal val="#ppt_x"/>
                                          </p:val>
                                        </p:tav>
                                        <p:tav tm="100000">
                                          <p:val>
                                            <p:strVal val="#ppt_x"/>
                                          </p:val>
                                        </p:tav>
                                      </p:tavLst>
                                    </p:anim>
                                    <p:anim calcmode="lin" valueType="num">
                                      <p:cBhvr additive="base">
                                        <p:cTn id="8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6" grpId="0" animBg="1"/>
      <p:bldP spid="27" grpId="0" animBg="1"/>
      <p:bldP spid="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2"/>
          <p:cNvGraphicFramePr>
            <a:graphicFrameLocks noChangeAspect="1"/>
          </p:cNvGraphicFramePr>
          <p:nvPr>
            <p:extLst>
              <p:ext uri="{D42A27DB-BD31-4B8C-83A1-F6EECF244321}">
                <p14:modId xmlns:p14="http://schemas.microsoft.com/office/powerpoint/2010/main" val="807630000"/>
              </p:ext>
            </p:extLst>
          </p:nvPr>
        </p:nvGraphicFramePr>
        <p:xfrm>
          <a:off x="2063552" y="161131"/>
          <a:ext cx="3206948" cy="869834"/>
        </p:xfrm>
        <a:graphic>
          <a:graphicData uri="http://schemas.openxmlformats.org/presentationml/2006/ole">
            <mc:AlternateContent xmlns:mc="http://schemas.openxmlformats.org/markup-compatibility/2006">
              <mc:Choice xmlns:v="urn:schemas-microsoft-com:vml" Requires="v">
                <p:oleObj spid="_x0000_s101158" name="公式" r:id="rId3" imgW="1257120" imgH="342720" progId="Equation.3">
                  <p:embed/>
                </p:oleObj>
              </mc:Choice>
              <mc:Fallback>
                <p:oleObj name="公式" r:id="rId3" imgW="1257120" imgH="342720" progId="Equation.3">
                  <p:embed/>
                  <p:pic>
                    <p:nvPicPr>
                      <p:cNvPr id="0" name=""/>
                      <p:cNvPicPr>
                        <a:picLocks noChangeAspect="1" noChangeArrowheads="1"/>
                      </p:cNvPicPr>
                      <p:nvPr/>
                    </p:nvPicPr>
                    <p:blipFill>
                      <a:blip r:embed="rId4"/>
                      <a:srcRect/>
                      <a:stretch>
                        <a:fillRect/>
                      </a:stretch>
                    </p:blipFill>
                    <p:spPr bwMode="auto">
                      <a:xfrm>
                        <a:off x="2063552" y="161131"/>
                        <a:ext cx="3206948" cy="869834"/>
                      </a:xfrm>
                      <a:prstGeom prst="rect">
                        <a:avLst/>
                      </a:prstGeom>
                      <a:noFill/>
                      <a:ln>
                        <a:noFill/>
                      </a:ln>
                      <a:effectLst/>
                      <a:extLst/>
                    </p:spPr>
                  </p:pic>
                </p:oleObj>
              </mc:Fallback>
            </mc:AlternateContent>
          </a:graphicData>
        </a:graphic>
      </p:graphicFrame>
      <p:sp>
        <p:nvSpPr>
          <p:cNvPr id="18" name="AutoShape 35"/>
          <p:cNvSpPr>
            <a:spLocks noChangeArrowheads="1"/>
          </p:cNvSpPr>
          <p:nvPr/>
        </p:nvSpPr>
        <p:spPr bwMode="auto">
          <a:xfrm>
            <a:off x="5375921" y="588698"/>
            <a:ext cx="660205" cy="197376"/>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9" name="Object 1027"/>
          <p:cNvGraphicFramePr>
            <a:graphicFrameLocks noChangeAspect="1"/>
          </p:cNvGraphicFramePr>
          <p:nvPr>
            <p:extLst>
              <p:ext uri="{D42A27DB-BD31-4B8C-83A1-F6EECF244321}">
                <p14:modId xmlns:p14="http://schemas.microsoft.com/office/powerpoint/2010/main" val="1955145697"/>
              </p:ext>
            </p:extLst>
          </p:nvPr>
        </p:nvGraphicFramePr>
        <p:xfrm>
          <a:off x="6198026" y="100443"/>
          <a:ext cx="4307235" cy="991210"/>
        </p:xfrm>
        <a:graphic>
          <a:graphicData uri="http://schemas.openxmlformats.org/presentationml/2006/ole">
            <mc:AlternateContent xmlns:mc="http://schemas.openxmlformats.org/markup-compatibility/2006">
              <mc:Choice xmlns:v="urn:schemas-microsoft-com:vml" Requires="v">
                <p:oleObj spid="_x0000_s101159" name="公式" r:id="rId5" imgW="1371600" imgH="393700" progId="Equation.3">
                  <p:embed/>
                </p:oleObj>
              </mc:Choice>
              <mc:Fallback>
                <p:oleObj name="公式" r:id="rId5" imgW="1371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8026" y="100443"/>
                        <a:ext cx="4307235" cy="991210"/>
                      </a:xfrm>
                      <a:prstGeom prst="rect">
                        <a:avLst/>
                      </a:prstGeom>
                      <a:noFill/>
                      <a:ln>
                        <a:noFill/>
                      </a:ln>
                      <a:effectLst/>
                      <a:extLst/>
                    </p:spPr>
                  </p:pic>
                </p:oleObj>
              </mc:Fallback>
            </mc:AlternateContent>
          </a:graphicData>
        </a:graphic>
      </p:graphicFrame>
      <p:graphicFrame>
        <p:nvGraphicFramePr>
          <p:cNvPr id="20" name="Object 8"/>
          <p:cNvGraphicFramePr>
            <a:graphicFrameLocks noChangeAspect="1"/>
          </p:cNvGraphicFramePr>
          <p:nvPr>
            <p:extLst>
              <p:ext uri="{D42A27DB-BD31-4B8C-83A1-F6EECF244321}">
                <p14:modId xmlns:p14="http://schemas.microsoft.com/office/powerpoint/2010/main" val="3490628024"/>
              </p:ext>
            </p:extLst>
          </p:nvPr>
        </p:nvGraphicFramePr>
        <p:xfrm>
          <a:off x="5988397" y="1074753"/>
          <a:ext cx="4667936" cy="1022844"/>
        </p:xfrm>
        <a:graphic>
          <a:graphicData uri="http://schemas.openxmlformats.org/presentationml/2006/ole">
            <mc:AlternateContent xmlns:mc="http://schemas.openxmlformats.org/markup-compatibility/2006">
              <mc:Choice xmlns:v="urn:schemas-microsoft-com:vml" Requires="v">
                <p:oleObj spid="_x0000_s101160" name="公式" r:id="rId7" imgW="1511300" imgH="419100" progId="Equation.3">
                  <p:embed/>
                </p:oleObj>
              </mc:Choice>
              <mc:Fallback>
                <p:oleObj name="公式" r:id="rId7" imgW="15113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8397" y="1074753"/>
                        <a:ext cx="4667936" cy="1022844"/>
                      </a:xfrm>
                      <a:prstGeom prst="rect">
                        <a:avLst/>
                      </a:prstGeom>
                      <a:noFill/>
                      <a:ln>
                        <a:noFill/>
                      </a:ln>
                      <a:effectLst/>
                      <a:extLst/>
                    </p:spPr>
                  </p:pic>
                </p:oleObj>
              </mc:Fallback>
            </mc:AlternateContent>
          </a:graphicData>
        </a:graphic>
      </p:graphicFrame>
      <p:graphicFrame>
        <p:nvGraphicFramePr>
          <p:cNvPr id="21" name="Object 2"/>
          <p:cNvGraphicFramePr>
            <a:graphicFrameLocks noChangeAspect="1"/>
          </p:cNvGraphicFramePr>
          <p:nvPr>
            <p:extLst>
              <p:ext uri="{D42A27DB-BD31-4B8C-83A1-F6EECF244321}">
                <p14:modId xmlns:p14="http://schemas.microsoft.com/office/powerpoint/2010/main" val="1844861454"/>
              </p:ext>
            </p:extLst>
          </p:nvPr>
        </p:nvGraphicFramePr>
        <p:xfrm>
          <a:off x="1930908" y="1099528"/>
          <a:ext cx="3206948" cy="869834"/>
        </p:xfrm>
        <a:graphic>
          <a:graphicData uri="http://schemas.openxmlformats.org/presentationml/2006/ole">
            <mc:AlternateContent xmlns:mc="http://schemas.openxmlformats.org/markup-compatibility/2006">
              <mc:Choice xmlns:v="urn:schemas-microsoft-com:vml" Requires="v">
                <p:oleObj spid="_x0000_s101161" name="公式" r:id="rId9" imgW="1257120" imgH="342720" progId="Equation.3">
                  <p:embed/>
                </p:oleObj>
              </mc:Choice>
              <mc:Fallback>
                <p:oleObj name="公式" r:id="rId9" imgW="1257120" imgH="342720" progId="Equation.3">
                  <p:embed/>
                  <p:pic>
                    <p:nvPicPr>
                      <p:cNvPr id="0" name=""/>
                      <p:cNvPicPr>
                        <a:picLocks noChangeAspect="1" noChangeArrowheads="1"/>
                      </p:cNvPicPr>
                      <p:nvPr/>
                    </p:nvPicPr>
                    <p:blipFill>
                      <a:blip r:embed="rId4"/>
                      <a:srcRect/>
                      <a:stretch>
                        <a:fillRect/>
                      </a:stretch>
                    </p:blipFill>
                    <p:spPr bwMode="auto">
                      <a:xfrm>
                        <a:off x="1930908" y="1099528"/>
                        <a:ext cx="3206948" cy="869834"/>
                      </a:xfrm>
                      <a:prstGeom prst="rect">
                        <a:avLst/>
                      </a:prstGeom>
                      <a:noFill/>
                      <a:ln>
                        <a:noFill/>
                      </a:ln>
                      <a:effectLst/>
                      <a:extLst/>
                    </p:spPr>
                  </p:pic>
                </p:oleObj>
              </mc:Fallback>
            </mc:AlternateContent>
          </a:graphicData>
        </a:graphic>
      </p:graphicFrame>
      <p:sp>
        <p:nvSpPr>
          <p:cNvPr id="22" name="AutoShape 35"/>
          <p:cNvSpPr>
            <a:spLocks noChangeArrowheads="1"/>
          </p:cNvSpPr>
          <p:nvPr/>
        </p:nvSpPr>
        <p:spPr bwMode="auto">
          <a:xfrm>
            <a:off x="5206891" y="1430786"/>
            <a:ext cx="747350" cy="216318"/>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30" name="Text Box 9"/>
          <p:cNvSpPr txBox="1">
            <a:spLocks noChangeArrowheads="1"/>
          </p:cNvSpPr>
          <p:nvPr/>
        </p:nvSpPr>
        <p:spPr bwMode="auto">
          <a:xfrm>
            <a:off x="1817107" y="2241815"/>
            <a:ext cx="1063625" cy="523875"/>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800" b="1" kern="0" dirty="0">
                <a:solidFill>
                  <a:srgbClr val="0000FF"/>
                </a:solidFill>
                <a:latin typeface="+mn-lt"/>
                <a:ea typeface="+mn-ea"/>
              </a:rPr>
              <a:t>由</a:t>
            </a:r>
          </a:p>
        </p:txBody>
      </p:sp>
      <p:graphicFrame>
        <p:nvGraphicFramePr>
          <p:cNvPr id="31" name="Object 10"/>
          <p:cNvGraphicFramePr>
            <a:graphicFrameLocks noChangeAspect="1"/>
          </p:cNvGraphicFramePr>
          <p:nvPr>
            <p:extLst>
              <p:ext uri="{D42A27DB-BD31-4B8C-83A1-F6EECF244321}">
                <p14:modId xmlns:p14="http://schemas.microsoft.com/office/powerpoint/2010/main" val="3843599286"/>
              </p:ext>
            </p:extLst>
          </p:nvPr>
        </p:nvGraphicFramePr>
        <p:xfrm>
          <a:off x="2601960" y="1875895"/>
          <a:ext cx="2263775" cy="1255713"/>
        </p:xfrm>
        <a:graphic>
          <a:graphicData uri="http://schemas.openxmlformats.org/presentationml/2006/ole">
            <mc:AlternateContent xmlns:mc="http://schemas.openxmlformats.org/markup-compatibility/2006">
              <mc:Choice xmlns:v="urn:schemas-microsoft-com:vml" Requires="v">
                <p:oleObj spid="_x0000_s101162" name="公式" r:id="rId10" imgW="520700" imgH="419100" progId="Equation.3">
                  <p:embed/>
                </p:oleObj>
              </mc:Choice>
              <mc:Fallback>
                <p:oleObj name="公式" r:id="rId10" imgW="5207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1960" y="1875895"/>
                        <a:ext cx="226377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11"/>
          <p:cNvSpPr txBox="1">
            <a:spLocks noChangeArrowheads="1"/>
          </p:cNvSpPr>
          <p:nvPr/>
        </p:nvSpPr>
        <p:spPr bwMode="auto">
          <a:xfrm>
            <a:off x="5125457" y="2284678"/>
            <a:ext cx="1063625" cy="523875"/>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800" b="1" kern="0" dirty="0">
                <a:solidFill>
                  <a:srgbClr val="0000FF"/>
                </a:solidFill>
                <a:latin typeface="+mn-lt"/>
                <a:ea typeface="+mn-ea"/>
              </a:rPr>
              <a:t>得</a:t>
            </a:r>
          </a:p>
        </p:txBody>
      </p:sp>
      <p:graphicFrame>
        <p:nvGraphicFramePr>
          <p:cNvPr id="33" name="Object 1027"/>
          <p:cNvGraphicFramePr>
            <a:graphicFrameLocks noChangeAspect="1"/>
          </p:cNvGraphicFramePr>
          <p:nvPr>
            <p:extLst>
              <p:ext uri="{D42A27DB-BD31-4B8C-83A1-F6EECF244321}">
                <p14:modId xmlns:p14="http://schemas.microsoft.com/office/powerpoint/2010/main" val="656905964"/>
              </p:ext>
            </p:extLst>
          </p:nvPr>
        </p:nvGraphicFramePr>
        <p:xfrm>
          <a:off x="1930909" y="3028191"/>
          <a:ext cx="4307235" cy="991210"/>
        </p:xfrm>
        <a:graphic>
          <a:graphicData uri="http://schemas.openxmlformats.org/presentationml/2006/ole">
            <mc:AlternateContent xmlns:mc="http://schemas.openxmlformats.org/markup-compatibility/2006">
              <mc:Choice xmlns:v="urn:schemas-microsoft-com:vml" Requires="v">
                <p:oleObj spid="_x0000_s101163" name="公式" r:id="rId12" imgW="1371600" imgH="393700" progId="Equation.3">
                  <p:embed/>
                </p:oleObj>
              </mc:Choice>
              <mc:Fallback>
                <p:oleObj name="公式" r:id="rId12" imgW="1371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909" y="3028191"/>
                        <a:ext cx="4307235" cy="991210"/>
                      </a:xfrm>
                      <a:prstGeom prst="rect">
                        <a:avLst/>
                      </a:prstGeom>
                      <a:noFill/>
                      <a:ln>
                        <a:noFill/>
                      </a:ln>
                      <a:effectLst/>
                      <a:extLst/>
                    </p:spPr>
                  </p:pic>
                </p:oleObj>
              </mc:Fallback>
            </mc:AlternateContent>
          </a:graphicData>
        </a:graphic>
      </p:graphicFrame>
      <p:graphicFrame>
        <p:nvGraphicFramePr>
          <p:cNvPr id="34" name="Object 8"/>
          <p:cNvGraphicFramePr>
            <a:graphicFrameLocks noChangeAspect="1"/>
          </p:cNvGraphicFramePr>
          <p:nvPr>
            <p:extLst>
              <p:ext uri="{D42A27DB-BD31-4B8C-83A1-F6EECF244321}">
                <p14:modId xmlns:p14="http://schemas.microsoft.com/office/powerpoint/2010/main" val="3134833348"/>
              </p:ext>
            </p:extLst>
          </p:nvPr>
        </p:nvGraphicFramePr>
        <p:xfrm>
          <a:off x="6189082" y="2995633"/>
          <a:ext cx="2471737" cy="1023937"/>
        </p:xfrm>
        <a:graphic>
          <a:graphicData uri="http://schemas.openxmlformats.org/presentationml/2006/ole">
            <mc:AlternateContent xmlns:mc="http://schemas.openxmlformats.org/markup-compatibility/2006">
              <mc:Choice xmlns:v="urn:schemas-microsoft-com:vml" Requires="v">
                <p:oleObj spid="_x0000_s101164" name="公式" r:id="rId13" imgW="799920" imgH="419040" progId="Equation.3">
                  <p:embed/>
                </p:oleObj>
              </mc:Choice>
              <mc:Fallback>
                <p:oleObj name="公式" r:id="rId13" imgW="799920" imgH="419040" progId="Equation.3">
                  <p:embed/>
                  <p:pic>
                    <p:nvPicPr>
                      <p:cNvPr id="0" name=""/>
                      <p:cNvPicPr>
                        <a:picLocks noChangeAspect="1" noChangeArrowheads="1"/>
                      </p:cNvPicPr>
                      <p:nvPr/>
                    </p:nvPicPr>
                    <p:blipFill>
                      <a:blip r:embed="rId14"/>
                      <a:srcRect/>
                      <a:stretch>
                        <a:fillRect/>
                      </a:stretch>
                    </p:blipFill>
                    <p:spPr bwMode="auto">
                      <a:xfrm>
                        <a:off x="6189082" y="2995633"/>
                        <a:ext cx="2471737" cy="1023937"/>
                      </a:xfrm>
                      <a:prstGeom prst="rect">
                        <a:avLst/>
                      </a:prstGeom>
                      <a:noFill/>
                      <a:ln>
                        <a:noFill/>
                      </a:ln>
                      <a:effectLst/>
                      <a:extLst/>
                    </p:spPr>
                  </p:pic>
                </p:oleObj>
              </mc:Fallback>
            </mc:AlternateContent>
          </a:graphicData>
        </a:graphic>
      </p:graphicFrame>
      <p:graphicFrame>
        <p:nvGraphicFramePr>
          <p:cNvPr id="35" name="Object 4"/>
          <p:cNvGraphicFramePr>
            <a:graphicFrameLocks noChangeAspect="1"/>
          </p:cNvGraphicFramePr>
          <p:nvPr>
            <p:extLst>
              <p:ext uri="{D42A27DB-BD31-4B8C-83A1-F6EECF244321}">
                <p14:modId xmlns:p14="http://schemas.microsoft.com/office/powerpoint/2010/main" val="108747864"/>
              </p:ext>
            </p:extLst>
          </p:nvPr>
        </p:nvGraphicFramePr>
        <p:xfrm>
          <a:off x="3981797" y="3905801"/>
          <a:ext cx="4013200" cy="1174750"/>
        </p:xfrm>
        <a:graphic>
          <a:graphicData uri="http://schemas.openxmlformats.org/presentationml/2006/ole">
            <mc:AlternateContent xmlns:mc="http://schemas.openxmlformats.org/markup-compatibility/2006">
              <mc:Choice xmlns:v="urn:schemas-microsoft-com:vml" Requires="v">
                <p:oleObj spid="_x0000_s101165" name="公式" r:id="rId15" imgW="1231560" imgH="419040" progId="Equation.3">
                  <p:embed/>
                </p:oleObj>
              </mc:Choice>
              <mc:Fallback>
                <p:oleObj name="公式" r:id="rId15" imgW="1231560" imgH="419040" progId="Equation.3">
                  <p:embed/>
                  <p:pic>
                    <p:nvPicPr>
                      <p:cNvPr id="0" name=""/>
                      <p:cNvPicPr>
                        <a:picLocks noChangeAspect="1" noChangeArrowheads="1"/>
                      </p:cNvPicPr>
                      <p:nvPr/>
                    </p:nvPicPr>
                    <p:blipFill>
                      <a:blip r:embed="rId16"/>
                      <a:srcRect/>
                      <a:stretch>
                        <a:fillRect/>
                      </a:stretch>
                    </p:blipFill>
                    <p:spPr bwMode="auto">
                      <a:xfrm>
                        <a:off x="3981797" y="3905801"/>
                        <a:ext cx="40132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AutoShape 35"/>
          <p:cNvSpPr>
            <a:spLocks noChangeArrowheads="1"/>
          </p:cNvSpPr>
          <p:nvPr/>
        </p:nvSpPr>
        <p:spPr bwMode="auto">
          <a:xfrm>
            <a:off x="2880732" y="5683171"/>
            <a:ext cx="705476" cy="194101"/>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37" name="Object 7"/>
          <p:cNvGraphicFramePr>
            <a:graphicFrameLocks noChangeAspect="1"/>
          </p:cNvGraphicFramePr>
          <p:nvPr>
            <p:extLst>
              <p:ext uri="{D42A27DB-BD31-4B8C-83A1-F6EECF244321}">
                <p14:modId xmlns:p14="http://schemas.microsoft.com/office/powerpoint/2010/main" val="829585804"/>
              </p:ext>
            </p:extLst>
          </p:nvPr>
        </p:nvGraphicFramePr>
        <p:xfrm>
          <a:off x="3733846" y="5063152"/>
          <a:ext cx="6840538" cy="1257300"/>
        </p:xfrm>
        <a:graphic>
          <a:graphicData uri="http://schemas.openxmlformats.org/presentationml/2006/ole">
            <mc:AlternateContent xmlns:mc="http://schemas.openxmlformats.org/markup-compatibility/2006">
              <mc:Choice xmlns:v="urn:schemas-microsoft-com:vml" Requires="v">
                <p:oleObj spid="_x0000_s101166" name="公式" r:id="rId17" imgW="1981096" imgH="390594" progId="Equation.3">
                  <p:embed/>
                </p:oleObj>
              </mc:Choice>
              <mc:Fallback>
                <p:oleObj name="公式" r:id="rId17" imgW="1981096" imgH="39059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3846" y="5063152"/>
                        <a:ext cx="6840538"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Text Box 5"/>
          <p:cNvSpPr txBox="1">
            <a:spLocks noChangeArrowheads="1"/>
          </p:cNvSpPr>
          <p:nvPr/>
        </p:nvSpPr>
        <p:spPr bwMode="auto">
          <a:xfrm>
            <a:off x="3559172" y="6282633"/>
            <a:ext cx="4976813" cy="523875"/>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自由粒子的薛定谔方程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ppt_x"/>
                                          </p:val>
                                        </p:tav>
                                        <p:tav tm="100000">
                                          <p:val>
                                            <p:strVal val="#ppt_x"/>
                                          </p:val>
                                        </p:tav>
                                      </p:tavLst>
                                    </p:anim>
                                    <p:anim calcmode="lin" valueType="num">
                                      <p:cBhvr additive="base">
                                        <p:cTn id="47" dur="500" fill="hold"/>
                                        <p:tgtEl>
                                          <p:spTgt spid="3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ppt_x"/>
                                          </p:val>
                                        </p:tav>
                                        <p:tav tm="100000">
                                          <p:val>
                                            <p:strVal val="#ppt_x"/>
                                          </p:val>
                                        </p:tav>
                                      </p:tavLst>
                                    </p:anim>
                                    <p:anim calcmode="lin" valueType="num">
                                      <p:cBhvr additive="base">
                                        <p:cTn id="5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1000"/>
                                        <p:tgtEl>
                                          <p:spTgt spid="33"/>
                                        </p:tgtEl>
                                      </p:cBhvr>
                                    </p:animEffect>
                                    <p:anim calcmode="lin" valueType="num">
                                      <p:cBhvr>
                                        <p:cTn id="57" dur="1000" fill="hold"/>
                                        <p:tgtEl>
                                          <p:spTgt spid="33"/>
                                        </p:tgtEl>
                                        <p:attrNameLst>
                                          <p:attrName>ppt_x</p:attrName>
                                        </p:attrNameLst>
                                      </p:cBhvr>
                                      <p:tavLst>
                                        <p:tav tm="0">
                                          <p:val>
                                            <p:strVal val="#ppt_x"/>
                                          </p:val>
                                        </p:tav>
                                        <p:tav tm="100000">
                                          <p:val>
                                            <p:strVal val="#ppt_x"/>
                                          </p:val>
                                        </p:tav>
                                      </p:tavLst>
                                    </p:anim>
                                    <p:anim calcmode="lin" valueType="num">
                                      <p:cBhvr>
                                        <p:cTn id="5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ppt_x"/>
                                          </p:val>
                                        </p:tav>
                                        <p:tav tm="100000">
                                          <p:val>
                                            <p:strVal val="#ppt_x"/>
                                          </p:val>
                                        </p:tav>
                                      </p:tavLst>
                                    </p:anim>
                                    <p:anim calcmode="lin" valueType="num">
                                      <p:cBhvr additive="base">
                                        <p:cTn id="6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barn(inVertical)">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1000"/>
                                        <p:tgtEl>
                                          <p:spTgt spid="37"/>
                                        </p:tgtEl>
                                      </p:cBhvr>
                                    </p:animEffect>
                                    <p:anim calcmode="lin" valueType="num">
                                      <p:cBhvr>
                                        <p:cTn id="82" dur="1000" fill="hold"/>
                                        <p:tgtEl>
                                          <p:spTgt spid="37"/>
                                        </p:tgtEl>
                                        <p:attrNameLst>
                                          <p:attrName>ppt_x</p:attrName>
                                        </p:attrNameLst>
                                      </p:cBhvr>
                                      <p:tavLst>
                                        <p:tav tm="0">
                                          <p:val>
                                            <p:strVal val="#ppt_x"/>
                                          </p:val>
                                        </p:tav>
                                        <p:tav tm="100000">
                                          <p:val>
                                            <p:strVal val="#ppt_x"/>
                                          </p:val>
                                        </p:tav>
                                      </p:tavLst>
                                    </p:anim>
                                    <p:anim calcmode="lin" valueType="num">
                                      <p:cBhvr>
                                        <p:cTn id="8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heel(1)">
                                      <p:cBhvr>
                                        <p:cTn id="88"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30" grpId="0"/>
      <p:bldP spid="32" grpId="0"/>
      <p:bldP spid="36" grpId="0" animBg="1"/>
      <p:bldP spid="3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1935163" y="182564"/>
            <a:ext cx="4267200" cy="523875"/>
          </a:xfrm>
          <a:prstGeom prst="rect">
            <a:avLst/>
          </a:prstGeom>
          <a:solidFill>
            <a:srgbClr val="FFFF00"/>
          </a:solidFill>
          <a:ln w="9525">
            <a:noFill/>
            <a:miter lim="800000"/>
            <a:headEnd/>
            <a:tailEnd/>
          </a:ln>
          <a:effectLst>
            <a:outerShdw dist="35921" dir="2700000" algn="ctr" rotWithShape="0">
              <a:schemeClr val="bg2"/>
            </a:outerShdw>
          </a:effectLst>
        </p:spPr>
        <p:txBody>
          <a:bodyPr>
            <a:spAutoFit/>
          </a:bodyPr>
          <a:lstStyle/>
          <a:p>
            <a:pPr fontAlgn="auto">
              <a:spcBef>
                <a:spcPts val="0"/>
              </a:spcBef>
              <a:spcAft>
                <a:spcPts val="0"/>
              </a:spcAft>
              <a:defRPr/>
            </a:pPr>
            <a:r>
              <a:rPr lang="zh-CN" altLang="zh-CN" sz="2800" b="1" dirty="0">
                <a:solidFill>
                  <a:srgbClr val="FF3300"/>
                </a:solidFill>
                <a:latin typeface="楷体_GB2312" pitchFamily="1" charset="-122"/>
                <a:ea typeface="楷体_GB2312" pitchFamily="1" charset="-122"/>
              </a:rPr>
              <a:t>2.</a:t>
            </a:r>
            <a:r>
              <a:rPr lang="zh-CN" altLang="en-US" sz="2800" b="1" dirty="0">
                <a:solidFill>
                  <a:srgbClr val="FF3300"/>
                </a:solidFill>
                <a:latin typeface="楷体_GB2312" pitchFamily="1" charset="-122"/>
                <a:ea typeface="楷体_GB2312" pitchFamily="1" charset="-122"/>
              </a:rPr>
              <a:t>薛定谔方程的一般形式</a:t>
            </a:r>
            <a:endParaRPr lang="zh-CN" altLang="en-US" sz="2800" b="1" dirty="0">
              <a:solidFill>
                <a:srgbClr val="FF3300"/>
              </a:solidFill>
              <a:effectLst>
                <a:outerShdw blurRad="38100" dist="38100" dir="2700000" algn="tl">
                  <a:srgbClr val="000000"/>
                </a:outerShdw>
              </a:effectLst>
              <a:latin typeface="楷体_GB2312" pitchFamily="1" charset="-122"/>
              <a:ea typeface="楷体_GB2312" pitchFamily="1" charset="-122"/>
            </a:endParaRPr>
          </a:p>
        </p:txBody>
      </p:sp>
      <p:graphicFrame>
        <p:nvGraphicFramePr>
          <p:cNvPr id="18" name="Object 1026"/>
          <p:cNvGraphicFramePr>
            <a:graphicFrameLocks noChangeAspect="1"/>
          </p:cNvGraphicFramePr>
          <p:nvPr>
            <p:extLst>
              <p:ext uri="{D42A27DB-BD31-4B8C-83A1-F6EECF244321}">
                <p14:modId xmlns:p14="http://schemas.microsoft.com/office/powerpoint/2010/main" val="3916651653"/>
              </p:ext>
            </p:extLst>
          </p:nvPr>
        </p:nvGraphicFramePr>
        <p:xfrm>
          <a:off x="2038793" y="821541"/>
          <a:ext cx="1619250" cy="1177925"/>
        </p:xfrm>
        <a:graphic>
          <a:graphicData uri="http://schemas.openxmlformats.org/presentationml/2006/ole">
            <mc:AlternateContent xmlns:mc="http://schemas.openxmlformats.org/markup-compatibility/2006">
              <mc:Choice xmlns:v="urn:schemas-microsoft-com:vml" Requires="v">
                <p:oleObj spid="_x0000_s153683"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793" y="821541"/>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13"/>
          <p:cNvSpPr txBox="1">
            <a:spLocks noChangeArrowheads="1"/>
          </p:cNvSpPr>
          <p:nvPr/>
        </p:nvSpPr>
        <p:spPr bwMode="auto">
          <a:xfrm>
            <a:off x="3598491" y="1156859"/>
            <a:ext cx="2200083" cy="519113"/>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能量算符</a:t>
            </a:r>
          </a:p>
        </p:txBody>
      </p:sp>
      <p:graphicFrame>
        <p:nvGraphicFramePr>
          <p:cNvPr id="20" name="Object 3"/>
          <p:cNvGraphicFramePr>
            <a:graphicFrameLocks noChangeAspect="1"/>
          </p:cNvGraphicFramePr>
          <p:nvPr>
            <p:extLst>
              <p:ext uri="{D42A27DB-BD31-4B8C-83A1-F6EECF244321}">
                <p14:modId xmlns:p14="http://schemas.microsoft.com/office/powerpoint/2010/main" val="3604581513"/>
              </p:ext>
            </p:extLst>
          </p:nvPr>
        </p:nvGraphicFramePr>
        <p:xfrm>
          <a:off x="6343064" y="702083"/>
          <a:ext cx="2030413" cy="1176338"/>
        </p:xfrm>
        <a:graphic>
          <a:graphicData uri="http://schemas.openxmlformats.org/presentationml/2006/ole">
            <mc:AlternateContent xmlns:mc="http://schemas.openxmlformats.org/markup-compatibility/2006">
              <mc:Choice xmlns:v="urn:schemas-microsoft-com:vml" Requires="v">
                <p:oleObj spid="_x0000_s153684" name="公式" r:id="rId5" imgW="723981" imgH="361981" progId="Equation.3">
                  <p:embed/>
                </p:oleObj>
              </mc:Choice>
              <mc:Fallback>
                <p:oleObj name="公式" r:id="rId5" imgW="723981" imgH="3619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3064" y="702083"/>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矩形 14"/>
          <p:cNvSpPr>
            <a:spLocks noChangeArrowheads="1"/>
          </p:cNvSpPr>
          <p:nvPr/>
        </p:nvSpPr>
        <p:spPr bwMode="auto">
          <a:xfrm>
            <a:off x="8279182" y="1029108"/>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动量算符</a:t>
            </a:r>
          </a:p>
        </p:txBody>
      </p:sp>
      <p:sp>
        <p:nvSpPr>
          <p:cNvPr id="14" name="Text Box 3"/>
          <p:cNvSpPr txBox="1">
            <a:spLocks noChangeArrowheads="1"/>
          </p:cNvSpPr>
          <p:nvPr/>
        </p:nvSpPr>
        <p:spPr bwMode="auto">
          <a:xfrm>
            <a:off x="2388490" y="1825917"/>
            <a:ext cx="813383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7325" indent="-1873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Times New Roman" panose="02020603050405020304" pitchFamily="18" charset="0"/>
              </a:rPr>
              <a:t>把自由粒子</a:t>
            </a:r>
            <a:r>
              <a:rPr lang="zh-CN" altLang="en-GB" sz="2800" b="1" dirty="0">
                <a:solidFill>
                  <a:srgbClr val="0000FF"/>
                </a:solidFill>
                <a:latin typeface="Times New Roman" panose="02020603050405020304" pitchFamily="18" charset="0"/>
              </a:rPr>
              <a:t>运动</a:t>
            </a:r>
            <a:r>
              <a:rPr lang="zh-CN" altLang="en-US" sz="2800" b="1" dirty="0">
                <a:solidFill>
                  <a:srgbClr val="0000FF"/>
                </a:solidFill>
                <a:latin typeface="Times New Roman" panose="02020603050405020304" pitchFamily="18" charset="0"/>
              </a:rPr>
              <a:t>算符推广到非自由粒子运动，粒子所处的势场为</a:t>
            </a:r>
            <a:r>
              <a:rPr lang="en-US" altLang="zh-CN" sz="2800" b="1" i="1" dirty="0">
                <a:solidFill>
                  <a:srgbClr val="FF0000"/>
                </a:solidFill>
                <a:latin typeface="Times New Roman" panose="02020603050405020304" pitchFamily="18" charset="0"/>
              </a:rPr>
              <a:t>U</a:t>
            </a:r>
            <a:r>
              <a:rPr lang="en-US" altLang="zh-CN" sz="2800" b="1" dirty="0">
                <a:solidFill>
                  <a:srgbClr val="FF0000"/>
                </a:solidFill>
                <a:latin typeface="Times New Roman" panose="02020603050405020304" pitchFamily="18" charset="0"/>
              </a:rPr>
              <a:t>(</a:t>
            </a:r>
            <a:r>
              <a:rPr lang="en-US" altLang="zh-CN" sz="2800" b="1" i="1" dirty="0" err="1">
                <a:solidFill>
                  <a:srgbClr val="FF0000"/>
                </a:solidFill>
                <a:latin typeface="Times New Roman" panose="02020603050405020304" pitchFamily="18" charset="0"/>
              </a:rPr>
              <a:t>x</a:t>
            </a:r>
            <a:r>
              <a:rPr lang="en-US" altLang="zh-CN" sz="2800" b="1" dirty="0" err="1">
                <a:solidFill>
                  <a:srgbClr val="FF0000"/>
                </a:solidFill>
                <a:latin typeface="Times New Roman" panose="02020603050405020304" pitchFamily="18" charset="0"/>
              </a:rPr>
              <a:t>,</a:t>
            </a:r>
            <a:r>
              <a:rPr lang="en-US" altLang="zh-CN" sz="2800" b="1" i="1" dirty="0" err="1">
                <a:solidFill>
                  <a:srgbClr val="FF0000"/>
                </a:solidFill>
                <a:latin typeface="Times New Roman" panose="02020603050405020304" pitchFamily="18" charset="0"/>
              </a:rPr>
              <a:t>t</a:t>
            </a:r>
            <a:r>
              <a:rPr lang="en-US" altLang="zh-CN" sz="2800" b="1" dirty="0">
                <a:solidFill>
                  <a:srgbClr val="FF0000"/>
                </a:solidFill>
                <a:latin typeface="Times New Roman" panose="02020603050405020304" pitchFamily="18" charset="0"/>
              </a:rPr>
              <a:t>)</a:t>
            </a:r>
            <a:endParaRPr lang="zh-CN" altLang="en-US" sz="2800" b="1" dirty="0">
              <a:solidFill>
                <a:srgbClr val="0000FF"/>
              </a:solidFill>
              <a:latin typeface="Calibri" panose="020F0502020204030204" pitchFamily="34" charset="0"/>
            </a:endParaRPr>
          </a:p>
        </p:txBody>
      </p:sp>
      <p:sp>
        <p:nvSpPr>
          <p:cNvPr id="16" name="矩形 15"/>
          <p:cNvSpPr/>
          <p:nvPr/>
        </p:nvSpPr>
        <p:spPr>
          <a:xfrm>
            <a:off x="2324762" y="2831102"/>
            <a:ext cx="6048715" cy="523220"/>
          </a:xfrm>
          <a:prstGeom prst="rect">
            <a:avLst/>
          </a:prstGeom>
        </p:spPr>
        <p:txBody>
          <a:bodyPr wrap="square">
            <a:spAutoFit/>
          </a:bodyPr>
          <a:lstStyle/>
          <a:p>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dirty="0">
                <a:solidFill>
                  <a:srgbClr val="008000"/>
                </a:solidFill>
                <a:latin typeface="Calibri" panose="020F0502020204030204" pitchFamily="34" charset="0"/>
              </a:rPr>
              <a:t>等于</a:t>
            </a:r>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endParaRPr lang="zh-CN" altLang="en-US" sz="2800" b="1" dirty="0">
              <a:solidFill>
                <a:srgbClr val="FF0000"/>
              </a:solidFill>
              <a:latin typeface="Calibri" panose="020F0502020204030204" pitchFamily="34" charset="0"/>
            </a:endParaRPr>
          </a:p>
        </p:txBody>
      </p:sp>
      <p:graphicFrame>
        <p:nvGraphicFramePr>
          <p:cNvPr id="17" name="Object 27"/>
          <p:cNvGraphicFramePr>
            <a:graphicFrameLocks noChangeAspect="1"/>
          </p:cNvGraphicFramePr>
          <p:nvPr>
            <p:extLst>
              <p:ext uri="{D42A27DB-BD31-4B8C-83A1-F6EECF244321}">
                <p14:modId xmlns:p14="http://schemas.microsoft.com/office/powerpoint/2010/main" val="2305311465"/>
              </p:ext>
            </p:extLst>
          </p:nvPr>
        </p:nvGraphicFramePr>
        <p:xfrm>
          <a:off x="2903267" y="3268331"/>
          <a:ext cx="4987925" cy="1255713"/>
        </p:xfrm>
        <a:graphic>
          <a:graphicData uri="http://schemas.openxmlformats.org/presentationml/2006/ole">
            <mc:AlternateContent xmlns:mc="http://schemas.openxmlformats.org/markup-compatibility/2006">
              <mc:Choice xmlns:v="urn:schemas-microsoft-com:vml" Requires="v">
                <p:oleObj spid="_x0000_s153685" name="公式" r:id="rId7" imgW="1333440" imgH="419040" progId="Equation.3">
                  <p:embed/>
                </p:oleObj>
              </mc:Choice>
              <mc:Fallback>
                <p:oleObj name="公式" r:id="rId7" imgW="1333440" imgH="419040" progId="Equation.3">
                  <p:embed/>
                  <p:pic>
                    <p:nvPicPr>
                      <p:cNvPr id="0" name=""/>
                      <p:cNvPicPr>
                        <a:picLocks noChangeAspect="1" noChangeArrowheads="1"/>
                      </p:cNvPicPr>
                      <p:nvPr/>
                    </p:nvPicPr>
                    <p:blipFill>
                      <a:blip r:embed="rId8"/>
                      <a:srcRect/>
                      <a:stretch>
                        <a:fillRect/>
                      </a:stretch>
                    </p:blipFill>
                    <p:spPr bwMode="auto">
                      <a:xfrm>
                        <a:off x="2903267" y="3268331"/>
                        <a:ext cx="49879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矩形 21"/>
          <p:cNvSpPr/>
          <p:nvPr/>
        </p:nvSpPr>
        <p:spPr>
          <a:xfrm>
            <a:off x="2324762" y="4361577"/>
            <a:ext cx="2771407"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r>
              <a:rPr lang="zh-CN" altLang="en-US" sz="2800" b="1" kern="0" dirty="0">
                <a:solidFill>
                  <a:srgbClr val="008000"/>
                </a:solidFill>
              </a:rPr>
              <a:t>算符</a:t>
            </a:r>
            <a:r>
              <a:rPr lang="zh-CN" altLang="en-US" sz="2800" b="1" dirty="0">
                <a:solidFill>
                  <a:srgbClr val="008000"/>
                </a:solidFill>
                <a:latin typeface="Calibri" panose="020F0502020204030204" pitchFamily="34" charset="0"/>
              </a:rPr>
              <a:t>化</a:t>
            </a:r>
          </a:p>
        </p:txBody>
      </p:sp>
      <p:sp>
        <p:nvSpPr>
          <p:cNvPr id="23" name="AutoShape 35"/>
          <p:cNvSpPr>
            <a:spLocks noChangeArrowheads="1"/>
          </p:cNvSpPr>
          <p:nvPr/>
        </p:nvSpPr>
        <p:spPr bwMode="auto">
          <a:xfrm>
            <a:off x="2038794" y="5437392"/>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4" name="Object 27"/>
          <p:cNvGraphicFramePr>
            <a:graphicFrameLocks noChangeAspect="1"/>
          </p:cNvGraphicFramePr>
          <p:nvPr>
            <p:extLst>
              <p:ext uri="{D42A27DB-BD31-4B8C-83A1-F6EECF244321}">
                <p14:modId xmlns:p14="http://schemas.microsoft.com/office/powerpoint/2010/main" val="717589760"/>
              </p:ext>
            </p:extLst>
          </p:nvPr>
        </p:nvGraphicFramePr>
        <p:xfrm>
          <a:off x="3217211" y="4899093"/>
          <a:ext cx="3757915" cy="1168440"/>
        </p:xfrm>
        <a:graphic>
          <a:graphicData uri="http://schemas.openxmlformats.org/presentationml/2006/ole">
            <mc:AlternateContent xmlns:mc="http://schemas.openxmlformats.org/markup-compatibility/2006">
              <mc:Choice xmlns:v="urn:schemas-microsoft-com:vml" Requires="v">
                <p:oleObj spid="_x0000_s153686" name="公式" r:id="rId9" imgW="1079280" imgH="419040" progId="Equation.3">
                  <p:embed/>
                </p:oleObj>
              </mc:Choice>
              <mc:Fallback>
                <p:oleObj name="公式" r:id="rId9" imgW="1079280" imgH="419040" progId="Equation.3">
                  <p:embed/>
                  <p:pic>
                    <p:nvPicPr>
                      <p:cNvPr id="0" name=""/>
                      <p:cNvPicPr>
                        <a:picLocks noChangeAspect="1" noChangeArrowheads="1"/>
                      </p:cNvPicPr>
                      <p:nvPr/>
                    </p:nvPicPr>
                    <p:blipFill>
                      <a:blip r:embed="rId10"/>
                      <a:srcRect/>
                      <a:stretch>
                        <a:fillRect/>
                      </a:stretch>
                    </p:blipFill>
                    <p:spPr bwMode="auto">
                      <a:xfrm>
                        <a:off x="3217211" y="4899093"/>
                        <a:ext cx="3757915" cy="1168440"/>
                      </a:xfrm>
                      <a:prstGeom prst="rect">
                        <a:avLst/>
                      </a:prstGeom>
                      <a:noFill/>
                      <a:ln>
                        <a:noFill/>
                      </a:ln>
                      <a:effectLst/>
                      <a:extLst/>
                    </p:spPr>
                  </p:pic>
                </p:oleObj>
              </mc:Fallback>
            </mc:AlternateContent>
          </a:graphicData>
        </a:graphic>
      </p:graphicFrame>
      <p:sp>
        <p:nvSpPr>
          <p:cNvPr id="26" name="矩形 25"/>
          <p:cNvSpPr/>
          <p:nvPr/>
        </p:nvSpPr>
        <p:spPr>
          <a:xfrm>
            <a:off x="4443875" y="6278045"/>
            <a:ext cx="2709396" cy="523220"/>
          </a:xfrm>
          <a:prstGeom prst="rect">
            <a:avLst/>
          </a:prstGeom>
        </p:spPr>
        <p:txBody>
          <a:bodyPr wrap="none">
            <a:spAutoFit/>
          </a:bodyPr>
          <a:lstStyle/>
          <a:p>
            <a:r>
              <a:rPr lang="zh-CN" altLang="en-US" sz="2800" b="1" dirty="0">
                <a:solidFill>
                  <a:srgbClr val="0070C0"/>
                </a:solidFill>
                <a:latin typeface="Calibri" panose="020F0502020204030204" pitchFamily="34" charset="0"/>
              </a:rPr>
              <a:t>称为</a:t>
            </a:r>
            <a:r>
              <a:rPr lang="zh-CN" altLang="en-US" sz="2800" b="1" dirty="0">
                <a:solidFill>
                  <a:srgbClr val="E628C2"/>
                </a:solidFill>
                <a:latin typeface="Calibri" panose="020F0502020204030204" pitchFamily="34" charset="0"/>
              </a:rPr>
              <a:t>哈密顿算符</a:t>
            </a:r>
            <a:endParaRPr lang="zh-CN" altLang="en-US" sz="2800" dirty="0"/>
          </a:p>
        </p:txBody>
      </p:sp>
      <p:graphicFrame>
        <p:nvGraphicFramePr>
          <p:cNvPr id="27" name="Object 5"/>
          <p:cNvGraphicFramePr>
            <a:graphicFrameLocks noChangeAspect="1"/>
          </p:cNvGraphicFramePr>
          <p:nvPr>
            <p:extLst>
              <p:ext uri="{D42A27DB-BD31-4B8C-83A1-F6EECF244321}">
                <p14:modId xmlns:p14="http://schemas.microsoft.com/office/powerpoint/2010/main" val="3281028069"/>
              </p:ext>
            </p:extLst>
          </p:nvPr>
        </p:nvGraphicFramePr>
        <p:xfrm>
          <a:off x="6764638" y="4884798"/>
          <a:ext cx="3757682" cy="1301247"/>
        </p:xfrm>
        <a:graphic>
          <a:graphicData uri="http://schemas.openxmlformats.org/presentationml/2006/ole">
            <mc:AlternateContent xmlns:mc="http://schemas.openxmlformats.org/markup-compatibility/2006">
              <mc:Choice xmlns:v="urn:schemas-microsoft-com:vml" Requires="v">
                <p:oleObj spid="_x0000_s153687" name="公式" r:id="rId11" imgW="1320480" imgH="431640" progId="Equation.3">
                  <p:embed/>
                </p:oleObj>
              </mc:Choice>
              <mc:Fallback>
                <p:oleObj name="公式" r:id="rId11" imgW="1320480" imgH="431640" progId="Equation.3">
                  <p:embed/>
                  <p:pic>
                    <p:nvPicPr>
                      <p:cNvPr id="0" name=""/>
                      <p:cNvPicPr>
                        <a:picLocks noChangeAspect="1" noChangeArrowheads="1"/>
                      </p:cNvPicPr>
                      <p:nvPr/>
                    </p:nvPicPr>
                    <p:blipFill>
                      <a:blip r:embed="rId12"/>
                      <a:srcRect/>
                      <a:stretch>
                        <a:fillRect/>
                      </a:stretch>
                    </p:blipFill>
                    <p:spPr bwMode="auto">
                      <a:xfrm>
                        <a:off x="6764638" y="4884798"/>
                        <a:ext cx="3757682" cy="1301247"/>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style.rotation</p:attrName>
                                        </p:attrNameLst>
                                      </p:cBhvr>
                                      <p:tavLst>
                                        <p:tav tm="0">
                                          <p:val>
                                            <p:fltVal val="90"/>
                                          </p:val>
                                        </p:tav>
                                        <p:tav tm="100000">
                                          <p:val>
                                            <p:fltVal val="0"/>
                                          </p:val>
                                        </p:tav>
                                      </p:tavLst>
                                    </p:anim>
                                    <p:animEffect transition="in" filter="fade">
                                      <p:cBhvr>
                                        <p:cTn id="26" dur="1000"/>
                                        <p:tgtEl>
                                          <p:spTgt spid="20"/>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fltVal val="0"/>
                                          </p:val>
                                        </p:tav>
                                        <p:tav tm="100000">
                                          <p:val>
                                            <p:strVal val="#ppt_w"/>
                                          </p:val>
                                        </p:tav>
                                      </p:tavLst>
                                    </p:anim>
                                    <p:anim calcmode="lin" valueType="num">
                                      <p:cBhvr>
                                        <p:cTn id="30" dur="1000" fill="hold"/>
                                        <p:tgtEl>
                                          <p:spTgt spid="21"/>
                                        </p:tgtEl>
                                        <p:attrNameLst>
                                          <p:attrName>ppt_h</p:attrName>
                                        </p:attrNameLst>
                                      </p:cBhvr>
                                      <p:tavLst>
                                        <p:tav tm="0">
                                          <p:val>
                                            <p:fltVal val="0"/>
                                          </p:val>
                                        </p:tav>
                                        <p:tav tm="100000">
                                          <p:val>
                                            <p:strVal val="#ppt_h"/>
                                          </p:val>
                                        </p:tav>
                                      </p:tavLst>
                                    </p:anim>
                                    <p:anim calcmode="lin" valueType="num">
                                      <p:cBhvr>
                                        <p:cTn id="31" dur="1000" fill="hold"/>
                                        <p:tgtEl>
                                          <p:spTgt spid="21"/>
                                        </p:tgtEl>
                                        <p:attrNameLst>
                                          <p:attrName>style.rotation</p:attrName>
                                        </p:attrNameLst>
                                      </p:cBhvr>
                                      <p:tavLst>
                                        <p:tav tm="0">
                                          <p:val>
                                            <p:fltVal val="90"/>
                                          </p:val>
                                        </p:tav>
                                        <p:tav tm="100000">
                                          <p:val>
                                            <p:fltVal val="0"/>
                                          </p:val>
                                        </p:tav>
                                      </p:tavLst>
                                    </p:anim>
                                    <p:animEffect transition="in" filter="fade">
                                      <p:cBhvr>
                                        <p:cTn id="32" dur="1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circle(in)">
                                      <p:cBhvr>
                                        <p:cTn id="42" dur="2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circle(in)">
                                      <p:cBhvr>
                                        <p:cTn id="53" dur="20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heel(1)">
                                      <p:cBhvr>
                                        <p:cTn id="58" dur="20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circle(in)">
                                      <p:cBhvr>
                                        <p:cTn id="70" dur="20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circle(in)">
                                      <p:cBhvr>
                                        <p:cTn id="7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21" grpId="0"/>
      <p:bldP spid="14" grpId="0"/>
      <p:bldP spid="16" grpId="0"/>
      <p:bldP spid="22" grpId="0"/>
      <p:bldP spid="23" grpId="0" animBg="1"/>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1026"/>
          <p:cNvGraphicFramePr>
            <a:graphicFrameLocks noChangeAspect="1"/>
          </p:cNvGraphicFramePr>
          <p:nvPr>
            <p:extLst>
              <p:ext uri="{D42A27DB-BD31-4B8C-83A1-F6EECF244321}">
                <p14:modId xmlns:p14="http://schemas.microsoft.com/office/powerpoint/2010/main" val="758780941"/>
              </p:ext>
            </p:extLst>
          </p:nvPr>
        </p:nvGraphicFramePr>
        <p:xfrm>
          <a:off x="2152144" y="252409"/>
          <a:ext cx="1339461" cy="974392"/>
        </p:xfrm>
        <a:graphic>
          <a:graphicData uri="http://schemas.openxmlformats.org/presentationml/2006/ole">
            <mc:AlternateContent xmlns:mc="http://schemas.openxmlformats.org/markup-compatibility/2006">
              <mc:Choice xmlns:v="urn:schemas-microsoft-com:vml" Requires="v">
                <p:oleObj spid="_x0000_s174098"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144" y="252409"/>
                        <a:ext cx="1339461" cy="974392"/>
                      </a:xfrm>
                      <a:prstGeom prst="rect">
                        <a:avLst/>
                      </a:prstGeom>
                      <a:noFill/>
                      <a:ln>
                        <a:noFill/>
                      </a:ln>
                      <a:effectLst/>
                      <a:extLst/>
                    </p:spPr>
                  </p:pic>
                </p:oleObj>
              </mc:Fallback>
            </mc:AlternateContent>
          </a:graphicData>
        </a:graphic>
      </p:graphicFrame>
      <p:sp>
        <p:nvSpPr>
          <p:cNvPr id="7" name="Text Box 13"/>
          <p:cNvSpPr txBox="1">
            <a:spLocks noChangeArrowheads="1"/>
          </p:cNvSpPr>
          <p:nvPr/>
        </p:nvSpPr>
        <p:spPr bwMode="auto">
          <a:xfrm>
            <a:off x="3436658" y="503650"/>
            <a:ext cx="2200083" cy="461665"/>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400" b="1" kern="0" dirty="0">
                <a:solidFill>
                  <a:srgbClr val="008000"/>
                </a:solidFill>
                <a:latin typeface="Times New Roman" pitchFamily="18" charset="0"/>
                <a:ea typeface="+mn-ea"/>
              </a:rPr>
              <a:t>—</a:t>
            </a:r>
            <a:r>
              <a:rPr lang="zh-CN" altLang="en-US" sz="2400" b="1" kern="0" dirty="0">
                <a:solidFill>
                  <a:srgbClr val="008000"/>
                </a:solidFill>
                <a:latin typeface="+mn-lt"/>
                <a:ea typeface="+mn-ea"/>
              </a:rPr>
              <a:t>能量算符</a:t>
            </a:r>
          </a:p>
        </p:txBody>
      </p:sp>
      <p:graphicFrame>
        <p:nvGraphicFramePr>
          <p:cNvPr id="8" name="Object 5"/>
          <p:cNvGraphicFramePr>
            <a:graphicFrameLocks noChangeAspect="1"/>
          </p:cNvGraphicFramePr>
          <p:nvPr>
            <p:extLst>
              <p:ext uri="{D42A27DB-BD31-4B8C-83A1-F6EECF244321}">
                <p14:modId xmlns:p14="http://schemas.microsoft.com/office/powerpoint/2010/main" val="3204715021"/>
              </p:ext>
            </p:extLst>
          </p:nvPr>
        </p:nvGraphicFramePr>
        <p:xfrm>
          <a:off x="5465424" y="252409"/>
          <a:ext cx="2911660" cy="919294"/>
        </p:xfrm>
        <a:graphic>
          <a:graphicData uri="http://schemas.openxmlformats.org/presentationml/2006/ole">
            <mc:AlternateContent xmlns:mc="http://schemas.openxmlformats.org/markup-compatibility/2006">
              <mc:Choice xmlns:v="urn:schemas-microsoft-com:vml" Requires="v">
                <p:oleObj spid="_x0000_s174099" name="公式" r:id="rId5" imgW="1447560" imgH="431640" progId="Equation.3">
                  <p:embed/>
                </p:oleObj>
              </mc:Choice>
              <mc:Fallback>
                <p:oleObj name="公式" r:id="rId5" imgW="1447560" imgH="431640" progId="Equation.3">
                  <p:embed/>
                  <p:pic>
                    <p:nvPicPr>
                      <p:cNvPr id="0" name=""/>
                      <p:cNvPicPr>
                        <a:picLocks noChangeAspect="1" noChangeArrowheads="1"/>
                      </p:cNvPicPr>
                      <p:nvPr/>
                    </p:nvPicPr>
                    <p:blipFill>
                      <a:blip r:embed="rId6"/>
                      <a:srcRect/>
                      <a:stretch>
                        <a:fillRect/>
                      </a:stretch>
                    </p:blipFill>
                    <p:spPr bwMode="auto">
                      <a:xfrm>
                        <a:off x="5465424" y="252409"/>
                        <a:ext cx="2911660" cy="919294"/>
                      </a:xfrm>
                      <a:prstGeom prst="rect">
                        <a:avLst/>
                      </a:prstGeom>
                      <a:noFill/>
                      <a:ln>
                        <a:noFill/>
                      </a:ln>
                      <a:effectLst/>
                      <a:extLst/>
                    </p:spPr>
                  </p:pic>
                </p:oleObj>
              </mc:Fallback>
            </mc:AlternateContent>
          </a:graphicData>
        </a:graphic>
      </p:graphicFrame>
      <p:sp>
        <p:nvSpPr>
          <p:cNvPr id="9" name="Text Box 13"/>
          <p:cNvSpPr txBox="1">
            <a:spLocks noChangeArrowheads="1"/>
          </p:cNvSpPr>
          <p:nvPr/>
        </p:nvSpPr>
        <p:spPr bwMode="auto">
          <a:xfrm>
            <a:off x="8377084" y="503650"/>
            <a:ext cx="2183412" cy="461665"/>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400" b="1" kern="0" dirty="0">
                <a:solidFill>
                  <a:srgbClr val="E628C2"/>
                </a:solidFill>
                <a:latin typeface="Times New Roman" pitchFamily="18" charset="0"/>
                <a:ea typeface="+mn-ea"/>
              </a:rPr>
              <a:t>—</a:t>
            </a:r>
            <a:r>
              <a:rPr lang="zh-CN" altLang="en-US" sz="2400" b="1" dirty="0">
                <a:solidFill>
                  <a:srgbClr val="E628C2"/>
                </a:solidFill>
                <a:latin typeface="Calibri" panose="020F0502020204030204" pitchFamily="34" charset="0"/>
              </a:rPr>
              <a:t>哈密顿算符</a:t>
            </a:r>
            <a:endParaRPr lang="zh-CN" altLang="en-US" sz="2400" dirty="0"/>
          </a:p>
        </p:txBody>
      </p:sp>
      <p:graphicFrame>
        <p:nvGraphicFramePr>
          <p:cNvPr id="16" name="Object 2"/>
          <p:cNvGraphicFramePr>
            <a:graphicFrameLocks noChangeAspect="1"/>
          </p:cNvGraphicFramePr>
          <p:nvPr>
            <p:extLst>
              <p:ext uri="{D42A27DB-BD31-4B8C-83A1-F6EECF244321}">
                <p14:modId xmlns:p14="http://schemas.microsoft.com/office/powerpoint/2010/main" val="2766430465"/>
              </p:ext>
            </p:extLst>
          </p:nvPr>
        </p:nvGraphicFramePr>
        <p:xfrm>
          <a:off x="4336221" y="4209186"/>
          <a:ext cx="1504950" cy="693738"/>
        </p:xfrm>
        <a:graphic>
          <a:graphicData uri="http://schemas.openxmlformats.org/presentationml/2006/ole">
            <mc:AlternateContent xmlns:mc="http://schemas.openxmlformats.org/markup-compatibility/2006">
              <mc:Choice xmlns:v="urn:schemas-microsoft-com:vml" Requires="v">
                <p:oleObj spid="_x0000_s174100" name="公式" r:id="rId7" imgW="545760" imgH="241200" progId="Equation.3">
                  <p:embed/>
                </p:oleObj>
              </mc:Choice>
              <mc:Fallback>
                <p:oleObj name="公式" r:id="rId7" imgW="545760" imgH="241200" progId="Equation.3">
                  <p:embed/>
                  <p:pic>
                    <p:nvPicPr>
                      <p:cNvPr id="0" name=""/>
                      <p:cNvPicPr>
                        <a:picLocks noChangeAspect="1" noChangeArrowheads="1"/>
                      </p:cNvPicPr>
                      <p:nvPr/>
                    </p:nvPicPr>
                    <p:blipFill>
                      <a:blip r:embed="rId8"/>
                      <a:srcRect/>
                      <a:stretch>
                        <a:fillRect/>
                      </a:stretch>
                    </p:blipFill>
                    <p:spPr bwMode="auto">
                      <a:xfrm>
                        <a:off x="4336221" y="4209186"/>
                        <a:ext cx="1504950" cy="693738"/>
                      </a:xfrm>
                      <a:prstGeom prst="rect">
                        <a:avLst/>
                      </a:prstGeom>
                      <a:noFill/>
                      <a:ln>
                        <a:noFill/>
                      </a:ln>
                      <a:effectLst/>
                      <a:extLst/>
                    </p:spPr>
                  </p:pic>
                </p:oleObj>
              </mc:Fallback>
            </mc:AlternateContent>
          </a:graphicData>
        </a:graphic>
      </p:graphicFrame>
      <p:sp>
        <p:nvSpPr>
          <p:cNvPr id="17" name="Rectangle 28"/>
          <p:cNvSpPr>
            <a:spLocks noChangeArrowheads="1"/>
          </p:cNvSpPr>
          <p:nvPr/>
        </p:nvSpPr>
        <p:spPr bwMode="auto">
          <a:xfrm>
            <a:off x="7896201" y="6235365"/>
            <a:ext cx="23471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18" name="Object 8"/>
          <p:cNvGraphicFramePr>
            <a:graphicFrameLocks noChangeAspect="1"/>
          </p:cNvGraphicFramePr>
          <p:nvPr>
            <p:extLst>
              <p:ext uri="{D42A27DB-BD31-4B8C-83A1-F6EECF244321}">
                <p14:modId xmlns:p14="http://schemas.microsoft.com/office/powerpoint/2010/main" val="1086155216"/>
              </p:ext>
            </p:extLst>
          </p:nvPr>
        </p:nvGraphicFramePr>
        <p:xfrm>
          <a:off x="5866360" y="4196226"/>
          <a:ext cx="2109788" cy="757237"/>
        </p:xfrm>
        <a:graphic>
          <a:graphicData uri="http://schemas.openxmlformats.org/presentationml/2006/ole">
            <mc:AlternateContent xmlns:mc="http://schemas.openxmlformats.org/markup-compatibility/2006">
              <mc:Choice xmlns:v="urn:schemas-microsoft-com:vml" Requires="v">
                <p:oleObj spid="_x0000_s174101" name="公式" r:id="rId9" imgW="672840" imgH="241200" progId="Equation.3">
                  <p:embed/>
                </p:oleObj>
              </mc:Choice>
              <mc:Fallback>
                <p:oleObj name="公式" r:id="rId9" imgW="672840" imgH="241200" progId="Equation.3">
                  <p:embed/>
                  <p:pic>
                    <p:nvPicPr>
                      <p:cNvPr id="0" name=""/>
                      <p:cNvPicPr>
                        <a:picLocks noChangeAspect="1" noChangeArrowheads="1"/>
                      </p:cNvPicPr>
                      <p:nvPr/>
                    </p:nvPicPr>
                    <p:blipFill>
                      <a:blip r:embed="rId10"/>
                      <a:srcRect/>
                      <a:stretch>
                        <a:fillRect/>
                      </a:stretch>
                    </p:blipFill>
                    <p:spPr bwMode="auto">
                      <a:xfrm>
                        <a:off x="5866360" y="4196226"/>
                        <a:ext cx="2109788" cy="757237"/>
                      </a:xfrm>
                      <a:prstGeom prst="rect">
                        <a:avLst/>
                      </a:prstGeom>
                      <a:noFill/>
                      <a:ln>
                        <a:noFill/>
                      </a:ln>
                      <a:effectLst/>
                      <a:extLst/>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1997988995"/>
              </p:ext>
            </p:extLst>
          </p:nvPr>
        </p:nvGraphicFramePr>
        <p:xfrm>
          <a:off x="4799856" y="5156894"/>
          <a:ext cx="4559748" cy="1187747"/>
        </p:xfrm>
        <a:graphic>
          <a:graphicData uri="http://schemas.openxmlformats.org/presentationml/2006/ole">
            <mc:AlternateContent xmlns:mc="http://schemas.openxmlformats.org/markup-compatibility/2006">
              <mc:Choice xmlns:v="urn:schemas-microsoft-com:vml" Requires="v">
                <p:oleObj spid="_x0000_s174102" name="公式" r:id="rId11" imgW="1828849" imgH="457267" progId="Equation.3">
                  <p:embed/>
                </p:oleObj>
              </mc:Choice>
              <mc:Fallback>
                <p:oleObj name="公式" r:id="rId11" imgW="1828849" imgH="45726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9856" y="5156894"/>
                        <a:ext cx="4559748" cy="1187747"/>
                      </a:xfrm>
                      <a:prstGeom prst="rect">
                        <a:avLst/>
                      </a:prstGeom>
                      <a:noFill/>
                      <a:ln>
                        <a:noFill/>
                      </a:ln>
                      <a:effectLst/>
                      <a:extLst/>
                    </p:spPr>
                  </p:pic>
                </p:oleObj>
              </mc:Fallback>
            </mc:AlternateContent>
          </a:graphicData>
        </a:graphic>
      </p:graphicFrame>
      <p:sp>
        <p:nvSpPr>
          <p:cNvPr id="11" name="矩形 10"/>
          <p:cNvSpPr/>
          <p:nvPr/>
        </p:nvSpPr>
        <p:spPr>
          <a:xfrm>
            <a:off x="1957559" y="1423221"/>
            <a:ext cx="8030594"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经典力学：</a:t>
            </a:r>
            <a:r>
              <a:rPr lang="zh-CN" altLang="en-US" sz="2800" b="1" dirty="0">
                <a:solidFill>
                  <a:srgbClr val="6600CC"/>
                </a:solidFill>
                <a:latin typeface="Calibri" panose="020F0502020204030204" pitchFamily="34" charset="0"/>
              </a:rPr>
              <a:t>对于保守系统，其</a:t>
            </a:r>
            <a:r>
              <a:rPr lang="zh-CN" altLang="zh-CN" sz="2800" b="1" dirty="0">
                <a:solidFill>
                  <a:srgbClr val="6600CC"/>
                </a:solidFill>
                <a:latin typeface="Times New Roman" panose="02020603050405020304" pitchFamily="18" charset="0"/>
              </a:rPr>
              <a:t>能量</a:t>
            </a:r>
            <a:r>
              <a:rPr lang="zh-CN" altLang="en-US" sz="2800" b="1" dirty="0">
                <a:solidFill>
                  <a:srgbClr val="6600CC"/>
                </a:solidFill>
                <a:latin typeface="Calibri" panose="020F0502020204030204" pitchFamily="34" charset="0"/>
              </a:rPr>
              <a:t>等于哈密顿</a:t>
            </a:r>
            <a:r>
              <a:rPr lang="zh-CN" altLang="zh-CN" sz="2800" b="1" dirty="0">
                <a:solidFill>
                  <a:srgbClr val="6600CC"/>
                </a:solidFill>
                <a:latin typeface="Times New Roman" panose="02020603050405020304" pitchFamily="18" charset="0"/>
              </a:rPr>
              <a:t>量</a:t>
            </a:r>
            <a:endParaRPr lang="zh-CN" altLang="en-US" sz="2800" b="1" dirty="0">
              <a:solidFill>
                <a:srgbClr val="6600CC"/>
              </a:solidFill>
              <a:latin typeface="Calibri" panose="020F0502020204030204" pitchFamily="34" charset="0"/>
            </a:endParaRPr>
          </a:p>
        </p:txBody>
      </p:sp>
      <p:sp>
        <p:nvSpPr>
          <p:cNvPr id="2" name="矩形 1"/>
          <p:cNvSpPr/>
          <p:nvPr/>
        </p:nvSpPr>
        <p:spPr>
          <a:xfrm>
            <a:off x="1957559" y="3134356"/>
            <a:ext cx="8064028" cy="954107"/>
          </a:xfrm>
          <a:prstGeom prst="rect">
            <a:avLst/>
          </a:prstGeom>
        </p:spPr>
        <p:txBody>
          <a:bodyPr wrap="square">
            <a:spAutoFit/>
          </a:bodyPr>
          <a:lstStyle/>
          <a:p>
            <a:r>
              <a:rPr lang="zh-CN" altLang="en-US" sz="2800" b="1" dirty="0">
                <a:solidFill>
                  <a:srgbClr val="FF00FF"/>
                </a:solidFill>
                <a:latin typeface="Calibri" panose="020F0502020204030204" pitchFamily="34" charset="0"/>
              </a:rPr>
              <a:t>量子力学：</a:t>
            </a:r>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zh-CN" altLang="en-US" sz="2800" b="1" dirty="0">
                <a:solidFill>
                  <a:srgbClr val="008000"/>
                </a:solidFill>
                <a:latin typeface="Calibri" panose="020F0502020204030204" pitchFamily="34" charset="0"/>
              </a:rPr>
              <a:t>等于哈密顿</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endParaRPr lang="zh-CN" altLang="en-US" sz="2800" b="1" kern="0" dirty="0">
              <a:solidFill>
                <a:srgbClr val="008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20170248"/>
              </p:ext>
            </p:extLst>
          </p:nvPr>
        </p:nvGraphicFramePr>
        <p:xfrm>
          <a:off x="3304824" y="5308648"/>
          <a:ext cx="1709737" cy="884237"/>
        </p:xfrm>
        <a:graphic>
          <a:graphicData uri="http://schemas.openxmlformats.org/presentationml/2006/ole">
            <mc:AlternateContent xmlns:mc="http://schemas.openxmlformats.org/markup-compatibility/2006">
              <mc:Choice xmlns:v="urn:schemas-microsoft-com:vml" Requires="v">
                <p:oleObj spid="_x0000_s174103" name="公式" r:id="rId13" imgW="761760" imgH="393480" progId="Equation.3">
                  <p:embed/>
                </p:oleObj>
              </mc:Choice>
              <mc:Fallback>
                <p:oleObj name="公式" r:id="rId13" imgW="761760" imgH="393480" progId="Equation.3">
                  <p:embed/>
                  <p:pic>
                    <p:nvPicPr>
                      <p:cNvPr id="0" name=""/>
                      <p:cNvPicPr/>
                      <p:nvPr/>
                    </p:nvPicPr>
                    <p:blipFill>
                      <a:blip r:embed="rId14"/>
                      <a:stretch>
                        <a:fillRect/>
                      </a:stretch>
                    </p:blipFill>
                    <p:spPr>
                      <a:xfrm>
                        <a:off x="3304824" y="5308648"/>
                        <a:ext cx="1709737" cy="884237"/>
                      </a:xfrm>
                      <a:prstGeom prst="rect">
                        <a:avLst/>
                      </a:prstGeom>
                    </p:spPr>
                  </p:pic>
                </p:oleObj>
              </mc:Fallback>
            </mc:AlternateContent>
          </a:graphicData>
        </a:graphic>
      </p:graphicFrame>
      <p:graphicFrame>
        <p:nvGraphicFramePr>
          <p:cNvPr id="15" name="Object 27"/>
          <p:cNvGraphicFramePr>
            <a:graphicFrameLocks noChangeAspect="1"/>
          </p:cNvGraphicFramePr>
          <p:nvPr>
            <p:extLst>
              <p:ext uri="{D42A27DB-BD31-4B8C-83A1-F6EECF244321}">
                <p14:modId xmlns:p14="http://schemas.microsoft.com/office/powerpoint/2010/main" val="1109435968"/>
              </p:ext>
            </p:extLst>
          </p:nvPr>
        </p:nvGraphicFramePr>
        <p:xfrm>
          <a:off x="4159693" y="1862041"/>
          <a:ext cx="4987925" cy="1255713"/>
        </p:xfrm>
        <a:graphic>
          <a:graphicData uri="http://schemas.openxmlformats.org/presentationml/2006/ole">
            <mc:AlternateContent xmlns:mc="http://schemas.openxmlformats.org/markup-compatibility/2006">
              <mc:Choice xmlns:v="urn:schemas-microsoft-com:vml" Requires="v">
                <p:oleObj spid="_x0000_s174104" name="公式" r:id="rId15" imgW="1333440" imgH="419040" progId="Equation.3">
                  <p:embed/>
                </p:oleObj>
              </mc:Choice>
              <mc:Fallback>
                <p:oleObj name="公式" r:id="rId15" imgW="1333440" imgH="419040" progId="Equation.3">
                  <p:embed/>
                  <p:pic>
                    <p:nvPicPr>
                      <p:cNvPr id="0" name=""/>
                      <p:cNvPicPr>
                        <a:picLocks noChangeAspect="1" noChangeArrowheads="1"/>
                      </p:cNvPicPr>
                      <p:nvPr/>
                    </p:nvPicPr>
                    <p:blipFill>
                      <a:blip r:embed="rId16"/>
                      <a:srcRect/>
                      <a:stretch>
                        <a:fillRect/>
                      </a:stretch>
                    </p:blipFill>
                    <p:spPr bwMode="auto">
                      <a:xfrm>
                        <a:off x="4159693" y="1862041"/>
                        <a:ext cx="49879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AutoShape 35"/>
          <p:cNvSpPr>
            <a:spLocks noChangeArrowheads="1"/>
          </p:cNvSpPr>
          <p:nvPr/>
        </p:nvSpPr>
        <p:spPr bwMode="auto">
          <a:xfrm>
            <a:off x="2152144" y="5661249"/>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Tree>
    <p:extLst>
      <p:ext uri="{BB962C8B-B14F-4D97-AF65-F5344CB8AC3E}">
        <p14:creationId xmlns:p14="http://schemas.microsoft.com/office/powerpoint/2010/main" val="371114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ircle(in)">
                                      <p:cBhvr>
                                        <p:cTn id="37" dur="2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heel(1)">
                                      <p:cBhvr>
                                        <p:cTn id="52" dur="20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P spid="11" grpId="0"/>
      <p:bldP spid="2" grpId="0"/>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6"/>
          <p:cNvGraphicFramePr>
            <a:graphicFrameLocks noChangeAspect="1"/>
          </p:cNvGraphicFramePr>
          <p:nvPr>
            <p:extLst>
              <p:ext uri="{D42A27DB-BD31-4B8C-83A1-F6EECF244321}">
                <p14:modId xmlns:p14="http://schemas.microsoft.com/office/powerpoint/2010/main" val="4216190425"/>
              </p:ext>
            </p:extLst>
          </p:nvPr>
        </p:nvGraphicFramePr>
        <p:xfrm>
          <a:off x="2183262" y="133134"/>
          <a:ext cx="1619250" cy="1177925"/>
        </p:xfrm>
        <a:graphic>
          <a:graphicData uri="http://schemas.openxmlformats.org/presentationml/2006/ole">
            <mc:AlternateContent xmlns:mc="http://schemas.openxmlformats.org/markup-compatibility/2006">
              <mc:Choice xmlns:v="urn:schemas-microsoft-com:vml" Requires="v">
                <p:oleObj spid="_x0000_s156716"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262" y="133134"/>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13"/>
          <p:cNvSpPr txBox="1">
            <a:spLocks noChangeArrowheads="1"/>
          </p:cNvSpPr>
          <p:nvPr/>
        </p:nvSpPr>
        <p:spPr bwMode="auto">
          <a:xfrm>
            <a:off x="3742960" y="468452"/>
            <a:ext cx="2200083" cy="519113"/>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能量算符</a:t>
            </a:r>
          </a:p>
        </p:txBody>
      </p:sp>
      <p:graphicFrame>
        <p:nvGraphicFramePr>
          <p:cNvPr id="4" name="Object 3"/>
          <p:cNvGraphicFramePr>
            <a:graphicFrameLocks noChangeAspect="1"/>
          </p:cNvGraphicFramePr>
          <p:nvPr>
            <p:extLst>
              <p:ext uri="{D42A27DB-BD31-4B8C-83A1-F6EECF244321}">
                <p14:modId xmlns:p14="http://schemas.microsoft.com/office/powerpoint/2010/main" val="104434279"/>
              </p:ext>
            </p:extLst>
          </p:nvPr>
        </p:nvGraphicFramePr>
        <p:xfrm>
          <a:off x="6487533" y="13676"/>
          <a:ext cx="2030413" cy="1176338"/>
        </p:xfrm>
        <a:graphic>
          <a:graphicData uri="http://schemas.openxmlformats.org/presentationml/2006/ole">
            <mc:AlternateContent xmlns:mc="http://schemas.openxmlformats.org/markup-compatibility/2006">
              <mc:Choice xmlns:v="urn:schemas-microsoft-com:vml" Requires="v">
                <p:oleObj spid="_x0000_s156717" name="公式" r:id="rId5" imgW="723981" imgH="361981" progId="Equation.3">
                  <p:embed/>
                </p:oleObj>
              </mc:Choice>
              <mc:Fallback>
                <p:oleObj name="公式" r:id="rId5" imgW="723981" imgH="3619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7533" y="13676"/>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14"/>
          <p:cNvSpPr>
            <a:spLocks noChangeArrowheads="1"/>
          </p:cNvSpPr>
          <p:nvPr/>
        </p:nvSpPr>
        <p:spPr bwMode="auto">
          <a:xfrm>
            <a:off x="8423651" y="340701"/>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动量算符</a:t>
            </a:r>
          </a:p>
        </p:txBody>
      </p:sp>
      <p:sp>
        <p:nvSpPr>
          <p:cNvPr id="6" name="矩形 5"/>
          <p:cNvSpPr/>
          <p:nvPr/>
        </p:nvSpPr>
        <p:spPr>
          <a:xfrm>
            <a:off x="3223387" y="1467323"/>
            <a:ext cx="5439310" cy="523220"/>
          </a:xfrm>
          <a:prstGeom prst="rect">
            <a:avLst/>
          </a:prstGeom>
        </p:spPr>
        <p:txBody>
          <a:bodyPr wrap="none">
            <a:spAutoFit/>
          </a:bodyPr>
          <a:lstStyle/>
          <a:p>
            <a:pPr eaLnBrk="1" hangingPunct="1">
              <a:buFontTx/>
              <a:buChar char="•"/>
            </a:pPr>
            <a:r>
              <a:rPr lang="zh-CN" altLang="en-GB" sz="2800" b="1" dirty="0">
                <a:solidFill>
                  <a:srgbClr val="0000FF"/>
                </a:solidFill>
                <a:latin typeface="Times New Roman" panose="02020603050405020304" pitchFamily="18" charset="0"/>
              </a:rPr>
              <a:t>推广到</a:t>
            </a:r>
            <a:r>
              <a:rPr lang="zh-CN" altLang="en-US" sz="2800" b="1" dirty="0">
                <a:solidFill>
                  <a:srgbClr val="0000FF"/>
                </a:solidFill>
                <a:latin typeface="Times New Roman" panose="02020603050405020304" pitchFamily="18" charset="0"/>
              </a:rPr>
              <a:t>三维势场                         中</a:t>
            </a:r>
          </a:p>
        </p:txBody>
      </p:sp>
      <p:graphicFrame>
        <p:nvGraphicFramePr>
          <p:cNvPr id="7" name="对象 6"/>
          <p:cNvGraphicFramePr>
            <a:graphicFrameLocks noChangeAspect="1"/>
          </p:cNvGraphicFramePr>
          <p:nvPr>
            <p:extLst>
              <p:ext uri="{D42A27DB-BD31-4B8C-83A1-F6EECF244321}">
                <p14:modId xmlns:p14="http://schemas.microsoft.com/office/powerpoint/2010/main" val="519004203"/>
              </p:ext>
            </p:extLst>
          </p:nvPr>
        </p:nvGraphicFramePr>
        <p:xfrm>
          <a:off x="6295417" y="1334924"/>
          <a:ext cx="1352178" cy="600968"/>
        </p:xfrm>
        <a:graphic>
          <a:graphicData uri="http://schemas.openxmlformats.org/presentationml/2006/ole">
            <mc:AlternateContent xmlns:mc="http://schemas.openxmlformats.org/markup-compatibility/2006">
              <mc:Choice xmlns:v="urn:schemas-microsoft-com:vml" Requires="v">
                <p:oleObj spid="_x0000_s156718" name="公式" r:id="rId7" imgW="457200" imgH="203040" progId="Equation.3">
                  <p:embed/>
                </p:oleObj>
              </mc:Choice>
              <mc:Fallback>
                <p:oleObj name="公式" r:id="rId7" imgW="457200" imgH="203040" progId="Equation.3">
                  <p:embed/>
                  <p:pic>
                    <p:nvPicPr>
                      <p:cNvPr id="0" name=""/>
                      <p:cNvPicPr/>
                      <p:nvPr/>
                    </p:nvPicPr>
                    <p:blipFill>
                      <a:blip r:embed="rId8"/>
                      <a:stretch>
                        <a:fillRect/>
                      </a:stretch>
                    </p:blipFill>
                    <p:spPr>
                      <a:xfrm>
                        <a:off x="6295417" y="1334924"/>
                        <a:ext cx="1352178" cy="600968"/>
                      </a:xfrm>
                      <a:prstGeom prst="rect">
                        <a:avLst/>
                      </a:prstGeom>
                    </p:spPr>
                  </p:pic>
                </p:oleObj>
              </mc:Fallback>
            </mc:AlternateContent>
          </a:graphicData>
        </a:graphic>
      </p:graphicFrame>
      <p:sp>
        <p:nvSpPr>
          <p:cNvPr id="17" name="矩形 16"/>
          <p:cNvSpPr/>
          <p:nvPr/>
        </p:nvSpPr>
        <p:spPr>
          <a:xfrm>
            <a:off x="2613983" y="1966527"/>
            <a:ext cx="6048715" cy="523220"/>
          </a:xfrm>
          <a:prstGeom prst="rect">
            <a:avLst/>
          </a:prstGeom>
        </p:spPr>
        <p:txBody>
          <a:bodyPr wrap="square">
            <a:spAutoFit/>
          </a:bodyPr>
          <a:lstStyle/>
          <a:p>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dirty="0">
                <a:solidFill>
                  <a:srgbClr val="008000"/>
                </a:solidFill>
                <a:latin typeface="Calibri" panose="020F0502020204030204" pitchFamily="34" charset="0"/>
              </a:rPr>
              <a:t>等于</a:t>
            </a:r>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endParaRPr lang="zh-CN" altLang="en-US" sz="2800" b="1" dirty="0">
              <a:solidFill>
                <a:srgbClr val="FF0000"/>
              </a:solidFill>
              <a:latin typeface="Calibri" panose="020F0502020204030204" pitchFamily="34" charset="0"/>
            </a:endParaRPr>
          </a:p>
        </p:txBody>
      </p:sp>
      <p:graphicFrame>
        <p:nvGraphicFramePr>
          <p:cNvPr id="18" name="Object 12"/>
          <p:cNvGraphicFramePr>
            <a:graphicFrameLocks noChangeAspect="1"/>
          </p:cNvGraphicFramePr>
          <p:nvPr>
            <p:extLst>
              <p:ext uri="{D42A27DB-BD31-4B8C-83A1-F6EECF244321}">
                <p14:modId xmlns:p14="http://schemas.microsoft.com/office/powerpoint/2010/main" val="2567199273"/>
              </p:ext>
            </p:extLst>
          </p:nvPr>
        </p:nvGraphicFramePr>
        <p:xfrm>
          <a:off x="2478661" y="2507534"/>
          <a:ext cx="6319356" cy="1139945"/>
        </p:xfrm>
        <a:graphic>
          <a:graphicData uri="http://schemas.openxmlformats.org/presentationml/2006/ole">
            <mc:AlternateContent xmlns:mc="http://schemas.openxmlformats.org/markup-compatibility/2006">
              <mc:Choice xmlns:v="urn:schemas-microsoft-com:vml" Requires="v">
                <p:oleObj spid="_x0000_s156719" name="公式" r:id="rId9" imgW="1917360" imgH="431640" progId="Equation.3">
                  <p:embed/>
                </p:oleObj>
              </mc:Choice>
              <mc:Fallback>
                <p:oleObj name="公式" r:id="rId9" imgW="1917360" imgH="431640" progId="Equation.3">
                  <p:embed/>
                  <p:pic>
                    <p:nvPicPr>
                      <p:cNvPr id="0" name=""/>
                      <p:cNvPicPr>
                        <a:picLocks noChangeAspect="1" noChangeArrowheads="1"/>
                      </p:cNvPicPr>
                      <p:nvPr/>
                    </p:nvPicPr>
                    <p:blipFill>
                      <a:blip r:embed="rId10"/>
                      <a:srcRect/>
                      <a:stretch>
                        <a:fillRect/>
                      </a:stretch>
                    </p:blipFill>
                    <p:spPr bwMode="auto">
                      <a:xfrm>
                        <a:off x="2478661" y="2507534"/>
                        <a:ext cx="6319356" cy="1139945"/>
                      </a:xfrm>
                      <a:prstGeom prst="rect">
                        <a:avLst/>
                      </a:prstGeom>
                      <a:noFill/>
                      <a:ln>
                        <a:noFill/>
                      </a:ln>
                      <a:effectLst/>
                      <a:extLst/>
                    </p:spPr>
                  </p:pic>
                </p:oleObj>
              </mc:Fallback>
            </mc:AlternateContent>
          </a:graphicData>
        </a:graphic>
      </p:graphicFrame>
      <p:sp>
        <p:nvSpPr>
          <p:cNvPr id="19" name="矩形 18"/>
          <p:cNvSpPr/>
          <p:nvPr/>
        </p:nvSpPr>
        <p:spPr>
          <a:xfrm>
            <a:off x="2093328" y="3728425"/>
            <a:ext cx="2771407"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r>
              <a:rPr lang="zh-CN" altLang="en-US" sz="2800" b="1" kern="0" dirty="0">
                <a:solidFill>
                  <a:srgbClr val="008000"/>
                </a:solidFill>
              </a:rPr>
              <a:t>算符</a:t>
            </a:r>
            <a:r>
              <a:rPr lang="zh-CN" altLang="en-US" sz="2800" b="1" dirty="0">
                <a:solidFill>
                  <a:srgbClr val="FF0000"/>
                </a:solidFill>
                <a:latin typeface="Calibri" panose="020F0502020204030204" pitchFamily="34" charset="0"/>
              </a:rPr>
              <a:t>化</a:t>
            </a:r>
          </a:p>
        </p:txBody>
      </p:sp>
      <p:sp>
        <p:nvSpPr>
          <p:cNvPr id="20" name="AutoShape 35"/>
          <p:cNvSpPr>
            <a:spLocks noChangeArrowheads="1"/>
          </p:cNvSpPr>
          <p:nvPr/>
        </p:nvSpPr>
        <p:spPr bwMode="auto">
          <a:xfrm>
            <a:off x="2628490" y="4590359"/>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1552113344"/>
              </p:ext>
            </p:extLst>
          </p:nvPr>
        </p:nvGraphicFramePr>
        <p:xfrm>
          <a:off x="3860006" y="3978147"/>
          <a:ext cx="6223000" cy="1293813"/>
        </p:xfrm>
        <a:graphic>
          <a:graphicData uri="http://schemas.openxmlformats.org/presentationml/2006/ole">
            <mc:AlternateContent xmlns:mc="http://schemas.openxmlformats.org/markup-compatibility/2006">
              <mc:Choice xmlns:v="urn:schemas-microsoft-com:vml" Requires="v">
                <p:oleObj spid="_x0000_s156720" name="公式" r:id="rId11" imgW="1663560" imgH="431640" progId="Equation.3">
                  <p:embed/>
                </p:oleObj>
              </mc:Choice>
              <mc:Fallback>
                <p:oleObj name="公式" r:id="rId11" imgW="1663560" imgH="431640" progId="Equation.3">
                  <p:embed/>
                  <p:pic>
                    <p:nvPicPr>
                      <p:cNvPr id="0" name=""/>
                      <p:cNvPicPr>
                        <a:picLocks noChangeAspect="1" noChangeArrowheads="1"/>
                      </p:cNvPicPr>
                      <p:nvPr/>
                    </p:nvPicPr>
                    <p:blipFill>
                      <a:blip r:embed="rId12"/>
                      <a:srcRect/>
                      <a:stretch>
                        <a:fillRect/>
                      </a:stretch>
                    </p:blipFill>
                    <p:spPr bwMode="auto">
                      <a:xfrm>
                        <a:off x="3860006" y="3978147"/>
                        <a:ext cx="6223000"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2933312673"/>
              </p:ext>
            </p:extLst>
          </p:nvPr>
        </p:nvGraphicFramePr>
        <p:xfrm>
          <a:off x="3531394" y="5287123"/>
          <a:ext cx="6551612" cy="1381125"/>
        </p:xfrm>
        <a:graphic>
          <a:graphicData uri="http://schemas.openxmlformats.org/presentationml/2006/ole">
            <mc:AlternateContent xmlns:mc="http://schemas.openxmlformats.org/markup-compatibility/2006">
              <mc:Choice xmlns:v="urn:schemas-microsoft-com:vml" Requires="v">
                <p:oleObj spid="_x0000_s156721" name="公式" r:id="rId13" imgW="2171520" imgH="457200" progId="Equation.3">
                  <p:embed/>
                </p:oleObj>
              </mc:Choice>
              <mc:Fallback>
                <p:oleObj name="公式" r:id="rId13" imgW="2171520" imgH="457200" progId="Equation.3">
                  <p:embed/>
                  <p:pic>
                    <p:nvPicPr>
                      <p:cNvPr id="0" name=""/>
                      <p:cNvPicPr>
                        <a:picLocks noChangeAspect="1" noChangeArrowheads="1"/>
                      </p:cNvPicPr>
                      <p:nvPr/>
                    </p:nvPicPr>
                    <p:blipFill>
                      <a:blip r:embed="rId14"/>
                      <a:srcRect/>
                      <a:stretch>
                        <a:fillRect/>
                      </a:stretch>
                    </p:blipFill>
                    <p:spPr bwMode="auto">
                      <a:xfrm>
                        <a:off x="3531394" y="5287123"/>
                        <a:ext cx="6551612"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39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2000"/>
                                        <p:tgtEl>
                                          <p:spTgt spid="6"/>
                                        </p:tgtEl>
                                      </p:cBhvr>
                                    </p:animEffect>
                                  </p:childTnLst>
                                </p:cTn>
                              </p:par>
                              <p:par>
                                <p:cTn id="32" presetID="6"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ircle(in)">
                                      <p:cBhvr>
                                        <p:cTn id="34" dur="2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ircle(in)">
                                      <p:cBhvr>
                                        <p:cTn id="39" dur="2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circle(in)">
                                      <p:cBhvr>
                                        <p:cTn id="50" dur="20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1)">
                                      <p:cBhvr>
                                        <p:cTn id="55" dur="20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ppt_x"/>
                                          </p:val>
                                        </p:tav>
                                        <p:tav tm="100000">
                                          <p:val>
                                            <p:strVal val="#ppt_x"/>
                                          </p:val>
                                        </p:tav>
                                      </p:tavLst>
                                    </p:anim>
                                    <p:anim calcmode="lin" valueType="num">
                                      <p:cBhvr additive="base">
                                        <p:cTn id="6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7" grpId="0"/>
      <p:bldP spid="1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286626" y="1917700"/>
            <a:ext cx="47625" cy="2197420"/>
            <a:chOff x="0" y="0"/>
            <a:chExt cx="48" cy="1730"/>
          </a:xfrm>
        </p:grpSpPr>
        <p:sp>
          <p:nvSpPr>
            <p:cNvPr id="49" name="未知"/>
            <p:cNvSpPr>
              <a:spLocks/>
            </p:cNvSpPr>
            <p:nvPr/>
          </p:nvSpPr>
          <p:spPr bwMode="auto">
            <a:xfrm>
              <a:off x="0" y="0"/>
              <a:ext cx="48" cy="480"/>
            </a:xfrm>
            <a:custGeom>
              <a:avLst/>
              <a:gdLst>
                <a:gd name="T0" fmla="*/ 0 w 48"/>
                <a:gd name="T1" fmla="*/ 0 h 768"/>
                <a:gd name="T2" fmla="*/ 0 w 48"/>
                <a:gd name="T3" fmla="*/ 1 h 768"/>
                <a:gd name="T4" fmla="*/ 48 w 48"/>
                <a:gd name="T5" fmla="*/ 1 h 768"/>
                <a:gd name="T6" fmla="*/ 48 w 48"/>
                <a:gd name="T7" fmla="*/ 0 h 768"/>
                <a:gd name="T8" fmla="*/ 0 w 48"/>
                <a:gd name="T9" fmla="*/ 0 h 768"/>
                <a:gd name="T10" fmla="*/ 0 60000 65536"/>
                <a:gd name="T11" fmla="*/ 0 60000 65536"/>
                <a:gd name="T12" fmla="*/ 0 60000 65536"/>
                <a:gd name="T13" fmla="*/ 0 60000 65536"/>
                <a:gd name="T14" fmla="*/ 0 60000 65536"/>
                <a:gd name="T15" fmla="*/ 0 w 48"/>
                <a:gd name="T16" fmla="*/ 0 h 768"/>
                <a:gd name="T17" fmla="*/ 48 w 48"/>
                <a:gd name="T18" fmla="*/ 768 h 768"/>
              </a:gdLst>
              <a:ahLst/>
              <a:cxnLst>
                <a:cxn ang="T10">
                  <a:pos x="T0" y="T1"/>
                </a:cxn>
                <a:cxn ang="T11">
                  <a:pos x="T2" y="T3"/>
                </a:cxn>
                <a:cxn ang="T12">
                  <a:pos x="T4" y="T5"/>
                </a:cxn>
                <a:cxn ang="T13">
                  <a:pos x="T6" y="T7"/>
                </a:cxn>
                <a:cxn ang="T14">
                  <a:pos x="T8" y="T9"/>
                </a:cxn>
              </a:cxnLst>
              <a:rect l="T15" t="T16" r="T17" b="T18"/>
              <a:pathLst>
                <a:path w="48" h="768">
                  <a:moveTo>
                    <a:pt x="0" y="0"/>
                  </a:moveTo>
                  <a:lnTo>
                    <a:pt x="0" y="768"/>
                  </a:lnTo>
                  <a:lnTo>
                    <a:pt x="48" y="672"/>
                  </a:lnTo>
                  <a:lnTo>
                    <a:pt x="48" y="0"/>
                  </a:lnTo>
                  <a:lnTo>
                    <a:pt x="0" y="0"/>
                  </a:lnTo>
                  <a:close/>
                </a:path>
              </a:pathLst>
            </a:custGeom>
            <a:solidFill>
              <a:schemeClr val="tx1"/>
            </a:solidFill>
            <a:ln w="9525">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0" name="未知"/>
            <p:cNvSpPr>
              <a:spLocks/>
            </p:cNvSpPr>
            <p:nvPr/>
          </p:nvSpPr>
          <p:spPr bwMode="auto">
            <a:xfrm flipV="1">
              <a:off x="0" y="1250"/>
              <a:ext cx="48" cy="480"/>
            </a:xfrm>
            <a:custGeom>
              <a:avLst/>
              <a:gdLst>
                <a:gd name="T0" fmla="*/ 0 w 48"/>
                <a:gd name="T1" fmla="*/ 0 h 768"/>
                <a:gd name="T2" fmla="*/ 0 w 48"/>
                <a:gd name="T3" fmla="*/ 1 h 768"/>
                <a:gd name="T4" fmla="*/ 48 w 48"/>
                <a:gd name="T5" fmla="*/ 1 h 768"/>
                <a:gd name="T6" fmla="*/ 48 w 48"/>
                <a:gd name="T7" fmla="*/ 0 h 768"/>
                <a:gd name="T8" fmla="*/ 0 w 48"/>
                <a:gd name="T9" fmla="*/ 0 h 768"/>
                <a:gd name="T10" fmla="*/ 0 60000 65536"/>
                <a:gd name="T11" fmla="*/ 0 60000 65536"/>
                <a:gd name="T12" fmla="*/ 0 60000 65536"/>
                <a:gd name="T13" fmla="*/ 0 60000 65536"/>
                <a:gd name="T14" fmla="*/ 0 60000 65536"/>
                <a:gd name="T15" fmla="*/ 0 w 48"/>
                <a:gd name="T16" fmla="*/ 0 h 768"/>
                <a:gd name="T17" fmla="*/ 48 w 48"/>
                <a:gd name="T18" fmla="*/ 768 h 768"/>
              </a:gdLst>
              <a:ahLst/>
              <a:cxnLst>
                <a:cxn ang="T10">
                  <a:pos x="T0" y="T1"/>
                </a:cxn>
                <a:cxn ang="T11">
                  <a:pos x="T2" y="T3"/>
                </a:cxn>
                <a:cxn ang="T12">
                  <a:pos x="T4" y="T5"/>
                </a:cxn>
                <a:cxn ang="T13">
                  <a:pos x="T6" y="T7"/>
                </a:cxn>
                <a:cxn ang="T14">
                  <a:pos x="T8" y="T9"/>
                </a:cxn>
              </a:cxnLst>
              <a:rect l="T15" t="T16" r="T17" b="T18"/>
              <a:pathLst>
                <a:path w="48" h="768">
                  <a:moveTo>
                    <a:pt x="0" y="0"/>
                  </a:moveTo>
                  <a:lnTo>
                    <a:pt x="0" y="768"/>
                  </a:lnTo>
                  <a:lnTo>
                    <a:pt x="48" y="672"/>
                  </a:lnTo>
                  <a:lnTo>
                    <a:pt x="48" y="0"/>
                  </a:lnTo>
                  <a:lnTo>
                    <a:pt x="0" y="0"/>
                  </a:lnTo>
                  <a:close/>
                </a:path>
              </a:pathLst>
            </a:custGeom>
            <a:solidFill>
              <a:schemeClr val="tx1"/>
            </a:solidFill>
            <a:ln w="9525">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3" name="Group 5"/>
          <p:cNvGrpSpPr>
            <a:grpSpLocks/>
          </p:cNvGrpSpPr>
          <p:nvPr/>
        </p:nvGrpSpPr>
        <p:grpSpPr bwMode="auto">
          <a:xfrm>
            <a:off x="9699626" y="1752600"/>
            <a:ext cx="144463" cy="2438400"/>
            <a:chOff x="0" y="0"/>
            <a:chExt cx="144" cy="1920"/>
          </a:xfrm>
        </p:grpSpPr>
        <p:sp>
          <p:nvSpPr>
            <p:cNvPr id="52" name="Line 6"/>
            <p:cNvSpPr>
              <a:spLocks noChangeShapeType="1"/>
            </p:cNvSpPr>
            <p:nvPr/>
          </p:nvSpPr>
          <p:spPr bwMode="auto">
            <a:xfrm>
              <a:off x="0" y="0"/>
              <a:ext cx="0" cy="1920"/>
            </a:xfrm>
            <a:prstGeom prst="line">
              <a:avLst/>
            </a:prstGeom>
            <a:noFill/>
            <a:ln w="19050">
              <a:solidFill>
                <a:schemeClr val="tx1"/>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3" name="Rectangle 7" descr="宽上对角线"/>
            <p:cNvSpPr>
              <a:spLocks noChangeArrowheads="1"/>
            </p:cNvSpPr>
            <p:nvPr/>
          </p:nvSpPr>
          <p:spPr bwMode="auto">
            <a:xfrm>
              <a:off x="0" y="0"/>
              <a:ext cx="144" cy="1920"/>
            </a:xfrm>
            <a:prstGeom prst="rect">
              <a:avLst/>
            </a:prstGeom>
            <a:blipFill dpi="0" rotWithShape="0">
              <a:blip r:embed="rId3"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4" name="Group 8"/>
          <p:cNvGrpSpPr>
            <a:grpSpLocks/>
          </p:cNvGrpSpPr>
          <p:nvPr/>
        </p:nvGrpSpPr>
        <p:grpSpPr bwMode="auto">
          <a:xfrm>
            <a:off x="6643689" y="2327275"/>
            <a:ext cx="642937" cy="1358900"/>
            <a:chOff x="0" y="0"/>
            <a:chExt cx="405" cy="856"/>
          </a:xfrm>
        </p:grpSpPr>
        <p:sp>
          <p:nvSpPr>
            <p:cNvPr id="55" name="Line 9"/>
            <p:cNvSpPr>
              <a:spLocks noChangeShapeType="1"/>
            </p:cNvSpPr>
            <p:nvPr/>
          </p:nvSpPr>
          <p:spPr bwMode="auto">
            <a:xfrm>
              <a:off x="10" y="137"/>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6" name="Line 10"/>
            <p:cNvSpPr>
              <a:spLocks noChangeShapeType="1"/>
            </p:cNvSpPr>
            <p:nvPr/>
          </p:nvSpPr>
          <p:spPr bwMode="auto">
            <a:xfrm flipV="1">
              <a:off x="0" y="280"/>
              <a:ext cx="40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7" name="Line 11"/>
            <p:cNvSpPr>
              <a:spLocks noChangeShapeType="1"/>
            </p:cNvSpPr>
            <p:nvPr/>
          </p:nvSpPr>
          <p:spPr bwMode="auto">
            <a:xfrm>
              <a:off x="10" y="713"/>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8" name="Line 12"/>
            <p:cNvSpPr>
              <a:spLocks noChangeShapeType="1"/>
            </p:cNvSpPr>
            <p:nvPr/>
          </p:nvSpPr>
          <p:spPr bwMode="auto">
            <a:xfrm>
              <a:off x="10" y="560"/>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9" name="Line 13"/>
            <p:cNvSpPr>
              <a:spLocks noChangeShapeType="1"/>
            </p:cNvSpPr>
            <p:nvPr/>
          </p:nvSpPr>
          <p:spPr bwMode="auto">
            <a:xfrm>
              <a:off x="10" y="406"/>
              <a:ext cx="395" cy="6"/>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0" name="Line 14"/>
            <p:cNvSpPr>
              <a:spLocks noChangeShapeType="1"/>
            </p:cNvSpPr>
            <p:nvPr/>
          </p:nvSpPr>
          <p:spPr bwMode="auto">
            <a:xfrm>
              <a:off x="10" y="0"/>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1" name="Line 15"/>
            <p:cNvSpPr>
              <a:spLocks noChangeShapeType="1"/>
            </p:cNvSpPr>
            <p:nvPr/>
          </p:nvSpPr>
          <p:spPr bwMode="auto">
            <a:xfrm>
              <a:off x="10" y="856"/>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65" name="未知"/>
          <p:cNvSpPr>
            <a:spLocks/>
          </p:cNvSpPr>
          <p:nvPr/>
        </p:nvSpPr>
        <p:spPr bwMode="auto">
          <a:xfrm>
            <a:off x="8624888" y="1752600"/>
            <a:ext cx="1168400" cy="2438400"/>
          </a:xfrm>
          <a:custGeom>
            <a:avLst/>
            <a:gdLst>
              <a:gd name="T0" fmla="*/ 2147483647 w 736"/>
              <a:gd name="T1" fmla="*/ 0 h 1536"/>
              <a:gd name="T2" fmla="*/ 2147483647 w 736"/>
              <a:gd name="T3" fmla="*/ 2147483647 h 1536"/>
              <a:gd name="T4" fmla="*/ 2147483647 w 736"/>
              <a:gd name="T5" fmla="*/ 2147483647 h 1536"/>
              <a:gd name="T6" fmla="*/ 0 w 736"/>
              <a:gd name="T7" fmla="*/ 2147483647 h 1536"/>
              <a:gd name="T8" fmla="*/ 2147483647 w 736"/>
              <a:gd name="T9" fmla="*/ 2147483647 h 1536"/>
              <a:gd name="T10" fmla="*/ 2147483647 w 736"/>
              <a:gd name="T11" fmla="*/ 2147483647 h 1536"/>
              <a:gd name="T12" fmla="*/ 2147483647 w 736"/>
              <a:gd name="T13" fmla="*/ 2147483647 h 1536"/>
              <a:gd name="T14" fmla="*/ 0 60000 65536"/>
              <a:gd name="T15" fmla="*/ 0 60000 65536"/>
              <a:gd name="T16" fmla="*/ 0 60000 65536"/>
              <a:gd name="T17" fmla="*/ 0 60000 65536"/>
              <a:gd name="T18" fmla="*/ 0 60000 65536"/>
              <a:gd name="T19" fmla="*/ 0 60000 65536"/>
              <a:gd name="T20" fmla="*/ 0 60000 65536"/>
              <a:gd name="T21" fmla="*/ 0 w 736"/>
              <a:gd name="T22" fmla="*/ 0 h 1536"/>
              <a:gd name="T23" fmla="*/ 736 w 736"/>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6" h="1536">
                <a:moveTo>
                  <a:pt x="672" y="0"/>
                </a:moveTo>
                <a:cubicBezTo>
                  <a:pt x="650" y="28"/>
                  <a:pt x="546" y="100"/>
                  <a:pt x="542" y="170"/>
                </a:cubicBezTo>
                <a:cubicBezTo>
                  <a:pt x="538" y="240"/>
                  <a:pt x="736" y="321"/>
                  <a:pt x="646" y="421"/>
                </a:cubicBezTo>
                <a:cubicBezTo>
                  <a:pt x="556" y="521"/>
                  <a:pt x="0" y="653"/>
                  <a:pt x="0" y="768"/>
                </a:cubicBezTo>
                <a:cubicBezTo>
                  <a:pt x="0" y="883"/>
                  <a:pt x="556" y="1014"/>
                  <a:pt x="646" y="1110"/>
                </a:cubicBezTo>
                <a:cubicBezTo>
                  <a:pt x="736" y="1206"/>
                  <a:pt x="538" y="1276"/>
                  <a:pt x="542" y="1347"/>
                </a:cubicBezTo>
                <a:cubicBezTo>
                  <a:pt x="546" y="1418"/>
                  <a:pt x="645" y="1497"/>
                  <a:pt x="672" y="1536"/>
                </a:cubicBezTo>
              </a:path>
            </a:pathLst>
          </a:custGeom>
          <a:solidFill>
            <a:srgbClr val="FF0000"/>
          </a:solidFill>
          <a:ln w="28575">
            <a:solidFill>
              <a:srgbClr val="FF33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nvGrpSpPr>
          <p:cNvPr id="6" name="Group 20"/>
          <p:cNvGrpSpPr>
            <a:grpSpLocks/>
          </p:cNvGrpSpPr>
          <p:nvPr/>
        </p:nvGrpSpPr>
        <p:grpSpPr bwMode="auto">
          <a:xfrm>
            <a:off x="7177088" y="1066800"/>
            <a:ext cx="3414712" cy="2286000"/>
            <a:chOff x="0" y="0"/>
            <a:chExt cx="2151" cy="1440"/>
          </a:xfrm>
        </p:grpSpPr>
        <p:graphicFrame>
          <p:nvGraphicFramePr>
            <p:cNvPr id="3099" name="Object 21"/>
            <p:cNvGraphicFramePr>
              <a:graphicFrameLocks noChangeAspect="1"/>
            </p:cNvGraphicFramePr>
            <p:nvPr/>
          </p:nvGraphicFramePr>
          <p:xfrm>
            <a:off x="96" y="1264"/>
            <a:ext cx="159" cy="176"/>
          </p:xfrm>
          <a:graphic>
            <a:graphicData uri="http://schemas.openxmlformats.org/presentationml/2006/ole">
              <mc:AlternateContent xmlns:mc="http://schemas.openxmlformats.org/markup-compatibility/2006">
                <mc:Choice xmlns:v="urn:schemas-microsoft-com:vml" Requires="v">
                  <p:oleObj spid="_x0000_s173097" name="公式" r:id="rId4" imgW="254110" imgH="279521" progId="Equation.3">
                    <p:embed/>
                  </p:oleObj>
                </mc:Choice>
                <mc:Fallback>
                  <p:oleObj name="公式" r:id="rId4" imgW="254110" imgH="279521"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1264"/>
                          <a:ext cx="159"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00" name="Group 22"/>
            <p:cNvGrpSpPr>
              <a:grpSpLocks/>
            </p:cNvGrpSpPr>
            <p:nvPr/>
          </p:nvGrpSpPr>
          <p:grpSpPr bwMode="auto">
            <a:xfrm>
              <a:off x="0" y="0"/>
              <a:ext cx="2151" cy="1304"/>
              <a:chOff x="0" y="0"/>
              <a:chExt cx="2151" cy="1304"/>
            </a:xfrm>
          </p:grpSpPr>
          <p:sp>
            <p:nvSpPr>
              <p:cNvPr id="69" name="Line 23"/>
              <p:cNvSpPr>
                <a:spLocks noChangeShapeType="1"/>
              </p:cNvSpPr>
              <p:nvPr/>
            </p:nvSpPr>
            <p:spPr bwMode="auto">
              <a:xfrm flipV="1">
                <a:off x="0" y="1200"/>
                <a:ext cx="1915" cy="0"/>
              </a:xfrm>
              <a:prstGeom prst="line">
                <a:avLst/>
              </a:prstGeom>
              <a:noFill/>
              <a:ln w="19050">
                <a:solidFill>
                  <a:srgbClr val="9900CC"/>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70" name="Line 24"/>
              <p:cNvSpPr>
                <a:spLocks noChangeShapeType="1"/>
              </p:cNvSpPr>
              <p:nvPr/>
            </p:nvSpPr>
            <p:spPr bwMode="auto">
              <a:xfrm flipV="1">
                <a:off x="144" y="240"/>
                <a:ext cx="0" cy="959"/>
              </a:xfrm>
              <a:prstGeom prst="line">
                <a:avLst/>
              </a:prstGeom>
              <a:noFill/>
              <a:ln w="19050">
                <a:solidFill>
                  <a:srgbClr val="9900CC"/>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3103" name="Object 25"/>
              <p:cNvGraphicFramePr>
                <a:graphicFrameLocks noChangeAspect="1"/>
              </p:cNvGraphicFramePr>
              <p:nvPr/>
            </p:nvGraphicFramePr>
            <p:xfrm>
              <a:off x="100" y="0"/>
              <a:ext cx="183" cy="176"/>
            </p:xfrm>
            <a:graphic>
              <a:graphicData uri="http://schemas.openxmlformats.org/presentationml/2006/ole">
                <mc:AlternateContent xmlns:mc="http://schemas.openxmlformats.org/markup-compatibility/2006">
                  <mc:Choice xmlns:v="urn:schemas-microsoft-com:vml" Requires="v">
                    <p:oleObj spid="_x0000_s173098" name="公式" r:id="rId6" imgW="292354" imgH="279643" progId="Equation.3">
                      <p:embed/>
                    </p:oleObj>
                  </mc:Choice>
                  <mc:Fallback>
                    <p:oleObj name="公式" r:id="rId6" imgW="292354" imgH="279643"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 y="0"/>
                            <a:ext cx="183"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4" name="Object 26"/>
              <p:cNvGraphicFramePr>
                <a:graphicFrameLocks noChangeAspect="1"/>
              </p:cNvGraphicFramePr>
              <p:nvPr/>
            </p:nvGraphicFramePr>
            <p:xfrm>
              <a:off x="1968" y="1081"/>
              <a:ext cx="183" cy="223"/>
            </p:xfrm>
            <a:graphic>
              <a:graphicData uri="http://schemas.openxmlformats.org/presentationml/2006/ole">
                <mc:AlternateContent xmlns:mc="http://schemas.openxmlformats.org/markup-compatibility/2006">
                  <mc:Choice xmlns:v="urn:schemas-microsoft-com:vml" Requires="v">
                    <p:oleObj spid="_x0000_s173099" name="公式" r:id="rId8" imgW="292100" imgH="355600" progId="Equation.3">
                      <p:embed/>
                    </p:oleObj>
                  </mc:Choice>
                  <mc:Fallback>
                    <p:oleObj name="公式" r:id="rId8" imgW="292100" imgH="3556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8" y="1081"/>
                            <a:ext cx="183"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 name="Group 32"/>
          <p:cNvGrpSpPr>
            <a:grpSpLocks/>
          </p:cNvGrpSpPr>
          <p:nvPr/>
        </p:nvGrpSpPr>
        <p:grpSpPr bwMode="auto">
          <a:xfrm>
            <a:off x="6608763" y="2487612"/>
            <a:ext cx="439738" cy="1068388"/>
            <a:chOff x="74" y="-31"/>
            <a:chExt cx="277" cy="673"/>
          </a:xfrm>
        </p:grpSpPr>
        <p:grpSp>
          <p:nvGrpSpPr>
            <p:cNvPr id="3092" name="Group 33"/>
            <p:cNvGrpSpPr>
              <a:grpSpLocks/>
            </p:cNvGrpSpPr>
            <p:nvPr/>
          </p:nvGrpSpPr>
          <p:grpSpPr bwMode="auto">
            <a:xfrm>
              <a:off x="74" y="-31"/>
              <a:ext cx="215" cy="657"/>
              <a:chOff x="74" y="-31"/>
              <a:chExt cx="215" cy="657"/>
            </a:xfrm>
          </p:grpSpPr>
          <p:graphicFrame>
            <p:nvGraphicFramePr>
              <p:cNvPr id="3095" name="Object 34"/>
              <p:cNvGraphicFramePr>
                <a:graphicFrameLocks noChangeAspect="1"/>
              </p:cNvGraphicFramePr>
              <p:nvPr>
                <p:extLst>
                  <p:ext uri="{D42A27DB-BD31-4B8C-83A1-F6EECF244321}">
                    <p14:modId xmlns:p14="http://schemas.microsoft.com/office/powerpoint/2010/main" val="884891646"/>
                  </p:ext>
                </p:extLst>
              </p:nvPr>
            </p:nvGraphicFramePr>
            <p:xfrm>
              <a:off x="74" y="174"/>
              <a:ext cx="215" cy="239"/>
            </p:xfrm>
            <a:graphic>
              <a:graphicData uri="http://schemas.openxmlformats.org/presentationml/2006/ole">
                <mc:AlternateContent xmlns:mc="http://schemas.openxmlformats.org/markup-compatibility/2006">
                  <mc:Choice xmlns:v="urn:schemas-microsoft-com:vml" Requires="v">
                    <p:oleObj spid="_x0000_s173100" name="公式" r:id="rId10" imgW="126720" imgH="139680" progId="Equation.3">
                      <p:embed/>
                    </p:oleObj>
                  </mc:Choice>
                  <mc:Fallback>
                    <p:oleObj name="公式" r:id="rId10" imgW="126720" imgH="139680" progId="Equation.3">
                      <p:embed/>
                      <p:pic>
                        <p:nvPicPr>
                          <p:cNvPr id="0" name="Object 34"/>
                          <p:cNvPicPr>
                            <a:picLocks noChangeAspect="1" noChangeArrowheads="1"/>
                          </p:cNvPicPr>
                          <p:nvPr/>
                        </p:nvPicPr>
                        <p:blipFill>
                          <a:blip r:embed="rId11"/>
                          <a:srcRect/>
                          <a:stretch>
                            <a:fillRect/>
                          </a:stretch>
                        </p:blipFill>
                        <p:spPr bwMode="auto">
                          <a:xfrm>
                            <a:off x="74" y="174"/>
                            <a:ext cx="215" cy="239"/>
                          </a:xfrm>
                          <a:prstGeom prst="rect">
                            <a:avLst/>
                          </a:prstGeom>
                          <a:noFill/>
                          <a:ln>
                            <a:noFill/>
                          </a:ln>
                          <a:effectLst/>
                          <a:extLst/>
                        </p:spPr>
                      </p:pic>
                    </p:oleObj>
                  </mc:Fallback>
                </mc:AlternateContent>
              </a:graphicData>
            </a:graphic>
          </p:graphicFrame>
          <p:sp>
            <p:nvSpPr>
              <p:cNvPr id="83" name="Line 35"/>
              <p:cNvSpPr>
                <a:spLocks noChangeShapeType="1"/>
              </p:cNvSpPr>
              <p:nvPr/>
            </p:nvSpPr>
            <p:spPr bwMode="auto">
              <a:xfrm>
                <a:off x="267" y="-31"/>
                <a:ext cx="12" cy="657"/>
              </a:xfrm>
              <a:prstGeom prst="line">
                <a:avLst/>
              </a:prstGeom>
              <a:noFill/>
              <a:ln w="19050">
                <a:solidFill>
                  <a:srgbClr val="0070C0"/>
                </a:solidFill>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80" name="Line 36"/>
            <p:cNvSpPr>
              <a:spLocks noChangeShapeType="1"/>
            </p:cNvSpPr>
            <p:nvPr/>
          </p:nvSpPr>
          <p:spPr bwMode="auto">
            <a:xfrm>
              <a:off x="195" y="-17"/>
              <a:ext cx="144" cy="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81" name="Line 37"/>
            <p:cNvSpPr>
              <a:spLocks noChangeShapeType="1"/>
            </p:cNvSpPr>
            <p:nvPr/>
          </p:nvSpPr>
          <p:spPr bwMode="auto">
            <a:xfrm>
              <a:off x="207" y="642"/>
              <a:ext cx="144" cy="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93" name="Group 68"/>
          <p:cNvGrpSpPr>
            <a:grpSpLocks/>
          </p:cNvGrpSpPr>
          <p:nvPr/>
        </p:nvGrpSpPr>
        <p:grpSpPr bwMode="auto">
          <a:xfrm>
            <a:off x="9186863" y="4495800"/>
            <a:ext cx="990600" cy="2189162"/>
            <a:chOff x="4944" y="887"/>
            <a:chExt cx="624" cy="1379"/>
          </a:xfrm>
        </p:grpSpPr>
        <p:sp>
          <p:nvSpPr>
            <p:cNvPr id="94" name="Rectangle 69"/>
            <p:cNvSpPr>
              <a:spLocks noChangeArrowheads="1"/>
            </p:cNvSpPr>
            <p:nvPr/>
          </p:nvSpPr>
          <p:spPr bwMode="auto">
            <a:xfrm>
              <a:off x="4944" y="1544"/>
              <a:ext cx="624" cy="229"/>
            </a:xfrm>
            <a:prstGeom prst="rect">
              <a:avLst/>
            </a:prstGeom>
            <a:gradFill rotWithShape="0">
              <a:gsLst>
                <a:gs pos="0">
                  <a:srgbClr val="761800"/>
                </a:gs>
                <a:gs pos="5000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5" name="Rectangle 70"/>
            <p:cNvSpPr>
              <a:spLocks noChangeArrowheads="1"/>
            </p:cNvSpPr>
            <p:nvPr/>
          </p:nvSpPr>
          <p:spPr bwMode="auto">
            <a:xfrm>
              <a:off x="4944" y="1773"/>
              <a:ext cx="624" cy="165"/>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Rectangle 71"/>
            <p:cNvSpPr>
              <a:spLocks noChangeArrowheads="1"/>
            </p:cNvSpPr>
            <p:nvPr/>
          </p:nvSpPr>
          <p:spPr bwMode="auto">
            <a:xfrm>
              <a:off x="4944" y="1938"/>
              <a:ext cx="624" cy="164"/>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Rectangle 72"/>
            <p:cNvSpPr>
              <a:spLocks noChangeArrowheads="1"/>
            </p:cNvSpPr>
            <p:nvPr/>
          </p:nvSpPr>
          <p:spPr bwMode="auto">
            <a:xfrm>
              <a:off x="4944" y="2102"/>
              <a:ext cx="624" cy="164"/>
            </a:xfrm>
            <a:prstGeom prst="rect">
              <a:avLst/>
            </a:prstGeom>
            <a:gradFill rotWithShape="0">
              <a:gsLst>
                <a:gs pos="0">
                  <a:srgbClr val="761800"/>
                </a:gs>
                <a:gs pos="5000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 name="Rectangle 73"/>
            <p:cNvSpPr>
              <a:spLocks noChangeArrowheads="1"/>
            </p:cNvSpPr>
            <p:nvPr/>
          </p:nvSpPr>
          <p:spPr bwMode="auto">
            <a:xfrm>
              <a:off x="4944" y="1379"/>
              <a:ext cx="624" cy="165"/>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Rectangle 74"/>
            <p:cNvSpPr>
              <a:spLocks noChangeArrowheads="1"/>
            </p:cNvSpPr>
            <p:nvPr/>
          </p:nvSpPr>
          <p:spPr bwMode="auto">
            <a:xfrm>
              <a:off x="4944" y="1215"/>
              <a:ext cx="624" cy="164"/>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Rectangle 75"/>
            <p:cNvSpPr>
              <a:spLocks noChangeArrowheads="1"/>
            </p:cNvSpPr>
            <p:nvPr/>
          </p:nvSpPr>
          <p:spPr bwMode="auto">
            <a:xfrm>
              <a:off x="4944" y="1051"/>
              <a:ext cx="624" cy="164"/>
            </a:xfrm>
            <a:prstGeom prst="rect">
              <a:avLst/>
            </a:prstGeom>
            <a:gradFill rotWithShape="0">
              <a:gsLst>
                <a:gs pos="0">
                  <a:srgbClr val="5C1200"/>
                </a:gs>
                <a:gs pos="50000">
                  <a:srgbClr val="FF3300"/>
                </a:gs>
                <a:gs pos="100000">
                  <a:srgbClr val="5C1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 name="Rectangle 76"/>
            <p:cNvSpPr>
              <a:spLocks noChangeArrowheads="1"/>
            </p:cNvSpPr>
            <p:nvPr/>
          </p:nvSpPr>
          <p:spPr bwMode="auto">
            <a:xfrm>
              <a:off x="4944" y="887"/>
              <a:ext cx="624" cy="164"/>
            </a:xfrm>
            <a:prstGeom prst="rect">
              <a:avLst/>
            </a:prstGeom>
            <a:gradFill rotWithShape="0">
              <a:gsLst>
                <a:gs pos="0">
                  <a:srgbClr val="430D00"/>
                </a:gs>
                <a:gs pos="50000">
                  <a:srgbClr val="FF3300"/>
                </a:gs>
                <a:gs pos="100000">
                  <a:srgbClr val="430D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2" name="Text Box 45"/>
          <p:cNvSpPr txBox="1">
            <a:spLocks noChangeArrowheads="1"/>
          </p:cNvSpPr>
          <p:nvPr/>
        </p:nvSpPr>
        <p:spPr bwMode="auto">
          <a:xfrm>
            <a:off x="1828800" y="152400"/>
            <a:ext cx="8610600" cy="94615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800" b="1" kern="0" dirty="0">
                <a:solidFill>
                  <a:srgbClr val="FF0000"/>
                </a:solidFill>
                <a:latin typeface="Century Schoolbook" pitchFamily="18" charset="0"/>
              </a:rPr>
              <a:t>入射时刻</a:t>
            </a:r>
            <a:r>
              <a:rPr lang="zh-CN" altLang="en-US" sz="2800" b="1" kern="0" dirty="0">
                <a:solidFill>
                  <a:srgbClr val="6600CC"/>
                </a:solidFill>
                <a:latin typeface="Century Schoolbook" pitchFamily="18" charset="0"/>
              </a:rPr>
              <a:t>电子</a:t>
            </a:r>
            <a:r>
              <a:rPr lang="zh-CN" altLang="en-US" sz="2800" b="1" kern="0" dirty="0">
                <a:solidFill>
                  <a:srgbClr val="6600CC"/>
                </a:solidFill>
                <a:latin typeface="Century Schoolbook" pitchFamily="18" charset="0"/>
                <a:ea typeface="+mn-ea"/>
              </a:rPr>
              <a:t>在 </a:t>
            </a:r>
            <a:r>
              <a:rPr lang="zh-CN" altLang="zh-CN" sz="2800" b="1" i="1" kern="0" dirty="0">
                <a:solidFill>
                  <a:srgbClr val="FF0000"/>
                </a:solidFill>
                <a:latin typeface="Century Schoolbook" pitchFamily="18" charset="0"/>
                <a:ea typeface="+mn-ea"/>
              </a:rPr>
              <a:t>x</a:t>
            </a:r>
            <a:r>
              <a:rPr lang="zh-CN" altLang="zh-CN" sz="2800" b="1" i="1" kern="0" dirty="0">
                <a:solidFill>
                  <a:srgbClr val="6600CC"/>
                </a:solidFill>
                <a:latin typeface="Century Schoolbook" pitchFamily="18" charset="0"/>
                <a:ea typeface="+mn-ea"/>
              </a:rPr>
              <a:t> </a:t>
            </a:r>
            <a:r>
              <a:rPr lang="zh-CN" altLang="en-US" sz="2800" b="1" kern="0" dirty="0">
                <a:solidFill>
                  <a:srgbClr val="6600CC"/>
                </a:solidFill>
                <a:latin typeface="Century Schoolbook" pitchFamily="18" charset="0"/>
                <a:ea typeface="+mn-ea"/>
              </a:rPr>
              <a:t>方向无动量，</a:t>
            </a:r>
            <a:r>
              <a:rPr lang="zh-CN" altLang="en-US" sz="2800" b="1" kern="0" dirty="0">
                <a:solidFill>
                  <a:srgbClr val="6600CC"/>
                </a:solidFill>
                <a:latin typeface="+mn-lt"/>
                <a:ea typeface="+mn-ea"/>
              </a:rPr>
              <a:t>电子在单缝的何处通过是不确定的</a:t>
            </a:r>
            <a:r>
              <a:rPr lang="zh-CN" altLang="zh-CN" sz="2800" b="1" kern="0" dirty="0">
                <a:solidFill>
                  <a:srgbClr val="6600CC"/>
                </a:solidFill>
                <a:latin typeface="+mn-lt"/>
                <a:ea typeface="+mn-ea"/>
              </a:rPr>
              <a:t>!</a:t>
            </a:r>
            <a:r>
              <a:rPr lang="zh-CN" altLang="en-US" sz="2800" b="1" kern="0" dirty="0">
                <a:solidFill>
                  <a:srgbClr val="6600CC"/>
                </a:solidFill>
                <a:latin typeface="+mn-lt"/>
                <a:ea typeface="+mn-ea"/>
              </a:rPr>
              <a:t>只知是在宽为</a:t>
            </a:r>
            <a:r>
              <a:rPr lang="zh-CN" altLang="zh-CN" sz="2800" b="1" i="1" kern="0" dirty="0">
                <a:solidFill>
                  <a:srgbClr val="FF0000"/>
                </a:solidFill>
                <a:latin typeface="Times New Roman" panose="02020603050405020304" pitchFamily="18" charset="0"/>
                <a:ea typeface="+mn-ea"/>
                <a:cs typeface="Times New Roman" panose="02020603050405020304" pitchFamily="18" charset="0"/>
              </a:rPr>
              <a:t>a</a:t>
            </a:r>
            <a:r>
              <a:rPr lang="zh-CN" altLang="en-US" sz="2800" b="1" kern="0" dirty="0">
                <a:solidFill>
                  <a:srgbClr val="6600CC"/>
                </a:solidFill>
                <a:latin typeface="+mn-lt"/>
                <a:ea typeface="+mn-ea"/>
              </a:rPr>
              <a:t>的缝中通过。</a:t>
            </a:r>
            <a:r>
              <a:rPr lang="zh-CN" altLang="zh-CN" sz="2800" b="1" i="1" kern="0" dirty="0">
                <a:solidFill>
                  <a:srgbClr val="FF0000"/>
                </a:solidFill>
                <a:latin typeface="Century Schoolbook" pitchFamily="18" charset="0"/>
              </a:rPr>
              <a:t> </a:t>
            </a:r>
            <a:r>
              <a:rPr lang="en-US" altLang="zh-CN" sz="2800" b="1" kern="0" dirty="0">
                <a:solidFill>
                  <a:srgbClr val="FF0000"/>
                </a:solidFill>
                <a:latin typeface="Times New Roman" panose="02020603050405020304" pitchFamily="18" charset="0"/>
                <a:cs typeface="Times New Roman" panose="02020603050405020304" pitchFamily="18" charset="0"/>
              </a:rPr>
              <a:t>0</a:t>
            </a:r>
            <a:r>
              <a:rPr lang="en-US" altLang="zh-CN" sz="2800" b="1" i="1" kern="0" dirty="0">
                <a:solidFill>
                  <a:srgbClr val="FF0000"/>
                </a:solidFill>
                <a:latin typeface="Times New Roman" panose="02020603050405020304" pitchFamily="18" charset="0"/>
                <a:cs typeface="Times New Roman" panose="02020603050405020304" pitchFamily="18" charset="0"/>
              </a:rPr>
              <a:t>&lt; </a:t>
            </a:r>
            <a:r>
              <a:rPr lang="zh-CN" altLang="zh-CN" sz="2800" b="1" i="1" kern="0" dirty="0">
                <a:solidFill>
                  <a:srgbClr val="FF0000"/>
                </a:solidFill>
                <a:latin typeface="Times New Roman" panose="02020603050405020304" pitchFamily="18" charset="0"/>
                <a:cs typeface="Times New Roman" panose="02020603050405020304" pitchFamily="18" charset="0"/>
              </a:rPr>
              <a:t>x </a:t>
            </a:r>
            <a:r>
              <a:rPr lang="en-US" altLang="zh-CN" sz="2800" b="1" i="1" kern="0" dirty="0">
                <a:solidFill>
                  <a:srgbClr val="FF0000"/>
                </a:solidFill>
                <a:latin typeface="Times New Roman" panose="02020603050405020304" pitchFamily="18" charset="0"/>
                <a:cs typeface="Times New Roman" panose="02020603050405020304" pitchFamily="18" charset="0"/>
              </a:rPr>
              <a:t>&lt; a</a:t>
            </a:r>
            <a:endParaRPr lang="zh-CN" altLang="en-US" sz="2800" b="1" kern="0" dirty="0">
              <a:solidFill>
                <a:srgbClr val="FF0000"/>
              </a:solidFill>
              <a:latin typeface="Times New Roman" panose="02020603050405020304" pitchFamily="18" charset="0"/>
              <a:ea typeface="+mn-ea"/>
              <a:cs typeface="Times New Roman" panose="02020603050405020304" pitchFamily="18" charset="0"/>
            </a:endParaRPr>
          </a:p>
        </p:txBody>
      </p:sp>
      <p:sp>
        <p:nvSpPr>
          <p:cNvPr id="103" name="Text Box 38"/>
          <p:cNvSpPr txBox="1">
            <a:spLocks noChangeArrowheads="1"/>
          </p:cNvSpPr>
          <p:nvPr/>
        </p:nvSpPr>
        <p:spPr bwMode="auto">
          <a:xfrm>
            <a:off x="1828800" y="1111250"/>
            <a:ext cx="4876800" cy="946150"/>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800" b="1" kern="0" dirty="0">
                <a:solidFill>
                  <a:srgbClr val="008000"/>
                </a:solidFill>
                <a:latin typeface="+mn-lt"/>
                <a:ea typeface="+mn-ea"/>
              </a:rPr>
              <a:t>电子通过单缝位置的不确定范围</a:t>
            </a:r>
            <a:r>
              <a:rPr lang="zh-CN" altLang="en-US" sz="2800" b="1" kern="0" dirty="0">
                <a:solidFill>
                  <a:srgbClr val="008000"/>
                </a:solidFill>
                <a:latin typeface="Century Schoolbook" pitchFamily="18" charset="0"/>
                <a:ea typeface="+mn-ea"/>
              </a:rPr>
              <a:t>为：</a:t>
            </a:r>
            <a:r>
              <a:rPr lang="zh-CN" altLang="zh-CN" sz="2800" b="1" i="1" kern="0" dirty="0">
                <a:solidFill>
                  <a:srgbClr val="FF0000"/>
                </a:solidFill>
                <a:latin typeface="Times New Roman" panose="02020603050405020304" pitchFamily="18" charset="0"/>
                <a:ea typeface="+mn-ea"/>
                <a:cs typeface="Times New Roman" panose="02020603050405020304" pitchFamily="18" charset="0"/>
              </a:rPr>
              <a:t>a</a:t>
            </a:r>
            <a:r>
              <a:rPr lang="zh-CN" altLang="zh-CN" sz="2800" b="1" i="1" kern="0" dirty="0">
                <a:solidFill>
                  <a:srgbClr val="FF0000"/>
                </a:solidFill>
                <a:latin typeface="Century Schoolbook" pitchFamily="18" charset="0"/>
                <a:ea typeface="+mn-ea"/>
              </a:rPr>
              <a:t>=</a:t>
            </a:r>
            <a:r>
              <a:rPr lang="el-GR" altLang="zh-CN" sz="2800" b="1" kern="0" dirty="0">
                <a:solidFill>
                  <a:srgbClr val="FF0000"/>
                </a:solidFill>
                <a:latin typeface="Times New Roman" panose="02020603050405020304" pitchFamily="18" charset="0"/>
                <a:ea typeface="+mn-ea"/>
                <a:cs typeface="Times New Roman" panose="02020603050405020304" pitchFamily="18" charset="0"/>
              </a:rPr>
              <a:t>Δ</a:t>
            </a:r>
            <a:r>
              <a:rPr lang="zh-CN" altLang="zh-CN" sz="2800" b="1" i="1" kern="0" dirty="0">
                <a:solidFill>
                  <a:srgbClr val="FF0000"/>
                </a:solidFill>
                <a:latin typeface="Times New Roman" panose="02020603050405020304" pitchFamily="18" charset="0"/>
                <a:ea typeface="+mn-ea"/>
                <a:cs typeface="Times New Roman" panose="02020603050405020304" pitchFamily="18" charset="0"/>
              </a:rPr>
              <a:t>x</a:t>
            </a:r>
            <a:endParaRPr lang="zh-CN" altLang="en-US" sz="2800" b="1" kern="0" dirty="0">
              <a:solidFill>
                <a:srgbClr val="FF0000"/>
              </a:solidFill>
              <a:latin typeface="Times New Roman" panose="02020603050405020304" pitchFamily="18" charset="0"/>
              <a:ea typeface="+mn-ea"/>
              <a:cs typeface="Times New Roman" panose="02020603050405020304" pitchFamily="18" charset="0"/>
            </a:endParaRPr>
          </a:p>
        </p:txBody>
      </p:sp>
      <p:sp>
        <p:nvSpPr>
          <p:cNvPr id="104" name="Line 35"/>
          <p:cNvSpPr>
            <a:spLocks noChangeShapeType="1"/>
          </p:cNvSpPr>
          <p:nvPr/>
        </p:nvSpPr>
        <p:spPr bwMode="auto">
          <a:xfrm>
            <a:off x="7299326" y="2498610"/>
            <a:ext cx="19050" cy="1042988"/>
          </a:xfrm>
          <a:prstGeom prst="line">
            <a:avLst/>
          </a:prstGeom>
          <a:noFill/>
          <a:ln w="19050">
            <a:solidFill>
              <a:srgbClr val="008000"/>
            </a:solidFill>
            <a:prstDash val="dash"/>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105" name="Object 31"/>
          <p:cNvGraphicFramePr>
            <a:graphicFrameLocks noChangeAspect="1"/>
          </p:cNvGraphicFramePr>
          <p:nvPr>
            <p:extLst>
              <p:ext uri="{D42A27DB-BD31-4B8C-83A1-F6EECF244321}">
                <p14:modId xmlns:p14="http://schemas.microsoft.com/office/powerpoint/2010/main" val="1823983190"/>
              </p:ext>
            </p:extLst>
          </p:nvPr>
        </p:nvGraphicFramePr>
        <p:xfrm>
          <a:off x="7488238" y="3300413"/>
          <a:ext cx="1174750" cy="469900"/>
        </p:xfrm>
        <a:graphic>
          <a:graphicData uri="http://schemas.openxmlformats.org/presentationml/2006/ole">
            <mc:AlternateContent xmlns:mc="http://schemas.openxmlformats.org/markup-compatibility/2006">
              <mc:Choice xmlns:v="urn:schemas-microsoft-com:vml" Requires="v">
                <p:oleObj spid="_x0000_s173101" name="公式" r:id="rId12" imgW="444240" imgH="177480" progId="Equation.3">
                  <p:embed/>
                </p:oleObj>
              </mc:Choice>
              <mc:Fallback>
                <p:oleObj name="公式" r:id="rId12" imgW="444240" imgH="177480" progId="Equation.3">
                  <p:embed/>
                  <p:pic>
                    <p:nvPicPr>
                      <p:cNvPr id="0" name=""/>
                      <p:cNvPicPr>
                        <a:picLocks noChangeAspect="1" noChangeArrowheads="1"/>
                      </p:cNvPicPr>
                      <p:nvPr/>
                    </p:nvPicPr>
                    <p:blipFill>
                      <a:blip r:embed="rId13"/>
                      <a:srcRect/>
                      <a:stretch>
                        <a:fillRect/>
                      </a:stretch>
                    </p:blipFill>
                    <p:spPr bwMode="auto">
                      <a:xfrm>
                        <a:off x="7488238" y="3300413"/>
                        <a:ext cx="1174750" cy="469900"/>
                      </a:xfrm>
                      <a:prstGeom prst="rect">
                        <a:avLst/>
                      </a:prstGeom>
                      <a:noFill/>
                      <a:ln>
                        <a:noFill/>
                      </a:ln>
                      <a:effectLst/>
                      <a:extLst/>
                    </p:spPr>
                  </p:pic>
                </p:oleObj>
              </mc:Fallback>
            </mc:AlternateContent>
          </a:graphicData>
        </a:graphic>
      </p:graphicFrame>
      <p:sp>
        <p:nvSpPr>
          <p:cNvPr id="106" name="Rectangle 39"/>
          <p:cNvSpPr>
            <a:spLocks noChangeArrowheads="1"/>
          </p:cNvSpPr>
          <p:nvPr/>
        </p:nvSpPr>
        <p:spPr bwMode="auto">
          <a:xfrm>
            <a:off x="1811338" y="2027238"/>
            <a:ext cx="4248150" cy="18161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800" b="1" kern="0" dirty="0">
                <a:solidFill>
                  <a:srgbClr val="9900CC"/>
                </a:solidFill>
                <a:latin typeface="Century Schoolbook" pitchFamily="18" charset="0"/>
                <a:ea typeface="+mn-ea"/>
              </a:rPr>
              <a:t>电子通过单缝后，</a:t>
            </a:r>
            <a:r>
              <a:rPr lang="zh-CN" altLang="en-US" sz="2800" b="1" kern="0" dirty="0">
                <a:solidFill>
                  <a:srgbClr val="9900CC"/>
                </a:solidFill>
                <a:latin typeface="+mn-lt"/>
                <a:ea typeface="+mn-ea"/>
              </a:rPr>
              <a:t>电子要到达屏上不同的点，</a:t>
            </a:r>
            <a:r>
              <a:rPr lang="zh-CN" altLang="en-US" sz="2800" b="1" kern="0" dirty="0">
                <a:solidFill>
                  <a:srgbClr val="9900CC"/>
                </a:solidFill>
                <a:latin typeface="Century Schoolbook" pitchFamily="18" charset="0"/>
                <a:ea typeface="+mn-ea"/>
              </a:rPr>
              <a:t>坐标不能确定， </a:t>
            </a:r>
            <a:r>
              <a:rPr lang="zh-CN" altLang="zh-CN" sz="2800" b="1" i="1" kern="0" dirty="0">
                <a:solidFill>
                  <a:srgbClr val="FF0000"/>
                </a:solidFill>
                <a:latin typeface="Century Schoolbook" pitchFamily="18" charset="0"/>
                <a:ea typeface="+mn-ea"/>
              </a:rPr>
              <a:t>x</a:t>
            </a:r>
            <a:r>
              <a:rPr lang="zh-CN" altLang="en-US" sz="2800" b="1" kern="0" dirty="0">
                <a:solidFill>
                  <a:srgbClr val="9900CC"/>
                </a:solidFill>
                <a:latin typeface="Century Schoolbook" pitchFamily="18" charset="0"/>
                <a:ea typeface="+mn-ea"/>
              </a:rPr>
              <a:t>方向动量分量的</a:t>
            </a:r>
            <a:r>
              <a:rPr lang="zh-CN" altLang="en-US" sz="2800" b="1" kern="0" dirty="0">
                <a:solidFill>
                  <a:srgbClr val="9900CC"/>
                </a:solidFill>
              </a:rPr>
              <a:t>不确定范围为</a:t>
            </a:r>
            <a:r>
              <a:rPr lang="zh-CN" altLang="zh-CN" sz="2800" b="1" kern="0" dirty="0">
                <a:solidFill>
                  <a:srgbClr val="FF0000"/>
                </a:solidFill>
                <a:latin typeface="Symbol" pitchFamily="18" charset="2"/>
                <a:ea typeface="+mn-ea"/>
              </a:rPr>
              <a:t>D</a:t>
            </a:r>
            <a:r>
              <a:rPr lang="en-US" altLang="zh-CN" sz="2800" b="1" i="1" kern="0" dirty="0">
                <a:solidFill>
                  <a:srgbClr val="FF0000"/>
                </a:solidFill>
                <a:latin typeface="Century Schoolbook" pitchFamily="18" charset="0"/>
                <a:ea typeface="+mn-ea"/>
              </a:rPr>
              <a:t>p</a:t>
            </a:r>
            <a:r>
              <a:rPr lang="zh-CN" altLang="zh-CN" sz="2800" b="1" i="1" kern="0" baseline="-25000" dirty="0">
                <a:solidFill>
                  <a:srgbClr val="FF0000"/>
                </a:solidFill>
                <a:latin typeface="Century Schoolbook" pitchFamily="18" charset="0"/>
                <a:ea typeface="+mn-ea"/>
              </a:rPr>
              <a:t>x</a:t>
            </a:r>
            <a:endParaRPr lang="zh-CN" altLang="en-US" sz="2800" b="1" kern="0" dirty="0">
              <a:solidFill>
                <a:srgbClr val="FF0000"/>
              </a:solidFill>
              <a:latin typeface="Century Schoolbook" pitchFamily="18" charset="0"/>
              <a:ea typeface="+mn-ea"/>
            </a:endParaRPr>
          </a:p>
        </p:txBody>
      </p:sp>
      <p:sp>
        <p:nvSpPr>
          <p:cNvPr id="107" name="Line 35"/>
          <p:cNvSpPr>
            <a:spLocks noChangeShapeType="1"/>
          </p:cNvSpPr>
          <p:nvPr/>
        </p:nvSpPr>
        <p:spPr bwMode="auto">
          <a:xfrm>
            <a:off x="10035415" y="2462443"/>
            <a:ext cx="19050" cy="1042988"/>
          </a:xfrm>
          <a:prstGeom prst="line">
            <a:avLst/>
          </a:prstGeom>
          <a:noFill/>
          <a:ln w="28575">
            <a:solidFill>
              <a:srgbClr val="E628C2"/>
            </a:solidFill>
            <a:prstDash val="dash"/>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108" name="Object 30"/>
          <p:cNvGraphicFramePr>
            <a:graphicFrameLocks noChangeAspect="1"/>
          </p:cNvGraphicFramePr>
          <p:nvPr>
            <p:extLst>
              <p:ext uri="{D42A27DB-BD31-4B8C-83A1-F6EECF244321}">
                <p14:modId xmlns:p14="http://schemas.microsoft.com/office/powerpoint/2010/main" val="3148701137"/>
              </p:ext>
            </p:extLst>
          </p:nvPr>
        </p:nvGraphicFramePr>
        <p:xfrm>
          <a:off x="9999664" y="2003426"/>
          <a:ext cx="555625" cy="663575"/>
        </p:xfrm>
        <a:graphic>
          <a:graphicData uri="http://schemas.openxmlformats.org/presentationml/2006/ole">
            <mc:AlternateContent xmlns:mc="http://schemas.openxmlformats.org/markup-compatibility/2006">
              <mc:Choice xmlns:v="urn:schemas-microsoft-com:vml" Requires="v">
                <p:oleObj spid="_x0000_s173102" name="公式" r:id="rId14" imgW="190440" imgH="228600" progId="Equation.3">
                  <p:embed/>
                </p:oleObj>
              </mc:Choice>
              <mc:Fallback>
                <p:oleObj name="公式" r:id="rId14" imgW="190440" imgH="228600" progId="Equation.3">
                  <p:embed/>
                  <p:pic>
                    <p:nvPicPr>
                      <p:cNvPr id="0" name=""/>
                      <p:cNvPicPr>
                        <a:picLocks noChangeAspect="1" noChangeArrowheads="1"/>
                      </p:cNvPicPr>
                      <p:nvPr/>
                    </p:nvPicPr>
                    <p:blipFill>
                      <a:blip r:embed="rId15"/>
                      <a:srcRect/>
                      <a:stretch>
                        <a:fillRect/>
                      </a:stretch>
                    </p:blipFill>
                    <p:spPr bwMode="auto">
                      <a:xfrm>
                        <a:off x="9999664" y="2003426"/>
                        <a:ext cx="55562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 name="Text Box 41"/>
          <p:cNvSpPr txBox="1">
            <a:spLocks noChangeArrowheads="1"/>
          </p:cNvSpPr>
          <p:nvPr/>
        </p:nvSpPr>
        <p:spPr bwMode="auto">
          <a:xfrm>
            <a:off x="1828800" y="3914775"/>
            <a:ext cx="4495800" cy="954088"/>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800" b="1" kern="0" dirty="0">
                <a:solidFill>
                  <a:srgbClr val="0000FF"/>
                </a:solidFill>
                <a:latin typeface="+mn-lt"/>
                <a:ea typeface="+mn-ea"/>
              </a:rPr>
              <a:t>根据单缝衍射公式，其第一级的衍射角满足：</a:t>
            </a:r>
          </a:p>
        </p:txBody>
      </p:sp>
      <p:grpSp>
        <p:nvGrpSpPr>
          <p:cNvPr id="110" name="Group 16"/>
          <p:cNvGrpSpPr>
            <a:grpSpLocks/>
          </p:cNvGrpSpPr>
          <p:nvPr/>
        </p:nvGrpSpPr>
        <p:grpSpPr bwMode="auto">
          <a:xfrm>
            <a:off x="7321551" y="2362200"/>
            <a:ext cx="2365375" cy="1239838"/>
            <a:chOff x="0" y="0"/>
            <a:chExt cx="1490" cy="781"/>
          </a:xfrm>
        </p:grpSpPr>
        <p:sp>
          <p:nvSpPr>
            <p:cNvPr id="111" name="Line 17"/>
            <p:cNvSpPr>
              <a:spLocks noChangeShapeType="1"/>
            </p:cNvSpPr>
            <p:nvPr/>
          </p:nvSpPr>
          <p:spPr bwMode="auto">
            <a:xfrm flipV="1">
              <a:off x="3" y="0"/>
              <a:ext cx="1487" cy="383"/>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12" name="Line 18"/>
            <p:cNvSpPr>
              <a:spLocks noChangeShapeType="1"/>
            </p:cNvSpPr>
            <p:nvPr/>
          </p:nvSpPr>
          <p:spPr bwMode="auto">
            <a:xfrm>
              <a:off x="0" y="398"/>
              <a:ext cx="1487" cy="383"/>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113" name="Group 27"/>
          <p:cNvGrpSpPr>
            <a:grpSpLocks/>
          </p:cNvGrpSpPr>
          <p:nvPr/>
        </p:nvGrpSpPr>
        <p:grpSpPr bwMode="auto">
          <a:xfrm>
            <a:off x="7710489" y="2657476"/>
            <a:ext cx="750887" cy="428625"/>
            <a:chOff x="0" y="286"/>
            <a:chExt cx="473" cy="270"/>
          </a:xfrm>
        </p:grpSpPr>
        <p:sp>
          <p:nvSpPr>
            <p:cNvPr id="114" name="Arc 28"/>
            <p:cNvSpPr>
              <a:spLocks/>
            </p:cNvSpPr>
            <p:nvPr/>
          </p:nvSpPr>
          <p:spPr bwMode="auto">
            <a:xfrm>
              <a:off x="0" y="367"/>
              <a:ext cx="192" cy="118"/>
            </a:xfrm>
            <a:custGeom>
              <a:avLst/>
              <a:gdLst>
                <a:gd name="T0" fmla="*/ 0 w 21600"/>
                <a:gd name="T1" fmla="*/ 0 h 13286"/>
                <a:gd name="T2" fmla="*/ 0 w 21600"/>
                <a:gd name="T3" fmla="*/ 0 h 13286"/>
                <a:gd name="T4" fmla="*/ 0 w 21600"/>
                <a:gd name="T5" fmla="*/ 0 h 13286"/>
                <a:gd name="T6" fmla="*/ 0 60000 65536"/>
                <a:gd name="T7" fmla="*/ 0 60000 65536"/>
                <a:gd name="T8" fmla="*/ 0 60000 65536"/>
                <a:gd name="T9" fmla="*/ 0 w 21600"/>
                <a:gd name="T10" fmla="*/ 0 h 13286"/>
                <a:gd name="T11" fmla="*/ 21600 w 21600"/>
                <a:gd name="T12" fmla="*/ 13286 h 13286"/>
              </a:gdLst>
              <a:ahLst/>
              <a:cxnLst>
                <a:cxn ang="T6">
                  <a:pos x="T0" y="T1"/>
                </a:cxn>
                <a:cxn ang="T7">
                  <a:pos x="T2" y="T3"/>
                </a:cxn>
                <a:cxn ang="T8">
                  <a:pos x="T4" y="T5"/>
                </a:cxn>
              </a:cxnLst>
              <a:rect l="T9" t="T10" r="T11" b="T12"/>
              <a:pathLst>
                <a:path w="21600" h="13286" fill="none" extrusionOk="0">
                  <a:moveTo>
                    <a:pt x="17030" y="0"/>
                  </a:moveTo>
                  <a:cubicBezTo>
                    <a:pt x="19991" y="3795"/>
                    <a:pt x="21600" y="8471"/>
                    <a:pt x="21600" y="13286"/>
                  </a:cubicBezTo>
                </a:path>
                <a:path w="21600" h="13286" stroke="0" extrusionOk="0">
                  <a:moveTo>
                    <a:pt x="17030" y="0"/>
                  </a:moveTo>
                  <a:cubicBezTo>
                    <a:pt x="19991" y="3795"/>
                    <a:pt x="21600" y="8471"/>
                    <a:pt x="21600" y="13286"/>
                  </a:cubicBezTo>
                  <a:lnTo>
                    <a:pt x="0" y="13286"/>
                  </a:lnTo>
                  <a:close/>
                </a:path>
              </a:pathLst>
            </a:custGeom>
            <a:noFill/>
            <a:ln w="19050">
              <a:solidFill>
                <a:srgbClr val="00B05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115" name="Object 29"/>
            <p:cNvGraphicFramePr>
              <a:graphicFrameLocks noChangeAspect="1"/>
            </p:cNvGraphicFramePr>
            <p:nvPr>
              <p:extLst>
                <p:ext uri="{D42A27DB-BD31-4B8C-83A1-F6EECF244321}">
                  <p14:modId xmlns:p14="http://schemas.microsoft.com/office/powerpoint/2010/main" val="4112645512"/>
                </p:ext>
              </p:extLst>
            </p:nvPr>
          </p:nvGraphicFramePr>
          <p:xfrm>
            <a:off x="235" y="286"/>
            <a:ext cx="238" cy="270"/>
          </p:xfrm>
          <a:graphic>
            <a:graphicData uri="http://schemas.openxmlformats.org/presentationml/2006/ole">
              <mc:AlternateContent xmlns:mc="http://schemas.openxmlformats.org/markup-compatibility/2006">
                <mc:Choice xmlns:v="urn:schemas-microsoft-com:vml" Requires="v">
                  <p:oleObj spid="_x0000_s173103" name="公式" r:id="rId16" imgW="152268" imgH="215713" progId="Equation.3">
                    <p:embed/>
                  </p:oleObj>
                </mc:Choice>
                <mc:Fallback>
                  <p:oleObj name="公式" r:id="rId16" imgW="152268" imgH="215713"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5" y="286"/>
                          <a:ext cx="23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6" name="Object 43"/>
          <p:cNvGraphicFramePr>
            <a:graphicFrameLocks noChangeAspect="1"/>
          </p:cNvGraphicFramePr>
          <p:nvPr>
            <p:extLst>
              <p:ext uri="{D42A27DB-BD31-4B8C-83A1-F6EECF244321}">
                <p14:modId xmlns:p14="http://schemas.microsoft.com/office/powerpoint/2010/main" val="2950887391"/>
              </p:ext>
            </p:extLst>
          </p:nvPr>
        </p:nvGraphicFramePr>
        <p:xfrm>
          <a:off x="4850328" y="4338638"/>
          <a:ext cx="1719263" cy="1060450"/>
        </p:xfrm>
        <a:graphic>
          <a:graphicData uri="http://schemas.openxmlformats.org/presentationml/2006/ole">
            <mc:AlternateContent xmlns:mc="http://schemas.openxmlformats.org/markup-compatibility/2006">
              <mc:Choice xmlns:v="urn:schemas-microsoft-com:vml" Requires="v">
                <p:oleObj spid="_x0000_s173104" name="公式" r:id="rId18" imgW="634725" imgH="393529" progId="Equation.3">
                  <p:embed/>
                </p:oleObj>
              </mc:Choice>
              <mc:Fallback>
                <p:oleObj name="公式" r:id="rId18" imgW="634725" imgH="393529"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50328" y="4338638"/>
                        <a:ext cx="1719263"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 name="Object 44"/>
          <p:cNvGraphicFramePr>
            <a:graphicFrameLocks noChangeAspect="1"/>
          </p:cNvGraphicFramePr>
          <p:nvPr>
            <p:extLst>
              <p:ext uri="{D42A27DB-BD31-4B8C-83A1-F6EECF244321}">
                <p14:modId xmlns:p14="http://schemas.microsoft.com/office/powerpoint/2010/main" val="3418711469"/>
              </p:ext>
            </p:extLst>
          </p:nvPr>
        </p:nvGraphicFramePr>
        <p:xfrm>
          <a:off x="6705600" y="4359275"/>
          <a:ext cx="965200" cy="1054100"/>
        </p:xfrm>
        <a:graphic>
          <a:graphicData uri="http://schemas.openxmlformats.org/presentationml/2006/ole">
            <mc:AlternateContent xmlns:mc="http://schemas.openxmlformats.org/markup-compatibility/2006">
              <mc:Choice xmlns:v="urn:schemas-microsoft-com:vml" Requires="v">
                <p:oleObj spid="_x0000_s173105" name="Equation" r:id="rId20" imgW="965619" imgH="1054558" progId="Equation.DSMT4">
                  <p:embed/>
                </p:oleObj>
              </mc:Choice>
              <mc:Fallback>
                <p:oleObj name="Equation" r:id="rId20" imgW="965619" imgH="1054558"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05600" y="4359275"/>
                        <a:ext cx="965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 name="Text Box 42"/>
          <p:cNvSpPr txBox="1">
            <a:spLocks noChangeArrowheads="1"/>
          </p:cNvSpPr>
          <p:nvPr/>
        </p:nvSpPr>
        <p:spPr bwMode="auto">
          <a:xfrm>
            <a:off x="1828800" y="5606018"/>
            <a:ext cx="7133232" cy="523875"/>
          </a:xfrm>
          <a:prstGeom prst="rect">
            <a:avLst/>
          </a:prstGeom>
          <a:noFill/>
          <a:ln w="9525">
            <a:noFill/>
            <a:miter lim="800000"/>
            <a:headEnd/>
            <a:tailEnd/>
          </a:ln>
        </p:spPr>
        <p:txBody>
          <a:bodyPr wrap="square">
            <a:spAutoFit/>
          </a:bodyPr>
          <a:lstStyle/>
          <a:p>
            <a:pPr fontAlgn="auto">
              <a:spcBef>
                <a:spcPts val="0"/>
              </a:spcBef>
              <a:spcAft>
                <a:spcPts val="0"/>
              </a:spcAft>
              <a:defRPr/>
            </a:pPr>
            <a:r>
              <a:rPr lang="zh-CN" altLang="zh-CN" sz="2800" b="1" kern="0" dirty="0">
                <a:solidFill>
                  <a:srgbClr val="3333CC"/>
                </a:solidFill>
                <a:latin typeface="+mn-lt"/>
                <a:ea typeface="+mn-ea"/>
              </a:rPr>
              <a:t>      </a:t>
            </a:r>
            <a:r>
              <a:rPr lang="zh-CN" altLang="en-US" sz="2800" b="1" kern="0" dirty="0">
                <a:solidFill>
                  <a:srgbClr val="008000"/>
                </a:solidFill>
                <a:latin typeface="+mn-lt"/>
                <a:ea typeface="+mn-ea"/>
              </a:rPr>
              <a:t>从</a:t>
            </a:r>
            <a:r>
              <a:rPr lang="zh-CN" altLang="zh-CN" sz="2800" b="1" kern="0" dirty="0">
                <a:solidFill>
                  <a:srgbClr val="FF0000"/>
                </a:solidFill>
                <a:latin typeface="+mn-lt"/>
                <a:ea typeface="+mn-ea"/>
              </a:rPr>
              <a:t>-</a:t>
            </a:r>
            <a:r>
              <a:rPr lang="zh-CN" altLang="zh-CN" sz="2800" b="1" kern="0" dirty="0">
                <a:solidFill>
                  <a:srgbClr val="FF0000"/>
                </a:solidFill>
                <a:latin typeface="MS Reference Sans Serif" pitchFamily="34" charset="0"/>
                <a:ea typeface="+mn-ea"/>
                <a:sym typeface="Symbol" pitchFamily="18" charset="2"/>
              </a:rPr>
              <a:t>θ</a:t>
            </a:r>
            <a:r>
              <a:rPr lang="zh-CN" altLang="zh-CN" sz="2800" b="1" kern="0" baseline="-25000" dirty="0">
                <a:solidFill>
                  <a:srgbClr val="FF0000"/>
                </a:solidFill>
                <a:latin typeface="+mn-lt"/>
                <a:ea typeface="+mn-ea"/>
                <a:sym typeface="Symbol" pitchFamily="18" charset="2"/>
              </a:rPr>
              <a:t>1</a:t>
            </a:r>
            <a:r>
              <a:rPr lang="zh-CN" altLang="en-US" sz="2800" b="1" kern="0" dirty="0">
                <a:solidFill>
                  <a:srgbClr val="008000"/>
                </a:solidFill>
                <a:latin typeface="+mn-lt"/>
                <a:ea typeface="+mn-ea"/>
              </a:rPr>
              <a:t>到</a:t>
            </a:r>
            <a:r>
              <a:rPr lang="zh-CN" altLang="zh-CN" sz="2800" b="1" kern="0" dirty="0">
                <a:solidFill>
                  <a:srgbClr val="FF0000"/>
                </a:solidFill>
                <a:latin typeface="+mn-lt"/>
                <a:ea typeface="+mn-ea"/>
              </a:rPr>
              <a:t>+</a:t>
            </a:r>
            <a:r>
              <a:rPr lang="zh-CN" altLang="zh-CN" sz="2800" b="1" kern="0" dirty="0">
                <a:solidFill>
                  <a:srgbClr val="FF0000"/>
                </a:solidFill>
                <a:latin typeface="MS Reference Sans Serif" pitchFamily="34" charset="0"/>
                <a:ea typeface="+mn-ea"/>
                <a:sym typeface="Symbol" pitchFamily="18" charset="2"/>
              </a:rPr>
              <a:t> θ </a:t>
            </a:r>
            <a:r>
              <a:rPr lang="zh-CN" altLang="zh-CN" sz="2800" b="1" kern="0" baseline="-25000" dirty="0">
                <a:solidFill>
                  <a:srgbClr val="FF0000"/>
                </a:solidFill>
                <a:latin typeface="+mn-lt"/>
                <a:ea typeface="+mn-ea"/>
                <a:sym typeface="Symbol" pitchFamily="18" charset="2"/>
              </a:rPr>
              <a:t>1</a:t>
            </a:r>
            <a:r>
              <a:rPr lang="zh-CN" altLang="en-US" sz="2800" b="1" kern="0" dirty="0">
                <a:solidFill>
                  <a:srgbClr val="008000"/>
                </a:solidFill>
                <a:latin typeface="+mn-lt"/>
                <a:ea typeface="+mn-ea"/>
              </a:rPr>
              <a:t>范围内都可能有电子的分布。</a:t>
            </a:r>
          </a:p>
        </p:txBody>
      </p:sp>
      <p:sp>
        <p:nvSpPr>
          <p:cNvPr id="119" name="Text Box 40"/>
          <p:cNvSpPr txBox="1">
            <a:spLocks noChangeArrowheads="1"/>
          </p:cNvSpPr>
          <p:nvPr/>
        </p:nvSpPr>
        <p:spPr bwMode="auto">
          <a:xfrm>
            <a:off x="1858092" y="6165222"/>
            <a:ext cx="6340475" cy="523875"/>
          </a:xfrm>
          <a:prstGeom prst="rect">
            <a:avLst/>
          </a:prstGeom>
          <a:noFill/>
          <a:ln w="9525">
            <a:noFill/>
            <a:miter lim="800000"/>
            <a:headEnd/>
            <a:tailEnd/>
          </a:ln>
        </p:spPr>
        <p:txBody>
          <a:bodyPr>
            <a:spAutoFit/>
          </a:bodyPr>
          <a:lstStyle/>
          <a:p>
            <a:pPr fontAlgn="auto">
              <a:spcBef>
                <a:spcPct val="50000"/>
              </a:spcBef>
              <a:spcAft>
                <a:spcPts val="0"/>
              </a:spcAft>
              <a:defRPr/>
            </a:pPr>
            <a:r>
              <a:rPr lang="zh-CN" altLang="zh-CN" kern="0" dirty="0">
                <a:solidFill>
                  <a:srgbClr val="3333CC"/>
                </a:solidFill>
                <a:latin typeface="Century Schoolbook" pitchFamily="18" charset="0"/>
                <a:ea typeface="+mn-ea"/>
              </a:rPr>
              <a:t>       </a:t>
            </a:r>
            <a:r>
              <a:rPr lang="zh-CN" altLang="en-US" sz="2800" b="1" kern="0" dirty="0">
                <a:solidFill>
                  <a:srgbClr val="0070C0"/>
                </a:solidFill>
                <a:latin typeface="Century Schoolbook" pitchFamily="18" charset="0"/>
                <a:ea typeface="+mn-ea"/>
              </a:rPr>
              <a:t>大部分电子落在两个一级暗纹之间。</a:t>
            </a:r>
            <a:endParaRPr lang="zh-CN" altLang="en-US" sz="2800" b="1" kern="0" dirty="0">
              <a:solidFill>
                <a:srgbClr val="3333CC"/>
              </a:solidFill>
              <a:latin typeface="Century Schoolbook" pitchFamily="18"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circle(in)">
                                      <p:cBhvr>
                                        <p:cTn id="47" dur="20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45" presetClass="entr" presetSubtype="0" fill="hold" grpId="0" nodeType="clickEffect">
                                  <p:stCondLst>
                                    <p:cond delay="0"/>
                                  </p:stCondLst>
                                  <p:childTnLst>
                                    <p:set>
                                      <p:cBhvr>
                                        <p:cTn id="51" dur="1" fill="hold">
                                          <p:stCondLst>
                                            <p:cond delay="0"/>
                                          </p:stCondLst>
                                        </p:cTn>
                                        <p:tgtEl>
                                          <p:spTgt spid="103"/>
                                        </p:tgtEl>
                                        <p:attrNameLst>
                                          <p:attrName>style.visibility</p:attrName>
                                        </p:attrNameLst>
                                      </p:cBhvr>
                                      <p:to>
                                        <p:strVal val="visible"/>
                                      </p:to>
                                    </p:set>
                                    <p:animEffect transition="in" filter="fade">
                                      <p:cBhvr>
                                        <p:cTn id="52" dur="2000"/>
                                        <p:tgtEl>
                                          <p:spTgt spid="103"/>
                                        </p:tgtEl>
                                      </p:cBhvr>
                                    </p:animEffect>
                                    <p:anim calcmode="lin" valueType="num">
                                      <p:cBhvr>
                                        <p:cTn id="53" dur="2000" fill="hold"/>
                                        <p:tgtEl>
                                          <p:spTgt spid="103"/>
                                        </p:tgtEl>
                                        <p:attrNameLst>
                                          <p:attrName>ppt_w</p:attrName>
                                        </p:attrNameLst>
                                      </p:cBhvr>
                                      <p:tavLst>
                                        <p:tav tm="0" fmla="#ppt_w*sin(2.5*pi*$)">
                                          <p:val>
                                            <p:fltVal val="0"/>
                                          </p:val>
                                        </p:tav>
                                        <p:tav tm="100000">
                                          <p:val>
                                            <p:fltVal val="1"/>
                                          </p:val>
                                        </p:tav>
                                      </p:tavLst>
                                    </p:anim>
                                    <p:anim calcmode="lin" valueType="num">
                                      <p:cBhvr>
                                        <p:cTn id="54" dur="2000" fill="hold"/>
                                        <p:tgtEl>
                                          <p:spTgt spid="103"/>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04"/>
                                        </p:tgtEl>
                                        <p:attrNameLst>
                                          <p:attrName>style.visibility</p:attrName>
                                        </p:attrNameLst>
                                      </p:cBhvr>
                                      <p:to>
                                        <p:strVal val="visible"/>
                                      </p:to>
                                    </p:set>
                                    <p:anim calcmode="lin" valueType="num">
                                      <p:cBhvr additive="base">
                                        <p:cTn id="59" dur="500" fill="hold"/>
                                        <p:tgtEl>
                                          <p:spTgt spid="104"/>
                                        </p:tgtEl>
                                        <p:attrNameLst>
                                          <p:attrName>ppt_x</p:attrName>
                                        </p:attrNameLst>
                                      </p:cBhvr>
                                      <p:tavLst>
                                        <p:tav tm="0">
                                          <p:val>
                                            <p:strVal val="#ppt_x"/>
                                          </p:val>
                                        </p:tav>
                                        <p:tav tm="100000">
                                          <p:val>
                                            <p:strVal val="#ppt_x"/>
                                          </p:val>
                                        </p:tav>
                                      </p:tavLst>
                                    </p:anim>
                                    <p:anim calcmode="lin" valueType="num">
                                      <p:cBhvr additive="base">
                                        <p:cTn id="6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05"/>
                                        </p:tgtEl>
                                        <p:attrNameLst>
                                          <p:attrName>style.visibility</p:attrName>
                                        </p:attrNameLst>
                                      </p:cBhvr>
                                      <p:to>
                                        <p:strVal val="visible"/>
                                      </p:to>
                                    </p:set>
                                    <p:animEffect transition="in" filter="fade">
                                      <p:cBhvr>
                                        <p:cTn id="65" dur="1000"/>
                                        <p:tgtEl>
                                          <p:spTgt spid="105"/>
                                        </p:tgtEl>
                                      </p:cBhvr>
                                    </p:animEffect>
                                    <p:anim calcmode="lin" valueType="num">
                                      <p:cBhvr>
                                        <p:cTn id="66" dur="1000" fill="hold"/>
                                        <p:tgtEl>
                                          <p:spTgt spid="105"/>
                                        </p:tgtEl>
                                        <p:attrNameLst>
                                          <p:attrName>ppt_x</p:attrName>
                                        </p:attrNameLst>
                                      </p:cBhvr>
                                      <p:tavLst>
                                        <p:tav tm="0">
                                          <p:val>
                                            <p:strVal val="#ppt_x"/>
                                          </p:val>
                                        </p:tav>
                                        <p:tav tm="100000">
                                          <p:val>
                                            <p:strVal val="#ppt_x"/>
                                          </p:val>
                                        </p:tav>
                                      </p:tavLst>
                                    </p:anim>
                                    <p:anim calcmode="lin" valueType="num">
                                      <p:cBhvr>
                                        <p:cTn id="67"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circle(in)">
                                      <p:cBhvr>
                                        <p:cTn id="72" dur="2000"/>
                                        <p:tgtEl>
                                          <p:spTgt spid="106"/>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07"/>
                                        </p:tgtEl>
                                        <p:attrNameLst>
                                          <p:attrName>style.visibility</p:attrName>
                                        </p:attrNameLst>
                                      </p:cBhvr>
                                      <p:to>
                                        <p:strVal val="visible"/>
                                      </p:to>
                                    </p:set>
                                    <p:anim calcmode="lin" valueType="num">
                                      <p:cBhvr additive="base">
                                        <p:cTn id="77" dur="500" fill="hold"/>
                                        <p:tgtEl>
                                          <p:spTgt spid="107"/>
                                        </p:tgtEl>
                                        <p:attrNameLst>
                                          <p:attrName>ppt_x</p:attrName>
                                        </p:attrNameLst>
                                      </p:cBhvr>
                                      <p:tavLst>
                                        <p:tav tm="0">
                                          <p:val>
                                            <p:strVal val="#ppt_x"/>
                                          </p:val>
                                        </p:tav>
                                        <p:tav tm="100000">
                                          <p:val>
                                            <p:strVal val="#ppt_x"/>
                                          </p:val>
                                        </p:tav>
                                      </p:tavLst>
                                    </p:anim>
                                    <p:anim calcmode="lin" valueType="num">
                                      <p:cBhvr additive="base">
                                        <p:cTn id="7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08"/>
                                        </p:tgtEl>
                                        <p:attrNameLst>
                                          <p:attrName>style.visibility</p:attrName>
                                        </p:attrNameLst>
                                      </p:cBhvr>
                                      <p:to>
                                        <p:strVal val="visible"/>
                                      </p:to>
                                    </p:set>
                                    <p:animEffect transition="in" filter="fade">
                                      <p:cBhvr>
                                        <p:cTn id="83" dur="1000"/>
                                        <p:tgtEl>
                                          <p:spTgt spid="108"/>
                                        </p:tgtEl>
                                      </p:cBhvr>
                                    </p:animEffect>
                                    <p:anim calcmode="lin" valueType="num">
                                      <p:cBhvr>
                                        <p:cTn id="84" dur="1000" fill="hold"/>
                                        <p:tgtEl>
                                          <p:spTgt spid="108"/>
                                        </p:tgtEl>
                                        <p:attrNameLst>
                                          <p:attrName>ppt_x</p:attrName>
                                        </p:attrNameLst>
                                      </p:cBhvr>
                                      <p:tavLst>
                                        <p:tav tm="0">
                                          <p:val>
                                            <p:strVal val="#ppt_x"/>
                                          </p:val>
                                        </p:tav>
                                        <p:tav tm="100000">
                                          <p:val>
                                            <p:strVal val="#ppt_x"/>
                                          </p:val>
                                        </p:tav>
                                      </p:tavLst>
                                    </p:anim>
                                    <p:anim calcmode="lin" valueType="num">
                                      <p:cBhvr>
                                        <p:cTn id="85"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109"/>
                                        </p:tgtEl>
                                        <p:attrNameLst>
                                          <p:attrName>style.visibility</p:attrName>
                                        </p:attrNameLst>
                                      </p:cBhvr>
                                      <p:to>
                                        <p:strVal val="visible"/>
                                      </p:to>
                                    </p:set>
                                    <p:anim calcmode="lin" valueType="num">
                                      <p:cBhvr>
                                        <p:cTn id="90" dur="500" fill="hold"/>
                                        <p:tgtEl>
                                          <p:spTgt spid="109"/>
                                        </p:tgtEl>
                                        <p:attrNameLst>
                                          <p:attrName>ppt_w</p:attrName>
                                        </p:attrNameLst>
                                      </p:cBhvr>
                                      <p:tavLst>
                                        <p:tav tm="0">
                                          <p:val>
                                            <p:fltVal val="0"/>
                                          </p:val>
                                        </p:tav>
                                        <p:tav tm="100000">
                                          <p:val>
                                            <p:strVal val="#ppt_w"/>
                                          </p:val>
                                        </p:tav>
                                      </p:tavLst>
                                    </p:anim>
                                    <p:anim calcmode="lin" valueType="num">
                                      <p:cBhvr>
                                        <p:cTn id="91" dur="500" fill="hold"/>
                                        <p:tgtEl>
                                          <p:spTgt spid="109"/>
                                        </p:tgtEl>
                                        <p:attrNameLst>
                                          <p:attrName>ppt_h</p:attrName>
                                        </p:attrNameLst>
                                      </p:cBhvr>
                                      <p:tavLst>
                                        <p:tav tm="0">
                                          <p:val>
                                            <p:fltVal val="0"/>
                                          </p:val>
                                        </p:tav>
                                        <p:tav tm="100000">
                                          <p:val>
                                            <p:strVal val="#ppt_h"/>
                                          </p:val>
                                        </p:tav>
                                      </p:tavLst>
                                    </p:anim>
                                    <p:animEffect transition="in" filter="fade">
                                      <p:cBhvr>
                                        <p:cTn id="92" dur="500"/>
                                        <p:tgtEl>
                                          <p:spTgt spid="109"/>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10"/>
                                        </p:tgtEl>
                                        <p:attrNameLst>
                                          <p:attrName>style.visibility</p:attrName>
                                        </p:attrNameLst>
                                      </p:cBhvr>
                                      <p:to>
                                        <p:strVal val="visible"/>
                                      </p:to>
                                    </p:set>
                                    <p:anim calcmode="lin" valueType="num">
                                      <p:cBhvr additive="base">
                                        <p:cTn id="97" dur="500" fill="hold"/>
                                        <p:tgtEl>
                                          <p:spTgt spid="110"/>
                                        </p:tgtEl>
                                        <p:attrNameLst>
                                          <p:attrName>ppt_x</p:attrName>
                                        </p:attrNameLst>
                                      </p:cBhvr>
                                      <p:tavLst>
                                        <p:tav tm="0">
                                          <p:val>
                                            <p:strVal val="#ppt_x"/>
                                          </p:val>
                                        </p:tav>
                                        <p:tav tm="100000">
                                          <p:val>
                                            <p:strVal val="#ppt_x"/>
                                          </p:val>
                                        </p:tav>
                                      </p:tavLst>
                                    </p:anim>
                                    <p:anim calcmode="lin" valueType="num">
                                      <p:cBhvr additive="base">
                                        <p:cTn id="9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13"/>
                                        </p:tgtEl>
                                        <p:attrNameLst>
                                          <p:attrName>style.visibility</p:attrName>
                                        </p:attrNameLst>
                                      </p:cBhvr>
                                      <p:to>
                                        <p:strVal val="visible"/>
                                      </p:to>
                                    </p:set>
                                    <p:anim calcmode="lin" valueType="num">
                                      <p:cBhvr additive="base">
                                        <p:cTn id="103" dur="500" fill="hold"/>
                                        <p:tgtEl>
                                          <p:spTgt spid="113"/>
                                        </p:tgtEl>
                                        <p:attrNameLst>
                                          <p:attrName>ppt_x</p:attrName>
                                        </p:attrNameLst>
                                      </p:cBhvr>
                                      <p:tavLst>
                                        <p:tav tm="0">
                                          <p:val>
                                            <p:strVal val="#ppt_x"/>
                                          </p:val>
                                        </p:tav>
                                        <p:tav tm="100000">
                                          <p:val>
                                            <p:strVal val="#ppt_x"/>
                                          </p:val>
                                        </p:tav>
                                      </p:tavLst>
                                    </p:anim>
                                    <p:anim calcmode="lin" valueType="num">
                                      <p:cBhvr additive="base">
                                        <p:cTn id="104"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16"/>
                                        </p:tgtEl>
                                        <p:attrNameLst>
                                          <p:attrName>style.visibility</p:attrName>
                                        </p:attrNameLst>
                                      </p:cBhvr>
                                      <p:to>
                                        <p:strVal val="visible"/>
                                      </p:to>
                                    </p:set>
                                    <p:anim calcmode="lin" valueType="num">
                                      <p:cBhvr additive="base">
                                        <p:cTn id="109" dur="500" fill="hold"/>
                                        <p:tgtEl>
                                          <p:spTgt spid="116"/>
                                        </p:tgtEl>
                                        <p:attrNameLst>
                                          <p:attrName>ppt_x</p:attrName>
                                        </p:attrNameLst>
                                      </p:cBhvr>
                                      <p:tavLst>
                                        <p:tav tm="0">
                                          <p:val>
                                            <p:strVal val="#ppt_x"/>
                                          </p:val>
                                        </p:tav>
                                        <p:tav tm="100000">
                                          <p:val>
                                            <p:strVal val="#ppt_x"/>
                                          </p:val>
                                        </p:tav>
                                      </p:tavLst>
                                    </p:anim>
                                    <p:anim calcmode="lin" valueType="num">
                                      <p:cBhvr additive="base">
                                        <p:cTn id="110"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117"/>
                                        </p:tgtEl>
                                        <p:attrNameLst>
                                          <p:attrName>style.visibility</p:attrName>
                                        </p:attrNameLst>
                                      </p:cBhvr>
                                      <p:to>
                                        <p:strVal val="visible"/>
                                      </p:to>
                                    </p:set>
                                    <p:animEffect transition="in" filter="fade">
                                      <p:cBhvr>
                                        <p:cTn id="115" dur="1000"/>
                                        <p:tgtEl>
                                          <p:spTgt spid="117"/>
                                        </p:tgtEl>
                                      </p:cBhvr>
                                    </p:animEffect>
                                    <p:anim calcmode="lin" valueType="num">
                                      <p:cBhvr>
                                        <p:cTn id="116" dur="1000" fill="hold"/>
                                        <p:tgtEl>
                                          <p:spTgt spid="117"/>
                                        </p:tgtEl>
                                        <p:attrNameLst>
                                          <p:attrName>ppt_x</p:attrName>
                                        </p:attrNameLst>
                                      </p:cBhvr>
                                      <p:tavLst>
                                        <p:tav tm="0">
                                          <p:val>
                                            <p:strVal val="#ppt_x"/>
                                          </p:val>
                                        </p:tav>
                                        <p:tav tm="100000">
                                          <p:val>
                                            <p:strVal val="#ppt_x"/>
                                          </p:val>
                                        </p:tav>
                                      </p:tavLst>
                                    </p:anim>
                                    <p:anim calcmode="lin" valueType="num">
                                      <p:cBhvr>
                                        <p:cTn id="117"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1" presetClass="entr" presetSubtype="1" fill="hold" grpId="0" nodeType="clickEffect">
                                  <p:stCondLst>
                                    <p:cond delay="0"/>
                                  </p:stCondLst>
                                  <p:childTnLst>
                                    <p:set>
                                      <p:cBhvr>
                                        <p:cTn id="121" dur="1" fill="hold">
                                          <p:stCondLst>
                                            <p:cond delay="0"/>
                                          </p:stCondLst>
                                        </p:cTn>
                                        <p:tgtEl>
                                          <p:spTgt spid="118"/>
                                        </p:tgtEl>
                                        <p:attrNameLst>
                                          <p:attrName>style.visibility</p:attrName>
                                        </p:attrNameLst>
                                      </p:cBhvr>
                                      <p:to>
                                        <p:strVal val="visible"/>
                                      </p:to>
                                    </p:set>
                                    <p:animEffect transition="in" filter="wheel(1)">
                                      <p:cBhvr>
                                        <p:cTn id="122" dur="2000"/>
                                        <p:tgtEl>
                                          <p:spTgt spid="118"/>
                                        </p:tgtEl>
                                      </p:cBhvr>
                                    </p:animEffect>
                                  </p:childTnLst>
                                </p:cTn>
                              </p:par>
                            </p:childTnLst>
                          </p:cTn>
                        </p:par>
                      </p:childTnLst>
                    </p:cTn>
                  </p:par>
                  <p:par>
                    <p:cTn id="123" fill="hold">
                      <p:stCondLst>
                        <p:cond delay="indefinite"/>
                      </p:stCondLst>
                      <p:childTnLst>
                        <p:par>
                          <p:cTn id="124" fill="hold">
                            <p:stCondLst>
                              <p:cond delay="0"/>
                            </p:stCondLst>
                            <p:childTnLst>
                              <p:par>
                                <p:cTn id="125" presetID="26" presetClass="entr" presetSubtype="0" fill="hold" grpId="0" nodeType="clickEffect">
                                  <p:stCondLst>
                                    <p:cond delay="0"/>
                                  </p:stCondLst>
                                  <p:childTnLst>
                                    <p:set>
                                      <p:cBhvr>
                                        <p:cTn id="126" dur="1" fill="hold">
                                          <p:stCondLst>
                                            <p:cond delay="0"/>
                                          </p:stCondLst>
                                        </p:cTn>
                                        <p:tgtEl>
                                          <p:spTgt spid="119"/>
                                        </p:tgtEl>
                                        <p:attrNameLst>
                                          <p:attrName>style.visibility</p:attrName>
                                        </p:attrNameLst>
                                      </p:cBhvr>
                                      <p:to>
                                        <p:strVal val="visible"/>
                                      </p:to>
                                    </p:set>
                                    <p:animEffect transition="in" filter="wipe(down)">
                                      <p:cBhvr>
                                        <p:cTn id="127" dur="580">
                                          <p:stCondLst>
                                            <p:cond delay="0"/>
                                          </p:stCondLst>
                                        </p:cTn>
                                        <p:tgtEl>
                                          <p:spTgt spid="119"/>
                                        </p:tgtEl>
                                      </p:cBhvr>
                                    </p:animEffect>
                                    <p:anim calcmode="lin" valueType="num">
                                      <p:cBhvr>
                                        <p:cTn id="128" dur="1822" tmFilter="0,0; 0.14,0.36; 0.43,0.73; 0.71,0.91; 1.0,1.0">
                                          <p:stCondLst>
                                            <p:cond delay="0"/>
                                          </p:stCondLst>
                                        </p:cTn>
                                        <p:tgtEl>
                                          <p:spTgt spid="119"/>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119"/>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119"/>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119"/>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119"/>
                                        </p:tgtEl>
                                        <p:attrNameLst>
                                          <p:attrName>ppt_y</p:attrName>
                                        </p:attrNameLst>
                                      </p:cBhvr>
                                      <p:tavLst>
                                        <p:tav tm="0" fmla="#ppt_y-sin(pi*$)/81">
                                          <p:val>
                                            <p:fltVal val="0"/>
                                          </p:val>
                                        </p:tav>
                                        <p:tav tm="100000">
                                          <p:val>
                                            <p:fltVal val="1"/>
                                          </p:val>
                                        </p:tav>
                                      </p:tavLst>
                                    </p:anim>
                                    <p:animScale>
                                      <p:cBhvr>
                                        <p:cTn id="133" dur="26">
                                          <p:stCondLst>
                                            <p:cond delay="650"/>
                                          </p:stCondLst>
                                        </p:cTn>
                                        <p:tgtEl>
                                          <p:spTgt spid="119"/>
                                        </p:tgtEl>
                                      </p:cBhvr>
                                      <p:to x="100000" y="60000"/>
                                    </p:animScale>
                                    <p:animScale>
                                      <p:cBhvr>
                                        <p:cTn id="134" dur="166" decel="50000">
                                          <p:stCondLst>
                                            <p:cond delay="676"/>
                                          </p:stCondLst>
                                        </p:cTn>
                                        <p:tgtEl>
                                          <p:spTgt spid="119"/>
                                        </p:tgtEl>
                                      </p:cBhvr>
                                      <p:to x="100000" y="100000"/>
                                    </p:animScale>
                                    <p:animScale>
                                      <p:cBhvr>
                                        <p:cTn id="135" dur="26">
                                          <p:stCondLst>
                                            <p:cond delay="1312"/>
                                          </p:stCondLst>
                                        </p:cTn>
                                        <p:tgtEl>
                                          <p:spTgt spid="119"/>
                                        </p:tgtEl>
                                      </p:cBhvr>
                                      <p:to x="100000" y="80000"/>
                                    </p:animScale>
                                    <p:animScale>
                                      <p:cBhvr>
                                        <p:cTn id="136" dur="166" decel="50000">
                                          <p:stCondLst>
                                            <p:cond delay="1338"/>
                                          </p:stCondLst>
                                        </p:cTn>
                                        <p:tgtEl>
                                          <p:spTgt spid="119"/>
                                        </p:tgtEl>
                                      </p:cBhvr>
                                      <p:to x="100000" y="100000"/>
                                    </p:animScale>
                                    <p:animScale>
                                      <p:cBhvr>
                                        <p:cTn id="137" dur="26">
                                          <p:stCondLst>
                                            <p:cond delay="1642"/>
                                          </p:stCondLst>
                                        </p:cTn>
                                        <p:tgtEl>
                                          <p:spTgt spid="119"/>
                                        </p:tgtEl>
                                      </p:cBhvr>
                                      <p:to x="100000" y="90000"/>
                                    </p:animScale>
                                    <p:animScale>
                                      <p:cBhvr>
                                        <p:cTn id="138" dur="166" decel="50000">
                                          <p:stCondLst>
                                            <p:cond delay="1668"/>
                                          </p:stCondLst>
                                        </p:cTn>
                                        <p:tgtEl>
                                          <p:spTgt spid="119"/>
                                        </p:tgtEl>
                                      </p:cBhvr>
                                      <p:to x="100000" y="100000"/>
                                    </p:animScale>
                                    <p:animScale>
                                      <p:cBhvr>
                                        <p:cTn id="139" dur="26">
                                          <p:stCondLst>
                                            <p:cond delay="1808"/>
                                          </p:stCondLst>
                                        </p:cTn>
                                        <p:tgtEl>
                                          <p:spTgt spid="119"/>
                                        </p:tgtEl>
                                      </p:cBhvr>
                                      <p:to x="100000" y="95000"/>
                                    </p:animScale>
                                    <p:animScale>
                                      <p:cBhvr>
                                        <p:cTn id="140" dur="166" decel="50000">
                                          <p:stCondLst>
                                            <p:cond delay="1834"/>
                                          </p:stCondLst>
                                        </p:cTn>
                                        <p:tgtEl>
                                          <p:spTgt spid="1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2" grpId="0"/>
      <p:bldP spid="103" grpId="0"/>
      <p:bldP spid="104" grpId="0" animBg="1"/>
      <p:bldP spid="106" grpId="0"/>
      <p:bldP spid="107" grpId="0" animBg="1"/>
      <p:bldP spid="109" grpId="0"/>
      <p:bldP spid="118" grpId="0"/>
      <p:bldP spid="1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26"/>
          <p:cNvGraphicFramePr>
            <a:graphicFrameLocks noChangeAspect="1"/>
          </p:cNvGraphicFramePr>
          <p:nvPr>
            <p:extLst>
              <p:ext uri="{D42A27DB-BD31-4B8C-83A1-F6EECF244321}">
                <p14:modId xmlns:p14="http://schemas.microsoft.com/office/powerpoint/2010/main" val="1967055106"/>
              </p:ext>
            </p:extLst>
          </p:nvPr>
        </p:nvGraphicFramePr>
        <p:xfrm>
          <a:off x="1962150" y="273051"/>
          <a:ext cx="1619250" cy="1177925"/>
        </p:xfrm>
        <a:graphic>
          <a:graphicData uri="http://schemas.openxmlformats.org/presentationml/2006/ole">
            <mc:AlternateContent xmlns:mc="http://schemas.openxmlformats.org/markup-compatibility/2006">
              <mc:Choice xmlns:v="urn:schemas-microsoft-com:vml" Requires="v">
                <p:oleObj spid="_x0000_s154700"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273051"/>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5"/>
          <p:cNvGraphicFramePr>
            <a:graphicFrameLocks noChangeAspect="1"/>
          </p:cNvGraphicFramePr>
          <p:nvPr>
            <p:extLst>
              <p:ext uri="{D42A27DB-BD31-4B8C-83A1-F6EECF244321}">
                <p14:modId xmlns:p14="http://schemas.microsoft.com/office/powerpoint/2010/main" val="1379577927"/>
              </p:ext>
            </p:extLst>
          </p:nvPr>
        </p:nvGraphicFramePr>
        <p:xfrm>
          <a:off x="4367809" y="198954"/>
          <a:ext cx="6218435" cy="1158239"/>
        </p:xfrm>
        <a:graphic>
          <a:graphicData uri="http://schemas.openxmlformats.org/presentationml/2006/ole">
            <mc:AlternateContent xmlns:mc="http://schemas.openxmlformats.org/markup-compatibility/2006">
              <mc:Choice xmlns:v="urn:schemas-microsoft-com:vml" Requires="v">
                <p:oleObj spid="_x0000_s154701" name="公式" r:id="rId5" imgW="2305025" imgH="428655" progId="Equation.3">
                  <p:embed/>
                </p:oleObj>
              </mc:Choice>
              <mc:Fallback>
                <p:oleObj name="公式" r:id="rId5" imgW="2305025" imgH="42865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809" y="198954"/>
                        <a:ext cx="6218435" cy="1158239"/>
                      </a:xfrm>
                      <a:prstGeom prst="rect">
                        <a:avLst/>
                      </a:prstGeom>
                      <a:noFill/>
                      <a:ln>
                        <a:noFill/>
                      </a:ln>
                      <a:effectLs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2508022985"/>
              </p:ext>
            </p:extLst>
          </p:nvPr>
        </p:nvGraphicFramePr>
        <p:xfrm>
          <a:off x="3560763" y="1528763"/>
          <a:ext cx="4379912" cy="1128712"/>
        </p:xfrm>
        <a:graphic>
          <a:graphicData uri="http://schemas.openxmlformats.org/presentationml/2006/ole">
            <mc:AlternateContent xmlns:mc="http://schemas.openxmlformats.org/markup-compatibility/2006">
              <mc:Choice xmlns:v="urn:schemas-microsoft-com:vml" Requires="v">
                <p:oleObj spid="_x0000_s154702" name="公式" r:id="rId7" imgW="1384300" imgH="419100" progId="Equation.3">
                  <p:embed/>
                </p:oleObj>
              </mc:Choice>
              <mc:Fallback>
                <p:oleObj name="公式" r:id="rId7" imgW="13843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0763" y="1528763"/>
                        <a:ext cx="4379912"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5"/>
          <p:cNvSpPr>
            <a:spLocks noChangeArrowheads="1"/>
          </p:cNvSpPr>
          <p:nvPr/>
        </p:nvSpPr>
        <p:spPr bwMode="auto">
          <a:xfrm>
            <a:off x="2084389" y="1681164"/>
            <a:ext cx="947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令</a:t>
            </a:r>
          </a:p>
        </p:txBody>
      </p:sp>
      <p:sp>
        <p:nvSpPr>
          <p:cNvPr id="17" name="Text Box 7"/>
          <p:cNvSpPr txBox="1">
            <a:spLocks noChangeArrowheads="1"/>
          </p:cNvSpPr>
          <p:nvPr/>
        </p:nvSpPr>
        <p:spPr bwMode="auto">
          <a:xfrm>
            <a:off x="1847850" y="3625180"/>
            <a:ext cx="3849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薛定谔方程</a:t>
            </a:r>
            <a:r>
              <a:rPr lang="zh-CN" altLang="en-GB" sz="2800" b="1" dirty="0">
                <a:solidFill>
                  <a:srgbClr val="0000FF"/>
                </a:solidFill>
                <a:latin typeface="Calibri" panose="020F0502020204030204" pitchFamily="34" charset="0"/>
              </a:rPr>
              <a:t>形式不变</a:t>
            </a:r>
            <a:endParaRPr lang="zh-CN" altLang="en-US" sz="2800" b="1" dirty="0">
              <a:solidFill>
                <a:srgbClr val="0000FF"/>
              </a:solidFill>
              <a:latin typeface="Calibri" panose="020F0502020204030204" pitchFamily="34" charset="0"/>
            </a:endParaRPr>
          </a:p>
        </p:txBody>
      </p:sp>
      <p:sp>
        <p:nvSpPr>
          <p:cNvPr id="18" name="Rectangle 8"/>
          <p:cNvSpPr>
            <a:spLocks noChangeArrowheads="1"/>
          </p:cNvSpPr>
          <p:nvPr/>
        </p:nvSpPr>
        <p:spPr bwMode="auto">
          <a:xfrm>
            <a:off x="1847851" y="2852739"/>
            <a:ext cx="295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8000"/>
                </a:solidFill>
                <a:latin typeface="Calibri" panose="020F0502020204030204" pitchFamily="34" charset="0"/>
              </a:rPr>
              <a:t>哈密顿算符</a:t>
            </a:r>
            <a:r>
              <a:rPr lang="zh-CN" altLang="en-GB" sz="2800" b="1" dirty="0">
                <a:solidFill>
                  <a:srgbClr val="008000"/>
                </a:solidFill>
                <a:latin typeface="Calibri" panose="020F0502020204030204" pitchFamily="34" charset="0"/>
              </a:rPr>
              <a:t>变为</a:t>
            </a:r>
            <a:endParaRPr lang="zh-CN" altLang="en-US" sz="2800" b="1" dirty="0">
              <a:solidFill>
                <a:srgbClr val="008000"/>
              </a:solidFill>
              <a:latin typeface="Calibri" panose="020F0502020204030204" pitchFamily="34" charset="0"/>
            </a:endParaRPr>
          </a:p>
        </p:txBody>
      </p:sp>
      <p:graphicFrame>
        <p:nvGraphicFramePr>
          <p:cNvPr id="19" name="Object 16"/>
          <p:cNvGraphicFramePr>
            <a:graphicFrameLocks noChangeAspect="1"/>
          </p:cNvGraphicFramePr>
          <p:nvPr>
            <p:extLst>
              <p:ext uri="{D42A27DB-BD31-4B8C-83A1-F6EECF244321}">
                <p14:modId xmlns:p14="http://schemas.microsoft.com/office/powerpoint/2010/main" val="1515359551"/>
              </p:ext>
            </p:extLst>
          </p:nvPr>
        </p:nvGraphicFramePr>
        <p:xfrm>
          <a:off x="4954589" y="2611439"/>
          <a:ext cx="4308475" cy="1258887"/>
        </p:xfrm>
        <a:graphic>
          <a:graphicData uri="http://schemas.openxmlformats.org/presentationml/2006/ole">
            <mc:AlternateContent xmlns:mc="http://schemas.openxmlformats.org/markup-compatibility/2006">
              <mc:Choice xmlns:v="urn:schemas-microsoft-com:vml" Requires="v">
                <p:oleObj spid="_x0000_s154703" name="公式" r:id="rId9" imgW="1409631" imgH="390594" progId="Equation.3">
                  <p:embed/>
                </p:oleObj>
              </mc:Choice>
              <mc:Fallback>
                <p:oleObj name="公式" r:id="rId9" imgW="1409631" imgH="39059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589" y="2611439"/>
                        <a:ext cx="4308475" cy="12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
          <p:cNvGraphicFramePr>
            <a:graphicFrameLocks noChangeAspect="1"/>
          </p:cNvGraphicFramePr>
          <p:nvPr>
            <p:extLst>
              <p:ext uri="{D42A27DB-BD31-4B8C-83A1-F6EECF244321}">
                <p14:modId xmlns:p14="http://schemas.microsoft.com/office/powerpoint/2010/main" val="3438788400"/>
              </p:ext>
            </p:extLst>
          </p:nvPr>
        </p:nvGraphicFramePr>
        <p:xfrm>
          <a:off x="4199871" y="4044256"/>
          <a:ext cx="6381750" cy="1131888"/>
        </p:xfrm>
        <a:graphic>
          <a:graphicData uri="http://schemas.openxmlformats.org/presentationml/2006/ole">
            <mc:AlternateContent xmlns:mc="http://schemas.openxmlformats.org/markup-compatibility/2006">
              <mc:Choice xmlns:v="urn:schemas-microsoft-com:vml" Requires="v">
                <p:oleObj spid="_x0000_s154704" name="公式" r:id="rId11" imgW="2082600" imgH="393480" progId="Equation.3">
                  <p:embed/>
                </p:oleObj>
              </mc:Choice>
              <mc:Fallback>
                <p:oleObj name="公式" r:id="rId11" imgW="2082600" imgH="393480" progId="Equation.3">
                  <p:embed/>
                  <p:pic>
                    <p:nvPicPr>
                      <p:cNvPr id="0" name=""/>
                      <p:cNvPicPr>
                        <a:picLocks noChangeAspect="1" noChangeArrowheads="1"/>
                      </p:cNvPicPr>
                      <p:nvPr/>
                    </p:nvPicPr>
                    <p:blipFill>
                      <a:blip r:embed="rId12"/>
                      <a:srcRect/>
                      <a:stretch>
                        <a:fillRect/>
                      </a:stretch>
                    </p:blipFill>
                    <p:spPr bwMode="auto">
                      <a:xfrm>
                        <a:off x="4199871" y="4044256"/>
                        <a:ext cx="6381750" cy="1131888"/>
                      </a:xfrm>
                      <a:prstGeom prst="rect">
                        <a:avLst/>
                      </a:prstGeom>
                      <a:noFill/>
                      <a:ln>
                        <a:noFill/>
                      </a:ln>
                      <a:effectLst/>
                      <a:extLst/>
                    </p:spPr>
                  </p:pic>
                </p:oleObj>
              </mc:Fallback>
            </mc:AlternateContent>
          </a:graphicData>
        </a:graphic>
      </p:graphicFrame>
      <p:sp>
        <p:nvSpPr>
          <p:cNvPr id="21" name="矩形 8"/>
          <p:cNvSpPr>
            <a:spLocks noChangeArrowheads="1"/>
          </p:cNvSpPr>
          <p:nvPr/>
        </p:nvSpPr>
        <p:spPr bwMode="auto">
          <a:xfrm>
            <a:off x="2193926" y="4965701"/>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latin typeface="Times New Roman" panose="02020603050405020304" pitchFamily="18" charset="0"/>
              </a:rPr>
              <a:t>说明：</a:t>
            </a:r>
          </a:p>
        </p:txBody>
      </p:sp>
      <p:sp>
        <p:nvSpPr>
          <p:cNvPr id="22" name="矩形 9"/>
          <p:cNvSpPr>
            <a:spLocks noChangeArrowheads="1"/>
          </p:cNvSpPr>
          <p:nvPr/>
        </p:nvSpPr>
        <p:spPr bwMode="auto">
          <a:xfrm>
            <a:off x="3565525" y="5165725"/>
            <a:ext cx="62182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dirty="0">
                <a:solidFill>
                  <a:srgbClr val="C00000"/>
                </a:solidFill>
                <a:latin typeface="Times New Roman" panose="02020603050405020304" pitchFamily="18" charset="0"/>
              </a:rPr>
              <a:t>薛定谔方程不是推导出来的，而是依据实验事实和基本假定“建立”的，是否正确则由实验结果检验。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wipe(left)">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circle(in)">
                                      <p:cBhvr>
                                        <p:cTn id="37" dur="20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7" grpId="0"/>
      <p:bldP spid="18" grpId="0" build="p" autoUpdateAnimBg="0"/>
      <p:bldP spid="21" grpId="0"/>
      <p:bldP spid="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67904" y="387043"/>
            <a:ext cx="43571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latin typeface="Calibri" panose="020F0502020204030204" pitchFamily="34" charset="0"/>
              </a:rPr>
              <a:t>22.4.2</a:t>
            </a:r>
            <a:r>
              <a:rPr lang="zh-CN" altLang="en-US" sz="2800" b="1" dirty="0">
                <a:solidFill>
                  <a:srgbClr val="FF0000"/>
                </a:solidFill>
                <a:latin typeface="Calibri" panose="020F0502020204030204" pitchFamily="34" charset="0"/>
              </a:rPr>
              <a:t>定态薛定谔方程</a:t>
            </a:r>
          </a:p>
        </p:txBody>
      </p:sp>
      <p:sp>
        <p:nvSpPr>
          <p:cNvPr id="3" name="Text Box 4"/>
          <p:cNvSpPr txBox="1">
            <a:spLocks noChangeArrowheads="1"/>
          </p:cNvSpPr>
          <p:nvPr/>
        </p:nvSpPr>
        <p:spPr bwMode="auto">
          <a:xfrm>
            <a:off x="2366964" y="1047750"/>
            <a:ext cx="83010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8000"/>
                </a:solidFill>
                <a:latin typeface="Calibri" panose="020F0502020204030204" pitchFamily="34" charset="0"/>
              </a:rPr>
              <a:t>若微观粒子处在稳定的势场中，则势能函数</a:t>
            </a:r>
            <a:r>
              <a:rPr lang="en-US" altLang="zh-CN" sz="2800" b="1" i="1" dirty="0">
                <a:solidFill>
                  <a:srgbClr val="FF0000"/>
                </a:solidFill>
                <a:latin typeface="Times New Roman" panose="02020603050405020304" pitchFamily="18" charset="0"/>
              </a:rPr>
              <a:t>U</a:t>
            </a:r>
            <a:r>
              <a:rPr lang="zh-CN" altLang="en-US" sz="2800" b="1" dirty="0">
                <a:solidFill>
                  <a:srgbClr val="008000"/>
                </a:solidFill>
                <a:latin typeface="Times New Roman" panose="02020603050405020304" pitchFamily="18" charset="0"/>
              </a:rPr>
              <a:t>与时间无关</a:t>
            </a:r>
            <a:r>
              <a:rPr lang="zh-CN" altLang="en-US" sz="2800" b="1" dirty="0">
                <a:solidFill>
                  <a:srgbClr val="008000"/>
                </a:solidFill>
                <a:latin typeface="Calibri" panose="020F0502020204030204" pitchFamily="34" charset="0"/>
              </a:rPr>
              <a:t>，称这类问题为</a:t>
            </a:r>
            <a:r>
              <a:rPr lang="zh-CN" altLang="en-US" sz="2800" b="1" dirty="0">
                <a:solidFill>
                  <a:schemeClr val="accent2"/>
                </a:solidFill>
                <a:latin typeface="Calibri" panose="020F0502020204030204" pitchFamily="34" charset="0"/>
              </a:rPr>
              <a:t>定态问题</a:t>
            </a:r>
            <a:r>
              <a:rPr lang="zh-CN" altLang="en-US" sz="2800" b="1" dirty="0">
                <a:latin typeface="Calibri" panose="020F0502020204030204" pitchFamily="34" charset="0"/>
              </a:rPr>
              <a:t>。</a:t>
            </a:r>
          </a:p>
        </p:txBody>
      </p:sp>
      <p:graphicFrame>
        <p:nvGraphicFramePr>
          <p:cNvPr id="11" name="Object 15"/>
          <p:cNvGraphicFramePr>
            <a:graphicFrameLocks noChangeAspect="1"/>
          </p:cNvGraphicFramePr>
          <p:nvPr>
            <p:extLst>
              <p:ext uri="{D42A27DB-BD31-4B8C-83A1-F6EECF244321}">
                <p14:modId xmlns:p14="http://schemas.microsoft.com/office/powerpoint/2010/main" val="3990711123"/>
              </p:ext>
            </p:extLst>
          </p:nvPr>
        </p:nvGraphicFramePr>
        <p:xfrm>
          <a:off x="2639616" y="2160588"/>
          <a:ext cx="6094234" cy="1248112"/>
        </p:xfrm>
        <a:graphic>
          <a:graphicData uri="http://schemas.openxmlformats.org/presentationml/2006/ole">
            <mc:AlternateContent xmlns:mc="http://schemas.openxmlformats.org/markup-compatibility/2006">
              <mc:Choice xmlns:v="urn:schemas-microsoft-com:vml" Requires="v">
                <p:oleObj spid="_x0000_s44497" name="公式" r:id="rId3" imgW="2234880" imgH="457200" progId="Equation.3">
                  <p:embed/>
                </p:oleObj>
              </mc:Choice>
              <mc:Fallback>
                <p:oleObj name="公式" r:id="rId3" imgW="2234880" imgH="457200" progId="Equation.3">
                  <p:embed/>
                  <p:pic>
                    <p:nvPicPr>
                      <p:cNvPr id="0" name=""/>
                      <p:cNvPicPr>
                        <a:picLocks noChangeAspect="1" noChangeArrowheads="1"/>
                      </p:cNvPicPr>
                      <p:nvPr/>
                    </p:nvPicPr>
                    <p:blipFill>
                      <a:blip r:embed="rId4"/>
                      <a:srcRect/>
                      <a:stretch>
                        <a:fillRect/>
                      </a:stretch>
                    </p:blipFill>
                    <p:spPr bwMode="auto">
                      <a:xfrm>
                        <a:off x="2639616" y="2160588"/>
                        <a:ext cx="6094234" cy="1248112"/>
                      </a:xfrm>
                      <a:prstGeom prst="rect">
                        <a:avLst/>
                      </a:prstGeom>
                      <a:noFill/>
                      <a:ln>
                        <a:noFill/>
                      </a:ln>
                      <a:effectLs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7051236"/>
              </p:ext>
            </p:extLst>
          </p:nvPr>
        </p:nvGraphicFramePr>
        <p:xfrm>
          <a:off x="3863752" y="3678323"/>
          <a:ext cx="4357688" cy="1131887"/>
        </p:xfrm>
        <a:graphic>
          <a:graphicData uri="http://schemas.openxmlformats.org/presentationml/2006/ole">
            <mc:AlternateContent xmlns:mc="http://schemas.openxmlformats.org/markup-compatibility/2006">
              <mc:Choice xmlns:v="urn:schemas-microsoft-com:vml" Requires="v">
                <p:oleObj spid="_x0000_s44498" name="公式" r:id="rId5" imgW="1422360" imgH="393480" progId="Equation.3">
                  <p:embed/>
                </p:oleObj>
              </mc:Choice>
              <mc:Fallback>
                <p:oleObj name="公式" r:id="rId5" imgW="1422360" imgH="393480" progId="Equation.3">
                  <p:embed/>
                  <p:pic>
                    <p:nvPicPr>
                      <p:cNvPr id="0" name=""/>
                      <p:cNvPicPr>
                        <a:picLocks noChangeAspect="1" noChangeArrowheads="1"/>
                      </p:cNvPicPr>
                      <p:nvPr/>
                    </p:nvPicPr>
                    <p:blipFill>
                      <a:blip r:embed="rId6"/>
                      <a:srcRect/>
                      <a:stretch>
                        <a:fillRect/>
                      </a:stretch>
                    </p:blipFill>
                    <p:spPr bwMode="auto">
                      <a:xfrm>
                        <a:off x="3863752" y="3678323"/>
                        <a:ext cx="4357688" cy="1131887"/>
                      </a:xfrm>
                      <a:prstGeom prst="rect">
                        <a:avLst/>
                      </a:prstGeom>
                      <a:noFill/>
                      <a:ln>
                        <a:noFill/>
                      </a:ln>
                      <a:effectLst/>
                      <a:extLst/>
                    </p:spPr>
                  </p:pic>
                </p:oleObj>
              </mc:Fallback>
            </mc:AlternateContent>
          </a:graphicData>
        </a:graphic>
      </p:graphicFrame>
      <p:sp>
        <p:nvSpPr>
          <p:cNvPr id="13" name="Rectangle 12"/>
          <p:cNvSpPr>
            <a:spLocks noChangeArrowheads="1"/>
          </p:cNvSpPr>
          <p:nvPr/>
        </p:nvSpPr>
        <p:spPr bwMode="auto">
          <a:xfrm>
            <a:off x="2402115" y="5085184"/>
            <a:ext cx="77866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此时，哈密顿算</a:t>
            </a:r>
            <a:r>
              <a:rPr lang="zh-CN" altLang="en-GB" sz="2800" b="1" dirty="0">
                <a:solidFill>
                  <a:srgbClr val="0000FF"/>
                </a:solidFill>
                <a:latin typeface="Calibri" panose="020F0502020204030204" pitchFamily="34" charset="0"/>
              </a:rPr>
              <a:t>符与时间无关，</a:t>
            </a:r>
            <a:r>
              <a:rPr lang="zh-CN" altLang="en-US" sz="2800" b="1" dirty="0">
                <a:solidFill>
                  <a:srgbClr val="0000FF"/>
                </a:solidFill>
                <a:latin typeface="Calibri" panose="020F0502020204030204" pitchFamily="34" charset="0"/>
              </a:rPr>
              <a:t>薛定谔方程可用</a:t>
            </a:r>
            <a:r>
              <a:rPr lang="zh-CN" altLang="en-US" sz="2800" b="1" dirty="0">
                <a:solidFill>
                  <a:srgbClr val="C00000"/>
                </a:solidFill>
                <a:latin typeface="Calibri" panose="020F0502020204030204" pitchFamily="34" charset="0"/>
              </a:rPr>
              <a:t>分离变量法</a:t>
            </a:r>
            <a:r>
              <a:rPr lang="zh-CN" altLang="en-US" sz="2800" b="1" dirty="0">
                <a:solidFill>
                  <a:srgbClr val="0000FF"/>
                </a:solidFill>
                <a:latin typeface="Calibri" panose="020F0502020204030204" pitchFamily="34" charset="0"/>
              </a:rPr>
              <a:t>求解：波函数</a:t>
            </a:r>
            <a:r>
              <a:rPr lang="zh-CN" altLang="en-US" sz="2800" b="1" i="1" dirty="0">
                <a:solidFill>
                  <a:srgbClr val="FF0000"/>
                </a:solidFill>
                <a:latin typeface="Calibri" panose="020F0502020204030204" pitchFamily="34" charset="0"/>
                <a:sym typeface="Symbol" panose="05050102010706020507" pitchFamily="18" charset="2"/>
              </a:rPr>
              <a:t></a:t>
            </a:r>
            <a:r>
              <a:rPr lang="zh-CN" altLang="en-US" sz="2800" b="1" dirty="0">
                <a:solidFill>
                  <a:srgbClr val="FF0000"/>
                </a:solidFill>
                <a:latin typeface="Calibri" panose="020F0502020204030204" pitchFamily="34" charset="0"/>
                <a:sym typeface="Symbol" panose="05050102010706020507" pitchFamily="18" charset="2"/>
              </a:rPr>
              <a:t> </a:t>
            </a:r>
            <a:r>
              <a:rPr lang="zh-CN" altLang="en-US" sz="2800" b="1" dirty="0">
                <a:solidFill>
                  <a:srgbClr val="0000FF"/>
                </a:solidFill>
                <a:latin typeface="Calibri" panose="020F0502020204030204" pitchFamily="34" charset="0"/>
              </a:rPr>
              <a:t>可以分离为空间坐标函数和时间函数的乘积。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heel(1)">
                                      <p:cBhvr>
                                        <p:cTn id="3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2"/>
          <p:cNvGraphicFramePr>
            <a:graphicFrameLocks noChangeAspect="1"/>
          </p:cNvGraphicFramePr>
          <p:nvPr>
            <p:extLst>
              <p:ext uri="{D42A27DB-BD31-4B8C-83A1-F6EECF244321}">
                <p14:modId xmlns:p14="http://schemas.microsoft.com/office/powerpoint/2010/main" val="1120589062"/>
              </p:ext>
            </p:extLst>
          </p:nvPr>
        </p:nvGraphicFramePr>
        <p:xfrm>
          <a:off x="3066827" y="-5869"/>
          <a:ext cx="4357688" cy="1131887"/>
        </p:xfrm>
        <a:graphic>
          <a:graphicData uri="http://schemas.openxmlformats.org/presentationml/2006/ole">
            <mc:AlternateContent xmlns:mc="http://schemas.openxmlformats.org/markup-compatibility/2006">
              <mc:Choice xmlns:v="urn:schemas-microsoft-com:vml" Requires="v">
                <p:oleObj spid="_x0000_s122338" name="公式" r:id="rId3" imgW="1422360" imgH="393480" progId="Equation.3">
                  <p:embed/>
                </p:oleObj>
              </mc:Choice>
              <mc:Fallback>
                <p:oleObj name="公式" r:id="rId3" imgW="1422360" imgH="393480" progId="Equation.3">
                  <p:embed/>
                  <p:pic>
                    <p:nvPicPr>
                      <p:cNvPr id="0" name=""/>
                      <p:cNvPicPr>
                        <a:picLocks noChangeAspect="1" noChangeArrowheads="1"/>
                      </p:cNvPicPr>
                      <p:nvPr/>
                    </p:nvPicPr>
                    <p:blipFill>
                      <a:blip r:embed="rId4"/>
                      <a:srcRect/>
                      <a:stretch>
                        <a:fillRect/>
                      </a:stretch>
                    </p:blipFill>
                    <p:spPr bwMode="auto">
                      <a:xfrm>
                        <a:off x="3066827" y="-5869"/>
                        <a:ext cx="4357688" cy="1131887"/>
                      </a:xfrm>
                      <a:prstGeom prst="rect">
                        <a:avLst/>
                      </a:prstGeom>
                      <a:noFill/>
                      <a:ln>
                        <a:noFill/>
                      </a:ln>
                      <a:effectLst/>
                      <a:extLst/>
                    </p:spPr>
                  </p:pic>
                </p:oleObj>
              </mc:Fallback>
            </mc:AlternateContent>
          </a:graphicData>
        </a:graphic>
      </p:graphicFrame>
      <p:sp>
        <p:nvSpPr>
          <p:cNvPr id="52" name="Text Box 5"/>
          <p:cNvSpPr txBox="1">
            <a:spLocks noChangeArrowheads="1"/>
          </p:cNvSpPr>
          <p:nvPr/>
        </p:nvSpPr>
        <p:spPr bwMode="auto">
          <a:xfrm>
            <a:off x="3207896" y="966225"/>
            <a:ext cx="906463" cy="523875"/>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2800" b="1" kern="0" dirty="0">
                <a:solidFill>
                  <a:srgbClr val="FF0000"/>
                </a:solidFill>
                <a:latin typeface="+mn-lt"/>
                <a:ea typeface="+mn-ea"/>
              </a:rPr>
              <a:t>设 </a:t>
            </a:r>
          </a:p>
        </p:txBody>
      </p:sp>
      <p:graphicFrame>
        <p:nvGraphicFramePr>
          <p:cNvPr id="53" name="Object 6"/>
          <p:cNvGraphicFramePr>
            <a:graphicFrameLocks noChangeAspect="1"/>
          </p:cNvGraphicFramePr>
          <p:nvPr>
            <p:extLst>
              <p:ext uri="{D42A27DB-BD31-4B8C-83A1-F6EECF244321}">
                <p14:modId xmlns:p14="http://schemas.microsoft.com/office/powerpoint/2010/main" val="119856958"/>
              </p:ext>
            </p:extLst>
          </p:nvPr>
        </p:nvGraphicFramePr>
        <p:xfrm>
          <a:off x="4446145" y="1003259"/>
          <a:ext cx="3916362" cy="609600"/>
        </p:xfrm>
        <a:graphic>
          <a:graphicData uri="http://schemas.openxmlformats.org/presentationml/2006/ole">
            <mc:AlternateContent xmlns:mc="http://schemas.openxmlformats.org/markup-compatibility/2006">
              <mc:Choice xmlns:v="urn:schemas-microsoft-com:vml" Requires="v">
                <p:oleObj spid="_x0000_s122339" name="公式" r:id="rId5" imgW="1295400" imgH="203200" progId="Equation.3">
                  <p:embed/>
                </p:oleObj>
              </mc:Choice>
              <mc:Fallback>
                <p:oleObj name="公式" r:id="rId5" imgW="12954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145" y="1003259"/>
                        <a:ext cx="39163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AutoShape 29"/>
          <p:cNvSpPr>
            <a:spLocks noChangeArrowheads="1"/>
          </p:cNvSpPr>
          <p:nvPr/>
        </p:nvSpPr>
        <p:spPr bwMode="auto">
          <a:xfrm>
            <a:off x="2000027" y="2017163"/>
            <a:ext cx="1066800" cy="272492"/>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graphicFrame>
        <p:nvGraphicFramePr>
          <p:cNvPr id="55" name="Object 37"/>
          <p:cNvGraphicFramePr>
            <a:graphicFrameLocks noChangeAspect="1"/>
          </p:cNvGraphicFramePr>
          <p:nvPr>
            <p:extLst>
              <p:ext uri="{D42A27DB-BD31-4B8C-83A1-F6EECF244321}">
                <p14:modId xmlns:p14="http://schemas.microsoft.com/office/powerpoint/2010/main" val="41788677"/>
              </p:ext>
            </p:extLst>
          </p:nvPr>
        </p:nvGraphicFramePr>
        <p:xfrm>
          <a:off x="3719737" y="1696631"/>
          <a:ext cx="5147761" cy="1118296"/>
        </p:xfrm>
        <a:graphic>
          <a:graphicData uri="http://schemas.openxmlformats.org/presentationml/2006/ole">
            <mc:AlternateContent xmlns:mc="http://schemas.openxmlformats.org/markup-compatibility/2006">
              <mc:Choice xmlns:v="urn:schemas-microsoft-com:vml" Requires="v">
                <p:oleObj spid="_x0000_s122340" name="公式" r:id="rId7" imgW="1815312" imgH="393529" progId="Equation.3">
                  <p:embed/>
                </p:oleObj>
              </mc:Choice>
              <mc:Fallback>
                <p:oleObj name="公式" r:id="rId7" imgW="1815312"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9737" y="1696631"/>
                        <a:ext cx="5147761" cy="1118296"/>
                      </a:xfrm>
                      <a:prstGeom prst="rect">
                        <a:avLst/>
                      </a:prstGeom>
                      <a:noFill/>
                      <a:ln>
                        <a:noFill/>
                      </a:ln>
                      <a:effectLst/>
                      <a:extLst/>
                    </p:spPr>
                  </p:pic>
                </p:oleObj>
              </mc:Fallback>
            </mc:AlternateContent>
          </a:graphicData>
        </a:graphic>
      </p:graphicFrame>
      <p:graphicFrame>
        <p:nvGraphicFramePr>
          <p:cNvPr id="57" name="Object 26"/>
          <p:cNvGraphicFramePr>
            <a:graphicFrameLocks noChangeAspect="1"/>
          </p:cNvGraphicFramePr>
          <p:nvPr>
            <p:extLst>
              <p:ext uri="{D42A27DB-BD31-4B8C-83A1-F6EECF244321}">
                <p14:modId xmlns:p14="http://schemas.microsoft.com/office/powerpoint/2010/main" val="2777585602"/>
              </p:ext>
            </p:extLst>
          </p:nvPr>
        </p:nvGraphicFramePr>
        <p:xfrm>
          <a:off x="8469089" y="3180873"/>
          <a:ext cx="2051720" cy="486579"/>
        </p:xfrm>
        <a:graphic>
          <a:graphicData uri="http://schemas.openxmlformats.org/presentationml/2006/ole">
            <mc:AlternateContent xmlns:mc="http://schemas.openxmlformats.org/markup-compatibility/2006">
              <mc:Choice xmlns:v="urn:schemas-microsoft-com:vml" Requires="v">
                <p:oleObj spid="_x0000_s122341" name="Equation" r:id="rId9" imgW="749160" imgH="177480" progId="Equation.DSMT4">
                  <p:embed/>
                </p:oleObj>
              </mc:Choice>
              <mc:Fallback>
                <p:oleObj name="Equation" r:id="rId9" imgW="749160" imgH="177480" progId="Equation.DSMT4">
                  <p:embed/>
                  <p:pic>
                    <p:nvPicPr>
                      <p:cNvPr id="0" name=""/>
                      <p:cNvPicPr>
                        <a:picLocks noChangeAspect="1" noChangeArrowheads="1"/>
                      </p:cNvPicPr>
                      <p:nvPr/>
                    </p:nvPicPr>
                    <p:blipFill>
                      <a:blip r:embed="rId10"/>
                      <a:srcRect/>
                      <a:stretch>
                        <a:fillRect/>
                      </a:stretch>
                    </p:blipFill>
                    <p:spPr bwMode="auto">
                      <a:xfrm>
                        <a:off x="8469089" y="3180873"/>
                        <a:ext cx="2051720" cy="486579"/>
                      </a:xfrm>
                      <a:prstGeom prst="rect">
                        <a:avLst/>
                      </a:prstGeom>
                      <a:noFill/>
                      <a:ln>
                        <a:noFill/>
                      </a:ln>
                      <a:effectLst/>
                      <a:extLst/>
                    </p:spPr>
                  </p:pic>
                </p:oleObj>
              </mc:Fallback>
            </mc:AlternateContent>
          </a:graphicData>
        </a:graphic>
      </p:graphicFrame>
      <p:sp>
        <p:nvSpPr>
          <p:cNvPr id="59" name="AutoShape 29"/>
          <p:cNvSpPr>
            <a:spLocks noChangeArrowheads="1"/>
          </p:cNvSpPr>
          <p:nvPr/>
        </p:nvSpPr>
        <p:spPr bwMode="auto">
          <a:xfrm>
            <a:off x="2071464" y="3188238"/>
            <a:ext cx="1066800" cy="292101"/>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61" name="Rectangle 28"/>
          <p:cNvSpPr>
            <a:spLocks noChangeArrowheads="1"/>
          </p:cNvSpPr>
          <p:nvPr/>
        </p:nvSpPr>
        <p:spPr bwMode="auto">
          <a:xfrm>
            <a:off x="2000028" y="4293140"/>
            <a:ext cx="7159625" cy="523875"/>
          </a:xfrm>
          <a:prstGeom prst="rect">
            <a:avLst/>
          </a:prstGeom>
          <a:noFill/>
          <a:ln w="12700">
            <a:noFill/>
            <a:miter lim="800000"/>
            <a:headEnd/>
            <a:tailEnd/>
          </a:ln>
        </p:spPr>
        <p:txBody>
          <a:bodyPr wrap="none">
            <a:spAutoFit/>
          </a:bodyPr>
          <a:lstStyle/>
          <a:p>
            <a:pPr fontAlgn="auto">
              <a:spcBef>
                <a:spcPts val="0"/>
              </a:spcBef>
              <a:spcAft>
                <a:spcPts val="0"/>
              </a:spcAft>
              <a:defRPr/>
            </a:pPr>
            <a:r>
              <a:rPr lang="en-US" altLang="zh-CN" sz="2800" b="1" kern="0" dirty="0">
                <a:solidFill>
                  <a:srgbClr val="000000"/>
                </a:solidFill>
                <a:latin typeface="+mn-lt"/>
                <a:ea typeface="+mn-ea"/>
              </a:rPr>
              <a:t> </a:t>
            </a:r>
            <a:r>
              <a:rPr lang="zh-CN" altLang="en-US" sz="2800" b="1" kern="0" dirty="0">
                <a:solidFill>
                  <a:srgbClr val="0000FF"/>
                </a:solidFill>
                <a:latin typeface="+mn-lt"/>
                <a:ea typeface="+mn-ea"/>
              </a:rPr>
              <a:t>可得只含变量 </a:t>
            </a:r>
            <a:r>
              <a:rPr lang="en-US" altLang="zh-CN" sz="2800" b="1" i="1" kern="0" dirty="0">
                <a:solidFill>
                  <a:srgbClr val="FF0000"/>
                </a:solidFill>
                <a:latin typeface="Times New Roman" pitchFamily="18" charset="0"/>
                <a:ea typeface="+mn-ea"/>
              </a:rPr>
              <a:t>t</a:t>
            </a:r>
            <a:r>
              <a:rPr lang="en-US" altLang="zh-CN" sz="2800" b="1" kern="0" dirty="0">
                <a:solidFill>
                  <a:srgbClr val="FF0000"/>
                </a:solidFill>
                <a:latin typeface="Times New Roman" pitchFamily="18" charset="0"/>
                <a:ea typeface="+mn-ea"/>
              </a:rPr>
              <a:t> </a:t>
            </a:r>
            <a:r>
              <a:rPr lang="en-US" altLang="zh-CN" sz="2800" b="1" kern="0" dirty="0">
                <a:solidFill>
                  <a:srgbClr val="0000FF"/>
                </a:solidFill>
                <a:latin typeface="Times New Roman" pitchFamily="18" charset="0"/>
                <a:ea typeface="+mn-ea"/>
              </a:rPr>
              <a:t> </a:t>
            </a:r>
            <a:r>
              <a:rPr lang="zh-CN" altLang="zh-CN" sz="2800" b="1" kern="0" dirty="0">
                <a:solidFill>
                  <a:srgbClr val="0000FF"/>
                </a:solidFill>
                <a:latin typeface="Times New Roman" pitchFamily="18" charset="0"/>
                <a:ea typeface="+mn-ea"/>
              </a:rPr>
              <a:t>和</a:t>
            </a:r>
            <a:r>
              <a:rPr lang="zh-CN" altLang="en-US" sz="2800" b="1" kern="0" dirty="0">
                <a:solidFill>
                  <a:srgbClr val="0000FF"/>
                </a:solidFill>
                <a:latin typeface="Times New Roman" pitchFamily="18" charset="0"/>
                <a:ea typeface="+mn-ea"/>
              </a:rPr>
              <a:t>只含</a:t>
            </a:r>
            <a:r>
              <a:rPr lang="zh-CN" altLang="zh-CN" sz="2800" b="1" kern="0" dirty="0">
                <a:solidFill>
                  <a:srgbClr val="0000FF"/>
                </a:solidFill>
                <a:latin typeface="Times New Roman" pitchFamily="18" charset="0"/>
                <a:ea typeface="+mn-ea"/>
              </a:rPr>
              <a:t>变量</a:t>
            </a:r>
            <a:r>
              <a:rPr lang="zh-CN" altLang="en-US" sz="2800" b="1" kern="0" dirty="0">
                <a:solidFill>
                  <a:srgbClr val="0000FF"/>
                </a:solidFill>
                <a:latin typeface="Times New Roman" pitchFamily="18" charset="0"/>
                <a:ea typeface="+mn-ea"/>
              </a:rPr>
              <a:t> </a:t>
            </a:r>
            <a:r>
              <a:rPr lang="zh-CN" altLang="zh-CN" sz="2800" b="1" kern="0" dirty="0">
                <a:solidFill>
                  <a:srgbClr val="0000FF"/>
                </a:solidFill>
                <a:latin typeface="Times New Roman" pitchFamily="18" charset="0"/>
                <a:ea typeface="+mn-ea"/>
              </a:rPr>
              <a:t> </a:t>
            </a:r>
            <a:r>
              <a:rPr lang="en-GB" altLang="zh-CN" sz="2800" b="1" i="1" kern="0" dirty="0">
                <a:latin typeface="Times New Roman" pitchFamily="18" charset="0"/>
                <a:ea typeface="+mn-ea"/>
              </a:rPr>
              <a:t>  </a:t>
            </a:r>
            <a:r>
              <a:rPr lang="zh-CN" altLang="zh-CN" sz="2800" b="1" kern="0" dirty="0">
                <a:solidFill>
                  <a:srgbClr val="0000FF"/>
                </a:solidFill>
                <a:latin typeface="+mn-lt"/>
                <a:ea typeface="+mn-ea"/>
              </a:rPr>
              <a:t>的</a:t>
            </a:r>
            <a:r>
              <a:rPr lang="zh-CN" altLang="en-US" sz="2800" b="1" kern="0" dirty="0">
                <a:solidFill>
                  <a:srgbClr val="0000FF"/>
                </a:solidFill>
                <a:latin typeface="+mn-lt"/>
                <a:ea typeface="+mn-ea"/>
              </a:rPr>
              <a:t>两个方程：</a:t>
            </a:r>
          </a:p>
        </p:txBody>
      </p:sp>
      <p:graphicFrame>
        <p:nvGraphicFramePr>
          <p:cNvPr id="63" name="Object 38"/>
          <p:cNvGraphicFramePr>
            <a:graphicFrameLocks noChangeAspect="1"/>
          </p:cNvGraphicFramePr>
          <p:nvPr>
            <p:extLst>
              <p:ext uri="{D42A27DB-BD31-4B8C-83A1-F6EECF244321}">
                <p14:modId xmlns:p14="http://schemas.microsoft.com/office/powerpoint/2010/main" val="2104475398"/>
              </p:ext>
            </p:extLst>
          </p:nvPr>
        </p:nvGraphicFramePr>
        <p:xfrm>
          <a:off x="3207895" y="2862781"/>
          <a:ext cx="5261194" cy="1222922"/>
        </p:xfrm>
        <a:graphic>
          <a:graphicData uri="http://schemas.openxmlformats.org/presentationml/2006/ole">
            <mc:AlternateContent xmlns:mc="http://schemas.openxmlformats.org/markup-compatibility/2006">
              <mc:Choice xmlns:v="urn:schemas-microsoft-com:vml" Requires="v">
                <p:oleObj spid="_x0000_s122342" name="Equation" r:id="rId11" imgW="1790700" imgH="419100" progId="Equation.DSMT4">
                  <p:embed/>
                </p:oleObj>
              </mc:Choice>
              <mc:Fallback>
                <p:oleObj name="Equation" r:id="rId11" imgW="17907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7895" y="2862781"/>
                        <a:ext cx="5261194" cy="1222922"/>
                      </a:xfrm>
                      <a:prstGeom prst="rect">
                        <a:avLst/>
                      </a:prstGeom>
                      <a:noFill/>
                      <a:ln>
                        <a:noFill/>
                      </a:ln>
                      <a:effectLs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650969450"/>
              </p:ext>
            </p:extLst>
          </p:nvPr>
        </p:nvGraphicFramePr>
        <p:xfrm>
          <a:off x="6428124" y="4266152"/>
          <a:ext cx="371475" cy="495300"/>
        </p:xfrm>
        <a:graphic>
          <a:graphicData uri="http://schemas.openxmlformats.org/presentationml/2006/ole">
            <mc:AlternateContent xmlns:mc="http://schemas.openxmlformats.org/markup-compatibility/2006">
              <mc:Choice xmlns:v="urn:schemas-microsoft-com:vml" Requires="v">
                <p:oleObj spid="_x0000_s122343" name="Equation" r:id="rId13" imgW="126720" imgH="164880" progId="Equation.DSMT4">
                  <p:embed/>
                </p:oleObj>
              </mc:Choice>
              <mc:Fallback>
                <p:oleObj name="Equation" r:id="rId13" imgW="126720" imgH="164880" progId="Equation.DSMT4">
                  <p:embed/>
                  <p:pic>
                    <p:nvPicPr>
                      <p:cNvPr id="15" name="Object 16"/>
                      <p:cNvPicPr>
                        <a:picLocks noChangeAspect="1" noChangeArrowheads="1"/>
                      </p:cNvPicPr>
                      <p:nvPr/>
                    </p:nvPicPr>
                    <p:blipFill>
                      <a:blip r:embed="rId14"/>
                      <a:srcRect/>
                      <a:stretch>
                        <a:fillRect/>
                      </a:stretch>
                    </p:blipFill>
                    <p:spPr bwMode="auto">
                      <a:xfrm>
                        <a:off x="6428124" y="4266152"/>
                        <a:ext cx="3714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AutoShape 14"/>
          <p:cNvSpPr>
            <a:spLocks/>
          </p:cNvSpPr>
          <p:nvPr/>
        </p:nvSpPr>
        <p:spPr bwMode="auto">
          <a:xfrm>
            <a:off x="3401789" y="5201188"/>
            <a:ext cx="204788" cy="1200150"/>
          </a:xfrm>
          <a:prstGeom prst="leftBrace">
            <a:avLst>
              <a:gd name="adj1" fmla="val 48837"/>
              <a:gd name="adj2" fmla="val 50000"/>
            </a:avLst>
          </a:prstGeom>
          <a:noFill/>
          <a:ln w="28575">
            <a:solidFill>
              <a:srgbClr val="3333CC"/>
            </a:solidFill>
            <a:round/>
            <a:headEnd/>
            <a:tailEn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sp>
        <p:nvSpPr>
          <p:cNvPr id="19" name="AutoShape 27"/>
          <p:cNvSpPr>
            <a:spLocks noChangeArrowheads="1"/>
          </p:cNvSpPr>
          <p:nvPr/>
        </p:nvSpPr>
        <p:spPr bwMode="auto">
          <a:xfrm>
            <a:off x="2120677" y="5766338"/>
            <a:ext cx="1066800" cy="266700"/>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sz="2800" b="1" kern="0">
              <a:solidFill>
                <a:sysClr val="windowText" lastClr="000000"/>
              </a:solidFill>
              <a:latin typeface="+mn-lt"/>
              <a:ea typeface="+mn-ea"/>
            </a:endParaRPr>
          </a:p>
        </p:txBody>
      </p:sp>
      <p:graphicFrame>
        <p:nvGraphicFramePr>
          <p:cNvPr id="20" name="Object 39"/>
          <p:cNvGraphicFramePr>
            <a:graphicFrameLocks noChangeAspect="1"/>
          </p:cNvGraphicFramePr>
          <p:nvPr>
            <p:extLst>
              <p:ext uri="{D42A27DB-BD31-4B8C-83A1-F6EECF244321}">
                <p14:modId xmlns:p14="http://schemas.microsoft.com/office/powerpoint/2010/main" val="2921156194"/>
              </p:ext>
            </p:extLst>
          </p:nvPr>
        </p:nvGraphicFramePr>
        <p:xfrm>
          <a:off x="3887564" y="4886864"/>
          <a:ext cx="6419850" cy="1179513"/>
        </p:xfrm>
        <a:graphic>
          <a:graphicData uri="http://schemas.openxmlformats.org/presentationml/2006/ole">
            <mc:AlternateContent xmlns:mc="http://schemas.openxmlformats.org/markup-compatibility/2006">
              <mc:Choice xmlns:v="urn:schemas-microsoft-com:vml" Requires="v">
                <p:oleObj spid="_x0000_s122344" name="公式" r:id="rId15" imgW="2114447" imgH="361981" progId="Equation.3">
                  <p:embed/>
                </p:oleObj>
              </mc:Choice>
              <mc:Fallback>
                <p:oleObj name="公式" r:id="rId15" imgW="2114447" imgH="361981" progId="Equation.3">
                  <p:embed/>
                  <p:pic>
                    <p:nvPicPr>
                      <p:cNvPr id="64"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7564" y="4886864"/>
                        <a:ext cx="641985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0"/>
          <p:cNvGraphicFramePr>
            <a:graphicFrameLocks noChangeAspect="1"/>
          </p:cNvGraphicFramePr>
          <p:nvPr>
            <p:extLst>
              <p:ext uri="{D42A27DB-BD31-4B8C-83A1-F6EECF244321}">
                <p14:modId xmlns:p14="http://schemas.microsoft.com/office/powerpoint/2010/main" val="3621840504"/>
              </p:ext>
            </p:extLst>
          </p:nvPr>
        </p:nvGraphicFramePr>
        <p:xfrm>
          <a:off x="3863752" y="6033039"/>
          <a:ext cx="6502400" cy="722313"/>
        </p:xfrm>
        <a:graphic>
          <a:graphicData uri="http://schemas.openxmlformats.org/presentationml/2006/ole">
            <mc:AlternateContent xmlns:mc="http://schemas.openxmlformats.org/markup-compatibility/2006">
              <mc:Choice xmlns:v="urn:schemas-microsoft-com:vml" Requires="v">
                <p:oleObj spid="_x0000_s122345" name="公式" r:id="rId17" imgW="1876359" imgH="209468" progId="Equation.3">
                  <p:embed/>
                </p:oleObj>
              </mc:Choice>
              <mc:Fallback>
                <p:oleObj name="公式" r:id="rId17" imgW="1876359" imgH="209468" progId="Equation.3">
                  <p:embed/>
                  <p:pic>
                    <p:nvPicPr>
                      <p:cNvPr id="65"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63752" y="6033039"/>
                        <a:ext cx="650240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000"/>
                                        <p:tgtEl>
                                          <p:spTgt spid="54"/>
                                        </p:tgtEl>
                                      </p:cBhvr>
                                    </p:animEffect>
                                    <p:anim calcmode="lin" valueType="num">
                                      <p:cBhvr>
                                        <p:cTn id="27" dur="1000" fill="hold"/>
                                        <p:tgtEl>
                                          <p:spTgt spid="54"/>
                                        </p:tgtEl>
                                        <p:attrNameLst>
                                          <p:attrName>ppt_x</p:attrName>
                                        </p:attrNameLst>
                                      </p:cBhvr>
                                      <p:tavLst>
                                        <p:tav tm="0">
                                          <p:val>
                                            <p:strVal val="#ppt_x"/>
                                          </p:val>
                                        </p:tav>
                                        <p:tav tm="100000">
                                          <p:val>
                                            <p:strVal val="#ppt_x"/>
                                          </p:val>
                                        </p:tav>
                                      </p:tavLst>
                                    </p:anim>
                                    <p:anim calcmode="lin" valueType="num">
                                      <p:cBhvr>
                                        <p:cTn id="2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500" fill="hold"/>
                                        <p:tgtEl>
                                          <p:spTgt spid="55"/>
                                        </p:tgtEl>
                                        <p:attrNameLst>
                                          <p:attrName>ppt_x</p:attrName>
                                        </p:attrNameLst>
                                      </p:cBhvr>
                                      <p:tavLst>
                                        <p:tav tm="0">
                                          <p:val>
                                            <p:strVal val="#ppt_x"/>
                                          </p:val>
                                        </p:tav>
                                        <p:tav tm="100000">
                                          <p:val>
                                            <p:strVal val="#ppt_x"/>
                                          </p:val>
                                        </p:tav>
                                      </p:tavLst>
                                    </p:anim>
                                    <p:anim calcmode="lin" valueType="num">
                                      <p:cBhvr additive="base">
                                        <p:cTn id="3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1000"/>
                                        <p:tgtEl>
                                          <p:spTgt spid="59"/>
                                        </p:tgtEl>
                                      </p:cBhvr>
                                    </p:animEffect>
                                    <p:anim calcmode="lin" valueType="num">
                                      <p:cBhvr>
                                        <p:cTn id="40" dur="1000" fill="hold"/>
                                        <p:tgtEl>
                                          <p:spTgt spid="59"/>
                                        </p:tgtEl>
                                        <p:attrNameLst>
                                          <p:attrName>ppt_x</p:attrName>
                                        </p:attrNameLst>
                                      </p:cBhvr>
                                      <p:tavLst>
                                        <p:tav tm="0">
                                          <p:val>
                                            <p:strVal val="#ppt_x"/>
                                          </p:val>
                                        </p:tav>
                                        <p:tav tm="100000">
                                          <p:val>
                                            <p:strVal val="#ppt_x"/>
                                          </p:val>
                                        </p:tav>
                                      </p:tavLst>
                                    </p:anim>
                                    <p:anim calcmode="lin" valueType="num">
                                      <p:cBhvr>
                                        <p:cTn id="41"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randombar(horizontal)">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circle(in)">
                                      <p:cBhvr>
                                        <p:cTn id="57" dur="2000"/>
                                        <p:tgtEl>
                                          <p:spTgt spid="61"/>
                                        </p:tgtEl>
                                      </p:cBhvr>
                                    </p:animEffect>
                                  </p:childTnLst>
                                </p:cTn>
                              </p:par>
                              <p:par>
                                <p:cTn id="58" presetID="6" presetClass="entr" presetSubtype="16"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circle(in)">
                                      <p:cBhvr>
                                        <p:cTn id="60" dur="20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arn(inVertical)">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1000"/>
                                        <p:tgtEl>
                                          <p:spTgt spid="20"/>
                                        </p:tgtEl>
                                      </p:cBhvr>
                                    </p:animEffect>
                                    <p:anim calcmode="lin" valueType="num">
                                      <p:cBhvr>
                                        <p:cTn id="76" dur="1000" fill="hold"/>
                                        <p:tgtEl>
                                          <p:spTgt spid="20"/>
                                        </p:tgtEl>
                                        <p:attrNameLst>
                                          <p:attrName>ppt_x</p:attrName>
                                        </p:attrNameLst>
                                      </p:cBhvr>
                                      <p:tavLst>
                                        <p:tav tm="0">
                                          <p:val>
                                            <p:strVal val="#ppt_x"/>
                                          </p:val>
                                        </p:tav>
                                        <p:tav tm="100000">
                                          <p:val>
                                            <p:strVal val="#ppt_x"/>
                                          </p:val>
                                        </p:tav>
                                      </p:tavLst>
                                    </p:anim>
                                    <p:anim calcmode="lin" valueType="num">
                                      <p:cBhvr>
                                        <p:cTn id="7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p:cTn id="82" dur="1000" fill="hold"/>
                                        <p:tgtEl>
                                          <p:spTgt spid="21"/>
                                        </p:tgtEl>
                                        <p:attrNameLst>
                                          <p:attrName>ppt_w</p:attrName>
                                        </p:attrNameLst>
                                      </p:cBhvr>
                                      <p:tavLst>
                                        <p:tav tm="0">
                                          <p:val>
                                            <p:fltVal val="0"/>
                                          </p:val>
                                        </p:tav>
                                        <p:tav tm="100000">
                                          <p:val>
                                            <p:strVal val="#ppt_w"/>
                                          </p:val>
                                        </p:tav>
                                      </p:tavLst>
                                    </p:anim>
                                    <p:anim calcmode="lin" valueType="num">
                                      <p:cBhvr>
                                        <p:cTn id="83" dur="1000" fill="hold"/>
                                        <p:tgtEl>
                                          <p:spTgt spid="21"/>
                                        </p:tgtEl>
                                        <p:attrNameLst>
                                          <p:attrName>ppt_h</p:attrName>
                                        </p:attrNameLst>
                                      </p:cBhvr>
                                      <p:tavLst>
                                        <p:tav tm="0">
                                          <p:val>
                                            <p:fltVal val="0"/>
                                          </p:val>
                                        </p:tav>
                                        <p:tav tm="100000">
                                          <p:val>
                                            <p:strVal val="#ppt_h"/>
                                          </p:val>
                                        </p:tav>
                                      </p:tavLst>
                                    </p:anim>
                                    <p:anim calcmode="lin" valueType="num">
                                      <p:cBhvr>
                                        <p:cTn id="84" dur="1000" fill="hold"/>
                                        <p:tgtEl>
                                          <p:spTgt spid="21"/>
                                        </p:tgtEl>
                                        <p:attrNameLst>
                                          <p:attrName>style.rotation</p:attrName>
                                        </p:attrNameLst>
                                      </p:cBhvr>
                                      <p:tavLst>
                                        <p:tav tm="0">
                                          <p:val>
                                            <p:fltVal val="90"/>
                                          </p:val>
                                        </p:tav>
                                        <p:tav tm="100000">
                                          <p:val>
                                            <p:fltVal val="0"/>
                                          </p:val>
                                        </p:tav>
                                      </p:tavLst>
                                    </p:anim>
                                    <p:animEffect transition="in" filter="fade">
                                      <p:cBhvr>
                                        <p:cTn id="8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animBg="1"/>
      <p:bldP spid="59" grpId="0" animBg="1"/>
      <p:bldP spid="61" grpId="0"/>
      <p:bldP spid="18" grpId="0" animBg="1"/>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74081" y="461170"/>
            <a:ext cx="79398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00FF"/>
                </a:solidFill>
                <a:latin typeface="Times New Roman" panose="02020603050405020304" pitchFamily="18" charset="0"/>
              </a:rPr>
              <a:t>(</a:t>
            </a:r>
            <a:r>
              <a:rPr lang="en-US" altLang="zh-CN" sz="2800" b="1" dirty="0" err="1">
                <a:solidFill>
                  <a:srgbClr val="0000FF"/>
                </a:solidFill>
                <a:latin typeface="Times New Roman" panose="02020603050405020304" pitchFamily="18" charset="0"/>
              </a:rPr>
              <a:t>i</a:t>
            </a:r>
            <a:r>
              <a:rPr lang="en-US" altLang="zh-CN" sz="2800" b="1" dirty="0">
                <a:solidFill>
                  <a:srgbClr val="0000FF"/>
                </a:solidFill>
                <a:latin typeface="Times New Roman" panose="02020603050405020304" pitchFamily="18" charset="0"/>
              </a:rPr>
              <a:t>)</a:t>
            </a:r>
            <a:r>
              <a:rPr lang="zh-CN" altLang="en-GB"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方程（</a:t>
            </a:r>
            <a:r>
              <a:rPr lang="en-US"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                              是</a:t>
            </a:r>
            <a:r>
              <a:rPr lang="zh-CN" altLang="en-GB" sz="2800" b="1" dirty="0">
                <a:solidFill>
                  <a:srgbClr val="0000FF"/>
                </a:solidFill>
                <a:latin typeface="Times New Roman" panose="02020603050405020304" pitchFamily="18" charset="0"/>
              </a:rPr>
              <a:t>关于</a:t>
            </a:r>
            <a:r>
              <a:rPr lang="zh-CN" altLang="en-US" sz="2800" b="1" dirty="0">
                <a:solidFill>
                  <a:srgbClr val="0000FF"/>
                </a:solidFill>
                <a:latin typeface="Times New Roman" panose="02020603050405020304" pitchFamily="18" charset="0"/>
              </a:rPr>
              <a:t>变量为</a:t>
            </a:r>
            <a:r>
              <a:rPr lang="en-US" altLang="zh-CN" sz="2800" b="1" i="1" dirty="0">
                <a:solidFill>
                  <a:srgbClr val="FF0000"/>
                </a:solidFill>
                <a:latin typeface="Times New Roman" panose="02020603050405020304" pitchFamily="18" charset="0"/>
              </a:rPr>
              <a:t>t</a:t>
            </a:r>
            <a:r>
              <a:rPr lang="en-US" altLang="zh-CN" sz="2800" b="1" i="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的微分方程</a:t>
            </a:r>
            <a:r>
              <a:rPr lang="zh-CN" altLang="en-GB" sz="2800" b="1" dirty="0">
                <a:solidFill>
                  <a:srgbClr val="0000FF"/>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解为：</a:t>
            </a:r>
          </a:p>
        </p:txBody>
      </p:sp>
      <p:graphicFrame>
        <p:nvGraphicFramePr>
          <p:cNvPr id="9" name="Object 39"/>
          <p:cNvGraphicFramePr>
            <a:graphicFrameLocks noChangeAspect="1"/>
          </p:cNvGraphicFramePr>
          <p:nvPr>
            <p:extLst>
              <p:ext uri="{D42A27DB-BD31-4B8C-83A1-F6EECF244321}">
                <p14:modId xmlns:p14="http://schemas.microsoft.com/office/powerpoint/2010/main" val="1576931497"/>
              </p:ext>
            </p:extLst>
          </p:nvPr>
        </p:nvGraphicFramePr>
        <p:xfrm>
          <a:off x="4462042" y="190095"/>
          <a:ext cx="2492052" cy="963896"/>
        </p:xfrm>
        <a:graphic>
          <a:graphicData uri="http://schemas.openxmlformats.org/presentationml/2006/ole">
            <mc:AlternateContent xmlns:mc="http://schemas.openxmlformats.org/markup-compatibility/2006">
              <mc:Choice xmlns:v="urn:schemas-microsoft-com:vml" Requires="v">
                <p:oleObj spid="_x0000_s46708" name="公式" r:id="rId3" imgW="1091880" imgH="393480" progId="Equation.3">
                  <p:embed/>
                </p:oleObj>
              </mc:Choice>
              <mc:Fallback>
                <p:oleObj name="公式" r:id="rId3" imgW="1091880" imgH="393480" progId="Equation.3">
                  <p:embed/>
                  <p:pic>
                    <p:nvPicPr>
                      <p:cNvPr id="0" name=""/>
                      <p:cNvPicPr>
                        <a:picLocks noChangeAspect="1" noChangeArrowheads="1"/>
                      </p:cNvPicPr>
                      <p:nvPr/>
                    </p:nvPicPr>
                    <p:blipFill>
                      <a:blip r:embed="rId4"/>
                      <a:srcRect/>
                      <a:stretch>
                        <a:fillRect/>
                      </a:stretch>
                    </p:blipFill>
                    <p:spPr bwMode="auto">
                      <a:xfrm>
                        <a:off x="4462042" y="190095"/>
                        <a:ext cx="2492052" cy="963896"/>
                      </a:xfrm>
                      <a:prstGeom prst="rect">
                        <a:avLst/>
                      </a:prstGeom>
                      <a:noFill/>
                      <a:ln>
                        <a:noFill/>
                      </a:ln>
                      <a:effectLst/>
                      <a:extLst/>
                    </p:spPr>
                  </p:pic>
                </p:oleObj>
              </mc:Fallback>
            </mc:AlternateContent>
          </a:graphicData>
        </a:graphic>
      </p:graphicFrame>
      <p:sp>
        <p:nvSpPr>
          <p:cNvPr id="10" name="Text Box 4"/>
          <p:cNvSpPr txBox="1">
            <a:spLocks noChangeArrowheads="1"/>
          </p:cNvSpPr>
          <p:nvPr/>
        </p:nvSpPr>
        <p:spPr bwMode="auto">
          <a:xfrm>
            <a:off x="6794283" y="1612816"/>
            <a:ext cx="3059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E628C2"/>
                </a:solidFill>
                <a:latin typeface="Times New Roman" panose="02020603050405020304" pitchFamily="18" charset="0"/>
              </a:rPr>
              <a:t>—</a:t>
            </a:r>
            <a:r>
              <a:rPr lang="zh-CN" altLang="en-US" sz="2800" b="1" dirty="0">
                <a:solidFill>
                  <a:srgbClr val="E628C2"/>
                </a:solidFill>
                <a:latin typeface="Times New Roman" panose="02020603050405020304" pitchFamily="18" charset="0"/>
              </a:rPr>
              <a:t>时间振动因子</a:t>
            </a:r>
          </a:p>
        </p:txBody>
      </p:sp>
      <p:sp>
        <p:nvSpPr>
          <p:cNvPr id="11" name="Text Box 5"/>
          <p:cNvSpPr txBox="1">
            <a:spLocks noChangeArrowheads="1"/>
          </p:cNvSpPr>
          <p:nvPr/>
        </p:nvSpPr>
        <p:spPr bwMode="auto">
          <a:xfrm>
            <a:off x="1843089" y="2384426"/>
            <a:ext cx="8040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8000"/>
                </a:solidFill>
                <a:latin typeface="Times New Roman" panose="02020603050405020304" pitchFamily="18" charset="0"/>
              </a:rPr>
              <a:t>(ii)</a:t>
            </a:r>
            <a:r>
              <a:rPr lang="zh-CN" altLang="en-US" sz="2800" b="1" dirty="0">
                <a:solidFill>
                  <a:srgbClr val="008000"/>
                </a:solidFill>
                <a:latin typeface="Times New Roman" panose="02020603050405020304" pitchFamily="18" charset="0"/>
              </a:rPr>
              <a:t> 方程（</a:t>
            </a:r>
            <a:r>
              <a:rPr lang="zh-CN" altLang="en-GB" sz="2800" b="1" dirty="0">
                <a:solidFill>
                  <a:srgbClr val="008000"/>
                </a:solidFill>
                <a:latin typeface="Times New Roman" panose="02020603050405020304" pitchFamily="18" charset="0"/>
              </a:rPr>
              <a:t>2</a:t>
            </a:r>
            <a:r>
              <a:rPr lang="zh-CN" altLang="en-US" sz="2800" b="1" dirty="0">
                <a:solidFill>
                  <a:srgbClr val="008000"/>
                </a:solidFill>
                <a:latin typeface="Times New Roman" panose="02020603050405020304" pitchFamily="18" charset="0"/>
              </a:rPr>
              <a:t>）是关于变量为</a:t>
            </a:r>
            <a:r>
              <a:rPr lang="en-GB" altLang="zh-CN" sz="2800" b="1" i="1" dirty="0" err="1">
                <a:solidFill>
                  <a:srgbClr val="FF0000"/>
                </a:solidFill>
                <a:latin typeface="Times New Roman" panose="02020603050405020304" pitchFamily="18" charset="0"/>
              </a:rPr>
              <a:t>x</a:t>
            </a:r>
            <a:r>
              <a:rPr lang="en-GB" altLang="zh-CN" sz="2800" b="1" i="1" dirty="0" err="1">
                <a:solidFill>
                  <a:srgbClr val="008000"/>
                </a:solidFill>
                <a:latin typeface="Times New Roman" panose="02020603050405020304" pitchFamily="18" charset="0"/>
              </a:rPr>
              <a:t>、</a:t>
            </a:r>
            <a:r>
              <a:rPr lang="en-GB" altLang="zh-CN" sz="2800" b="1" i="1" dirty="0" err="1">
                <a:solidFill>
                  <a:srgbClr val="FF0000"/>
                </a:solidFill>
                <a:latin typeface="Times New Roman" panose="02020603050405020304" pitchFamily="18" charset="0"/>
              </a:rPr>
              <a:t>y</a:t>
            </a:r>
            <a:r>
              <a:rPr lang="en-GB" altLang="zh-CN" sz="2800" b="1" i="1" dirty="0" err="1">
                <a:solidFill>
                  <a:srgbClr val="008000"/>
                </a:solidFill>
                <a:latin typeface="Times New Roman" panose="02020603050405020304" pitchFamily="18" charset="0"/>
              </a:rPr>
              <a:t>、</a:t>
            </a:r>
            <a:r>
              <a:rPr lang="en-GB" altLang="zh-CN" sz="2800" b="1" i="1" dirty="0" err="1">
                <a:solidFill>
                  <a:srgbClr val="FF0000"/>
                </a:solidFill>
                <a:latin typeface="Times New Roman" panose="02020603050405020304" pitchFamily="18" charset="0"/>
              </a:rPr>
              <a:t>z</a:t>
            </a:r>
            <a:r>
              <a:rPr lang="zh-CN" altLang="en-US" sz="2800" b="1" dirty="0">
                <a:solidFill>
                  <a:srgbClr val="008000"/>
                </a:solidFill>
                <a:latin typeface="Times New Roman" panose="02020603050405020304" pitchFamily="18" charset="0"/>
              </a:rPr>
              <a:t>的微分方程：</a:t>
            </a:r>
          </a:p>
        </p:txBody>
      </p:sp>
      <p:graphicFrame>
        <p:nvGraphicFramePr>
          <p:cNvPr id="12" name="Object 6"/>
          <p:cNvGraphicFramePr>
            <a:graphicFrameLocks noChangeAspect="1"/>
          </p:cNvGraphicFramePr>
          <p:nvPr>
            <p:extLst>
              <p:ext uri="{D42A27DB-BD31-4B8C-83A1-F6EECF244321}">
                <p14:modId xmlns:p14="http://schemas.microsoft.com/office/powerpoint/2010/main" val="4042850505"/>
              </p:ext>
            </p:extLst>
          </p:nvPr>
        </p:nvGraphicFramePr>
        <p:xfrm>
          <a:off x="2422525" y="3048000"/>
          <a:ext cx="7691438" cy="1193800"/>
        </p:xfrm>
        <a:graphic>
          <a:graphicData uri="http://schemas.openxmlformats.org/presentationml/2006/ole">
            <mc:AlternateContent xmlns:mc="http://schemas.openxmlformats.org/markup-compatibility/2006">
              <mc:Choice xmlns:v="urn:schemas-microsoft-com:vml" Requires="v">
                <p:oleObj spid="_x0000_s46709" name="公式" r:id="rId5" imgW="2743139" imgH="390594" progId="Equation.3">
                  <p:embed/>
                </p:oleObj>
              </mc:Choice>
              <mc:Fallback>
                <p:oleObj name="公式" r:id="rId5" imgW="2743139" imgH="39059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2525" y="3048000"/>
                        <a:ext cx="7691438"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8"/>
          <p:cNvSpPr txBox="1">
            <a:spLocks noChangeArrowheads="1"/>
          </p:cNvSpPr>
          <p:nvPr/>
        </p:nvSpPr>
        <p:spPr bwMode="auto">
          <a:xfrm>
            <a:off x="2241550" y="4662489"/>
            <a:ext cx="8426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8000"/>
                </a:solidFill>
                <a:latin typeface="Times New Roman" panose="02020603050405020304" pitchFamily="18" charset="0"/>
              </a:rPr>
              <a:t>—</a:t>
            </a:r>
            <a:r>
              <a:rPr lang="zh-CN" altLang="en-GB" sz="2800" b="1" dirty="0">
                <a:solidFill>
                  <a:srgbClr val="008000"/>
                </a:solidFill>
                <a:latin typeface="Times New Roman" panose="02020603050405020304" pitchFamily="18" charset="0"/>
              </a:rPr>
              <a:t>称为</a:t>
            </a:r>
            <a:r>
              <a:rPr lang="zh-CN" altLang="en-US" sz="2800" b="1" dirty="0">
                <a:solidFill>
                  <a:srgbClr val="FF0000"/>
                </a:solidFill>
                <a:latin typeface="Times New Roman" panose="02020603050405020304" pitchFamily="18" charset="0"/>
              </a:rPr>
              <a:t>定态薛定谔方程</a:t>
            </a:r>
            <a:r>
              <a:rPr lang="zh-CN" altLang="en-US" sz="2800" b="1" dirty="0">
                <a:solidFill>
                  <a:srgbClr val="008000"/>
                </a:solidFill>
                <a:latin typeface="Times New Roman" panose="02020603050405020304" pitchFamily="18" charset="0"/>
              </a:rPr>
              <a:t>，又称为能量算符的本征方程</a:t>
            </a:r>
          </a:p>
        </p:txBody>
      </p:sp>
      <p:sp>
        <p:nvSpPr>
          <p:cNvPr id="14" name="Text Box 10"/>
          <p:cNvSpPr txBox="1">
            <a:spLocks noChangeArrowheads="1"/>
          </p:cNvSpPr>
          <p:nvPr/>
        </p:nvSpPr>
        <p:spPr bwMode="auto">
          <a:xfrm>
            <a:off x="2209800" y="5561014"/>
            <a:ext cx="8250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6600CC"/>
                </a:solidFill>
                <a:latin typeface="Times New Roman" panose="02020603050405020304" pitchFamily="18" charset="0"/>
              </a:rPr>
              <a:t>其解 </a:t>
            </a:r>
            <a:r>
              <a:rPr lang="en-US" altLang="zh-CN" sz="2800" b="1" i="1" dirty="0">
                <a:solidFill>
                  <a:srgbClr val="FF0000"/>
                </a:solidFill>
                <a:latin typeface="Times New Roman" panose="02020603050405020304" pitchFamily="18" charset="0"/>
                <a:sym typeface="Symbol" panose="05050102010706020507" pitchFamily="18" charset="2"/>
              </a:rPr>
              <a:t>Φ</a:t>
            </a: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i="1" dirty="0">
                <a:solidFill>
                  <a:srgbClr val="FF0000"/>
                </a:solidFill>
                <a:latin typeface="Times New Roman" panose="02020603050405020304" pitchFamily="18" charset="0"/>
                <a:sym typeface="Symbol" panose="05050102010706020507" pitchFamily="18" charset="2"/>
              </a:rPr>
              <a:t>x</a:t>
            </a:r>
            <a:r>
              <a:rPr lang="en-GB" altLang="zh-CN" sz="2800" b="1" i="1" dirty="0">
                <a:solidFill>
                  <a:srgbClr val="FF0000"/>
                </a:solidFill>
                <a:latin typeface="Times New Roman" panose="02020603050405020304" pitchFamily="18" charset="0"/>
                <a:sym typeface="Symbol" panose="05050102010706020507" pitchFamily="18" charset="2"/>
              </a:rPr>
              <a:t>,</a:t>
            </a:r>
            <a:r>
              <a:rPr lang="en-GB" altLang="zh-CN" sz="2800" b="1" i="1" dirty="0" err="1">
                <a:solidFill>
                  <a:srgbClr val="FF0000"/>
                </a:solidFill>
                <a:latin typeface="Times New Roman" panose="02020603050405020304" pitchFamily="18" charset="0"/>
                <a:sym typeface="Symbol" panose="05050102010706020507" pitchFamily="18" charset="2"/>
              </a:rPr>
              <a:t>y,z</a:t>
            </a: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 </a:t>
            </a:r>
            <a:r>
              <a:rPr lang="zh-CN" altLang="en-US" sz="2800" b="1" dirty="0">
                <a:solidFill>
                  <a:srgbClr val="6600CC"/>
                </a:solidFill>
                <a:latin typeface="Times New Roman" panose="02020603050405020304" pitchFamily="18" charset="0"/>
              </a:rPr>
              <a:t>与粒子所处的外力场</a:t>
            </a:r>
            <a:r>
              <a:rPr lang="en-US" altLang="zh-CN" sz="2800" b="1" i="1" dirty="0">
                <a:solidFill>
                  <a:srgbClr val="FF0000"/>
                </a:solidFill>
                <a:latin typeface="Times New Roman" panose="02020603050405020304" pitchFamily="18" charset="0"/>
              </a:rPr>
              <a:t>U</a:t>
            </a:r>
            <a:r>
              <a:rPr lang="en-US" altLang="zh-CN" sz="2800" b="1" i="1" dirty="0">
                <a:solidFill>
                  <a:srgbClr val="6600CC"/>
                </a:solidFill>
                <a:latin typeface="Times New Roman" panose="02020603050405020304" pitchFamily="18" charset="0"/>
              </a:rPr>
              <a:t> </a:t>
            </a:r>
            <a:r>
              <a:rPr lang="zh-CN" altLang="en-GB" sz="2800" b="1" dirty="0">
                <a:solidFill>
                  <a:srgbClr val="6600CC"/>
                </a:solidFill>
                <a:latin typeface="Times New Roman" panose="02020603050405020304" pitchFamily="18" charset="0"/>
              </a:rPr>
              <a:t>和边界条件</a:t>
            </a:r>
            <a:r>
              <a:rPr lang="zh-CN" altLang="en-US" sz="2800" b="1" dirty="0">
                <a:solidFill>
                  <a:srgbClr val="6600CC"/>
                </a:solidFill>
                <a:latin typeface="Times New Roman" panose="02020603050405020304" pitchFamily="18" charset="0"/>
              </a:rPr>
              <a:t>有关。</a:t>
            </a:r>
          </a:p>
        </p:txBody>
      </p:sp>
      <p:graphicFrame>
        <p:nvGraphicFramePr>
          <p:cNvPr id="15" name="Object 16"/>
          <p:cNvGraphicFramePr>
            <a:graphicFrameLocks noChangeAspect="1"/>
          </p:cNvGraphicFramePr>
          <p:nvPr>
            <p:extLst>
              <p:ext uri="{D42A27DB-BD31-4B8C-83A1-F6EECF244321}">
                <p14:modId xmlns:p14="http://schemas.microsoft.com/office/powerpoint/2010/main" val="4280964316"/>
              </p:ext>
            </p:extLst>
          </p:nvPr>
        </p:nvGraphicFramePr>
        <p:xfrm>
          <a:off x="4234139" y="1293833"/>
          <a:ext cx="2190750" cy="992187"/>
        </p:xfrm>
        <a:graphic>
          <a:graphicData uri="http://schemas.openxmlformats.org/presentationml/2006/ole">
            <mc:AlternateContent xmlns:mc="http://schemas.openxmlformats.org/markup-compatibility/2006">
              <mc:Choice xmlns:v="urn:schemas-microsoft-com:vml" Requires="v">
                <p:oleObj spid="_x0000_s46710" name="公式" r:id="rId7" imgW="749300" imgH="330200" progId="Equation.3">
                  <p:embed/>
                </p:oleObj>
              </mc:Choice>
              <mc:Fallback>
                <p:oleObj name="公式" r:id="rId7" imgW="749300" imgH="330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4139" y="1293833"/>
                        <a:ext cx="2190750"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82789" y="411164"/>
            <a:ext cx="5653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00FF"/>
                </a:solidFill>
                <a:latin typeface="Times New Roman" panose="02020603050405020304" pitchFamily="18" charset="0"/>
              </a:rPr>
              <a:t>(iii)</a:t>
            </a:r>
            <a:r>
              <a:rPr lang="zh-CN" altLang="en-GB"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波函数是以上两部分的乘积</a:t>
            </a:r>
          </a:p>
        </p:txBody>
      </p:sp>
      <p:sp>
        <p:nvSpPr>
          <p:cNvPr id="3" name="Text Box 5"/>
          <p:cNvSpPr txBox="1">
            <a:spLocks noChangeArrowheads="1"/>
          </p:cNvSpPr>
          <p:nvPr/>
        </p:nvSpPr>
        <p:spPr bwMode="auto">
          <a:xfrm>
            <a:off x="2390776" y="5089526"/>
            <a:ext cx="7521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00FF"/>
                </a:solidFill>
                <a:latin typeface="Times New Roman" panose="02020603050405020304" pitchFamily="18" charset="0"/>
              </a:rPr>
              <a:t>——</a:t>
            </a:r>
            <a:r>
              <a:rPr lang="zh-CN" altLang="en-US" sz="2800" b="1" dirty="0">
                <a:solidFill>
                  <a:srgbClr val="0000FF"/>
                </a:solidFill>
                <a:latin typeface="Calibri" panose="020F0502020204030204" pitchFamily="34" charset="0"/>
              </a:rPr>
              <a:t>粒子出现在空间的</a:t>
            </a:r>
            <a:r>
              <a:rPr kumimoji="1" lang="zh-CN" altLang="en-US" sz="2800" b="1" dirty="0">
                <a:solidFill>
                  <a:srgbClr val="0000CC"/>
                </a:solidFill>
              </a:rPr>
              <a:t>概率</a:t>
            </a:r>
            <a:r>
              <a:rPr lang="zh-CN" altLang="en-US" sz="2800" b="1" dirty="0">
                <a:solidFill>
                  <a:srgbClr val="0000FF"/>
                </a:solidFill>
                <a:latin typeface="Calibri" panose="020F0502020204030204" pitchFamily="34" charset="0"/>
              </a:rPr>
              <a:t>与时间无关</a:t>
            </a:r>
            <a:r>
              <a:rPr lang="en-US" altLang="zh-CN" sz="2800" b="1" dirty="0">
                <a:solidFill>
                  <a:srgbClr val="0000FF"/>
                </a:solidFill>
                <a:latin typeface="Times New Roman" panose="02020603050405020304" pitchFamily="18" charset="0"/>
              </a:rPr>
              <a:t>—</a:t>
            </a:r>
            <a:r>
              <a:rPr lang="zh-CN" altLang="en-US" sz="2800" b="1" dirty="0">
                <a:solidFill>
                  <a:srgbClr val="FF0000"/>
                </a:solidFill>
                <a:latin typeface="Calibri" panose="020F0502020204030204" pitchFamily="34" charset="0"/>
              </a:rPr>
              <a:t>定态</a:t>
            </a:r>
          </a:p>
        </p:txBody>
      </p:sp>
      <p:sp>
        <p:nvSpPr>
          <p:cNvPr id="4" name="Rectangle 6"/>
          <p:cNvSpPr>
            <a:spLocks noChangeArrowheads="1"/>
          </p:cNvSpPr>
          <p:nvPr/>
        </p:nvSpPr>
        <p:spPr bwMode="auto">
          <a:xfrm>
            <a:off x="2251075" y="2149475"/>
            <a:ext cx="66768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latin typeface="Calibri" panose="020F0502020204030204" pitchFamily="34" charset="0"/>
              </a:rPr>
              <a:t>粒子出现在空间的几率密度</a:t>
            </a:r>
            <a:r>
              <a:rPr lang="zh-CN" altLang="en-US" sz="2800" b="1" dirty="0">
                <a:solidFill>
                  <a:srgbClr val="6600CC"/>
                </a:solidFill>
                <a:latin typeface="Calibri" panose="020F0502020204030204" pitchFamily="34" charset="0"/>
              </a:rPr>
              <a:t>与时间无关</a:t>
            </a:r>
            <a:r>
              <a:rPr lang="zh-CN" altLang="en-US" sz="2800" b="1" dirty="0">
                <a:solidFill>
                  <a:srgbClr val="CC3300"/>
                </a:solidFill>
                <a:latin typeface="Calibri" panose="020F0502020204030204" pitchFamily="34" charset="0"/>
              </a:rPr>
              <a:t>：</a:t>
            </a:r>
          </a:p>
        </p:txBody>
      </p:sp>
      <p:graphicFrame>
        <p:nvGraphicFramePr>
          <p:cNvPr id="5" name="Object 7"/>
          <p:cNvGraphicFramePr>
            <a:graphicFrameLocks noChangeAspect="1"/>
          </p:cNvGraphicFramePr>
          <p:nvPr>
            <p:extLst>
              <p:ext uri="{D42A27DB-BD31-4B8C-83A1-F6EECF244321}">
                <p14:modId xmlns:p14="http://schemas.microsoft.com/office/powerpoint/2010/main" val="3912971804"/>
              </p:ext>
            </p:extLst>
          </p:nvPr>
        </p:nvGraphicFramePr>
        <p:xfrm>
          <a:off x="4492625" y="3990976"/>
          <a:ext cx="1943100" cy="841375"/>
        </p:xfrm>
        <a:graphic>
          <a:graphicData uri="http://schemas.openxmlformats.org/presentationml/2006/ole">
            <mc:AlternateContent xmlns:mc="http://schemas.openxmlformats.org/markup-compatibility/2006">
              <mc:Choice xmlns:v="urn:schemas-microsoft-com:vml" Requires="v">
                <p:oleObj spid="_x0000_s47794" name="公式" r:id="rId3" imgW="596880" imgH="279360" progId="Equation.3">
                  <p:embed/>
                </p:oleObj>
              </mc:Choice>
              <mc:Fallback>
                <p:oleObj name="公式" r:id="rId3" imgW="596880" imgH="279360" progId="Equation.3">
                  <p:embed/>
                  <p:pic>
                    <p:nvPicPr>
                      <p:cNvPr id="0" name="Object 7"/>
                      <p:cNvPicPr>
                        <a:picLocks noChangeAspect="1" noChangeArrowheads="1"/>
                      </p:cNvPicPr>
                      <p:nvPr/>
                    </p:nvPicPr>
                    <p:blipFill>
                      <a:blip r:embed="rId4"/>
                      <a:srcRect/>
                      <a:stretch>
                        <a:fillRect/>
                      </a:stretch>
                    </p:blipFill>
                    <p:spPr bwMode="auto">
                      <a:xfrm>
                        <a:off x="4492625" y="3990976"/>
                        <a:ext cx="1943100" cy="84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8"/>
          <p:cNvSpPr txBox="1">
            <a:spLocks noChangeArrowheads="1"/>
          </p:cNvSpPr>
          <p:nvPr/>
        </p:nvSpPr>
        <p:spPr bwMode="auto">
          <a:xfrm>
            <a:off x="2400300" y="5864226"/>
            <a:ext cx="8267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GB" sz="2800" b="1" dirty="0">
                <a:solidFill>
                  <a:srgbClr val="008000"/>
                </a:solidFill>
                <a:latin typeface="Calibri" panose="020F0502020204030204" pitchFamily="34" charset="0"/>
              </a:rPr>
              <a:t>可见，定态问题最后归结为求解定态</a:t>
            </a:r>
            <a:r>
              <a:rPr lang="zh-CN" altLang="en-US" sz="2800" b="1" dirty="0">
                <a:solidFill>
                  <a:srgbClr val="008000"/>
                </a:solidFill>
                <a:latin typeface="Calibri" panose="020F0502020204030204" pitchFamily="34" charset="0"/>
              </a:rPr>
              <a:t>薛定谔</a:t>
            </a:r>
            <a:r>
              <a:rPr lang="zh-CN" altLang="en-GB" sz="2800" b="1" dirty="0">
                <a:solidFill>
                  <a:srgbClr val="008000"/>
                </a:solidFill>
                <a:latin typeface="Calibri" panose="020F0502020204030204" pitchFamily="34" charset="0"/>
              </a:rPr>
              <a:t>方程。</a:t>
            </a:r>
            <a:endParaRPr lang="zh-CN" altLang="en-US" sz="2800" b="1" dirty="0">
              <a:solidFill>
                <a:srgbClr val="008000"/>
              </a:solidFill>
              <a:latin typeface="Calibri" panose="020F0502020204030204" pitchFamily="34" charset="0"/>
            </a:endParaRPr>
          </a:p>
        </p:txBody>
      </p:sp>
      <p:graphicFrame>
        <p:nvGraphicFramePr>
          <p:cNvPr id="7" name="Object 15"/>
          <p:cNvGraphicFramePr>
            <a:graphicFrameLocks noChangeAspect="1"/>
          </p:cNvGraphicFramePr>
          <p:nvPr>
            <p:extLst>
              <p:ext uri="{D42A27DB-BD31-4B8C-83A1-F6EECF244321}">
                <p14:modId xmlns:p14="http://schemas.microsoft.com/office/powerpoint/2010/main" val="2965329225"/>
              </p:ext>
            </p:extLst>
          </p:nvPr>
        </p:nvGraphicFramePr>
        <p:xfrm>
          <a:off x="3832226" y="931864"/>
          <a:ext cx="3254375" cy="987425"/>
        </p:xfrm>
        <a:graphic>
          <a:graphicData uri="http://schemas.openxmlformats.org/presentationml/2006/ole">
            <mc:AlternateContent xmlns:mc="http://schemas.openxmlformats.org/markup-compatibility/2006">
              <mc:Choice xmlns:v="urn:schemas-microsoft-com:vml" Requires="v">
                <p:oleObj spid="_x0000_s47795" name="公式" r:id="rId5" imgW="1180800" imgH="330120" progId="Equation.3">
                  <p:embed/>
                </p:oleObj>
              </mc:Choice>
              <mc:Fallback>
                <p:oleObj name="公式" r:id="rId5" imgW="1180800" imgH="330120" progId="Equation.3">
                  <p:embed/>
                  <p:pic>
                    <p:nvPicPr>
                      <p:cNvPr id="0" name="Object 15"/>
                      <p:cNvPicPr>
                        <a:picLocks noChangeAspect="1" noChangeArrowheads="1"/>
                      </p:cNvPicPr>
                      <p:nvPr/>
                    </p:nvPicPr>
                    <p:blipFill>
                      <a:blip r:embed="rId6"/>
                      <a:srcRect/>
                      <a:stretch>
                        <a:fillRect/>
                      </a:stretch>
                    </p:blipFill>
                    <p:spPr bwMode="auto">
                      <a:xfrm>
                        <a:off x="3832226" y="931864"/>
                        <a:ext cx="32543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6"/>
          <p:cNvGraphicFramePr>
            <a:graphicFrameLocks noChangeAspect="1"/>
          </p:cNvGraphicFramePr>
          <p:nvPr>
            <p:extLst>
              <p:ext uri="{D42A27DB-BD31-4B8C-83A1-F6EECF244321}">
                <p14:modId xmlns:p14="http://schemas.microsoft.com/office/powerpoint/2010/main" val="2928990038"/>
              </p:ext>
            </p:extLst>
          </p:nvPr>
        </p:nvGraphicFramePr>
        <p:xfrm>
          <a:off x="3205163" y="2667000"/>
          <a:ext cx="6362700" cy="1068388"/>
        </p:xfrm>
        <a:graphic>
          <a:graphicData uri="http://schemas.openxmlformats.org/presentationml/2006/ole">
            <mc:AlternateContent xmlns:mc="http://schemas.openxmlformats.org/markup-compatibility/2006">
              <mc:Choice xmlns:v="urn:schemas-microsoft-com:vml" Requires="v">
                <p:oleObj spid="_x0000_s47796" name="公式" r:id="rId7" imgW="1955520" imgH="355320" progId="Equation.3">
                  <p:embed/>
                </p:oleObj>
              </mc:Choice>
              <mc:Fallback>
                <p:oleObj name="公式" r:id="rId7" imgW="1955520" imgH="355320" progId="Equation.3">
                  <p:embed/>
                  <p:pic>
                    <p:nvPicPr>
                      <p:cNvPr id="0" name="Object 16"/>
                      <p:cNvPicPr>
                        <a:picLocks noChangeAspect="1" noChangeArrowheads="1"/>
                      </p:cNvPicPr>
                      <p:nvPr/>
                    </p:nvPicPr>
                    <p:blipFill>
                      <a:blip r:embed="rId8"/>
                      <a:srcRect/>
                      <a:stretch>
                        <a:fillRect/>
                      </a:stretch>
                    </p:blipFill>
                    <p:spPr bwMode="auto">
                      <a:xfrm>
                        <a:off x="3205163" y="2667000"/>
                        <a:ext cx="6362700" cy="106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nodeType="after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nodeType="after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22" presetClass="entr" presetSubtype="8" fill="hold" grpId="0" nodeType="afterEffect">
                                  <p:stCondLst>
                                    <p:cond delay="600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4"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992313" y="1095376"/>
            <a:ext cx="82804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9900CC"/>
                </a:solidFill>
                <a:latin typeface="黑体" panose="02010609060101010101" pitchFamily="49" charset="-122"/>
                <a:ea typeface="黑体" panose="02010609060101010101" pitchFamily="49" charset="-122"/>
              </a:rPr>
              <a:t>1  </a:t>
            </a:r>
            <a:r>
              <a:rPr lang="zh-CN" altLang="en-US" sz="2800" b="1" dirty="0">
                <a:solidFill>
                  <a:srgbClr val="9900CC"/>
                </a:solidFill>
                <a:latin typeface="黑体" panose="02010609060101010101" pitchFamily="49" charset="-122"/>
                <a:ea typeface="黑体" panose="02010609060101010101" pitchFamily="49" charset="-122"/>
              </a:rPr>
              <a:t>薛定谔方程是量子力学中的一项基本假设；           地位与经典力学的牛顿定律相当；</a:t>
            </a:r>
          </a:p>
        </p:txBody>
      </p:sp>
      <p:sp>
        <p:nvSpPr>
          <p:cNvPr id="4" name="Rectangle 3"/>
          <p:cNvSpPr>
            <a:spLocks noChangeArrowheads="1"/>
          </p:cNvSpPr>
          <p:nvPr/>
        </p:nvSpPr>
        <p:spPr bwMode="auto">
          <a:xfrm>
            <a:off x="1847850" y="4791075"/>
            <a:ext cx="8497888"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latin typeface="黑体" panose="02010609060101010101" pitchFamily="49" charset="-122"/>
                <a:ea typeface="黑体" panose="02010609060101010101" pitchFamily="49" charset="-122"/>
              </a:rPr>
              <a:t>3  </a:t>
            </a:r>
            <a:r>
              <a:rPr lang="zh-CN" altLang="en-US" sz="2800" b="1" dirty="0">
                <a:solidFill>
                  <a:srgbClr val="FF0000"/>
                </a:solidFill>
                <a:latin typeface="黑体" panose="02010609060101010101" pitchFamily="49" charset="-122"/>
                <a:ea typeface="黑体" panose="02010609060101010101" pitchFamily="49" charset="-122"/>
              </a:rPr>
              <a:t>薛定谔方程是关于时间的一阶偏微分方程；</a:t>
            </a:r>
          </a:p>
          <a:p>
            <a:pPr eaLnBrk="1" hangingPunct="1"/>
            <a:r>
              <a:rPr lang="zh-CN" altLang="en-US" sz="2800" b="1" dirty="0">
                <a:solidFill>
                  <a:schemeClr val="accent2"/>
                </a:solidFill>
                <a:latin typeface="黑体" panose="02010609060101010101" pitchFamily="49" charset="-122"/>
                <a:ea typeface="黑体" panose="02010609060101010101" pitchFamily="49" charset="-122"/>
              </a:rPr>
              <a:t>    </a:t>
            </a:r>
          </a:p>
          <a:p>
            <a:pPr eaLnBrk="1" hangingPunct="1"/>
            <a:r>
              <a:rPr lang="zh-CN" altLang="en-US" sz="2800" b="1" dirty="0">
                <a:solidFill>
                  <a:schemeClr val="accent2"/>
                </a:solidFill>
                <a:latin typeface="黑体" panose="02010609060101010101" pitchFamily="49" charset="-122"/>
                <a:ea typeface="黑体" panose="02010609060101010101" pitchFamily="49" charset="-122"/>
              </a:rPr>
              <a:t>   </a:t>
            </a:r>
            <a:r>
              <a:rPr lang="zh-CN" altLang="en-US" sz="2800" b="1" dirty="0">
                <a:solidFill>
                  <a:schemeClr val="tx2"/>
                </a:solidFill>
                <a:latin typeface="黑体" panose="02010609060101010101" pitchFamily="49" charset="-122"/>
                <a:ea typeface="黑体" panose="02010609060101010101" pitchFamily="49" charset="-122"/>
              </a:rPr>
              <a:t>知道初始时刻波函数，就可以确定以后任何时刻的波函数。</a:t>
            </a:r>
            <a:endParaRPr lang="en-US" altLang="zh-CN" sz="2800" b="1" dirty="0">
              <a:solidFill>
                <a:schemeClr val="tx2"/>
              </a:solidFill>
              <a:latin typeface="黑体" panose="02010609060101010101" pitchFamily="49" charset="-122"/>
              <a:ea typeface="黑体" panose="02010609060101010101" pitchFamily="49" charset="-122"/>
            </a:endParaRPr>
          </a:p>
        </p:txBody>
      </p:sp>
      <p:sp>
        <p:nvSpPr>
          <p:cNvPr id="5" name="Rectangle 4">
            <a:hlinkClick r:id="rId3" action="ppaction://hlinkpres?slideindex=39&amp;slidetitle=幻灯片 39"/>
          </p:cNvPr>
          <p:cNvSpPr>
            <a:spLocks noChangeArrowheads="1"/>
          </p:cNvSpPr>
          <p:nvPr/>
        </p:nvSpPr>
        <p:spPr bwMode="auto">
          <a:xfrm>
            <a:off x="1847850" y="692151"/>
            <a:ext cx="101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C00000"/>
                </a:solidFill>
                <a:latin typeface="Times New Roman" panose="02020603050405020304" pitchFamily="18" charset="0"/>
              </a:rPr>
              <a:t>讨论</a:t>
            </a:r>
            <a:r>
              <a:rPr lang="en-US" altLang="zh-CN" sz="2800" b="1" dirty="0">
                <a:solidFill>
                  <a:srgbClr val="C00000"/>
                </a:solidFill>
                <a:latin typeface="Times New Roman" panose="02020603050405020304" pitchFamily="18" charset="0"/>
              </a:rPr>
              <a:t>:</a:t>
            </a:r>
          </a:p>
        </p:txBody>
      </p:sp>
      <p:sp>
        <p:nvSpPr>
          <p:cNvPr id="6" name="Rectangle 5"/>
          <p:cNvSpPr>
            <a:spLocks noChangeArrowheads="1"/>
          </p:cNvSpPr>
          <p:nvPr/>
        </p:nvSpPr>
        <p:spPr bwMode="auto">
          <a:xfrm>
            <a:off x="1992313" y="2133601"/>
            <a:ext cx="6335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C00000"/>
                </a:solidFill>
                <a:latin typeface="黑体" panose="02010609060101010101" pitchFamily="49" charset="-122"/>
                <a:ea typeface="黑体" panose="02010609060101010101" pitchFamily="49" charset="-122"/>
              </a:rPr>
              <a:t>2  </a:t>
            </a:r>
            <a:r>
              <a:rPr lang="zh-CN" altLang="en-US" sz="2800" b="1" dirty="0">
                <a:solidFill>
                  <a:srgbClr val="C00000"/>
                </a:solidFill>
                <a:latin typeface="黑体" panose="02010609060101010101" pitchFamily="49" charset="-122"/>
                <a:ea typeface="黑体" panose="02010609060101010101" pitchFamily="49" charset="-122"/>
              </a:rPr>
              <a:t>薛定谔方程的解满足态叠加原理</a:t>
            </a:r>
          </a:p>
        </p:txBody>
      </p:sp>
      <p:grpSp>
        <p:nvGrpSpPr>
          <p:cNvPr id="7" name="Group 6"/>
          <p:cNvGrpSpPr>
            <a:grpSpLocks/>
          </p:cNvGrpSpPr>
          <p:nvPr/>
        </p:nvGrpSpPr>
        <p:grpSpPr bwMode="auto">
          <a:xfrm>
            <a:off x="2424113" y="2729652"/>
            <a:ext cx="6737350" cy="622366"/>
            <a:chOff x="864" y="2226"/>
            <a:chExt cx="4752" cy="373"/>
          </a:xfrm>
        </p:grpSpPr>
        <p:sp>
          <p:nvSpPr>
            <p:cNvPr id="48141" name="Rectangle 7"/>
            <p:cNvSpPr>
              <a:spLocks noChangeArrowheads="1"/>
            </p:cNvSpPr>
            <p:nvPr/>
          </p:nvSpPr>
          <p:spPr bwMode="auto">
            <a:xfrm>
              <a:off x="864" y="2256"/>
              <a:ext cx="475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8000"/>
                  </a:solidFill>
                  <a:latin typeface="Calibri" panose="020F0502020204030204" pitchFamily="34" charset="0"/>
                </a:rPr>
                <a:t>若             和              是薛定谔方程的解，</a:t>
              </a:r>
            </a:p>
          </p:txBody>
        </p:sp>
        <p:graphicFrame>
          <p:nvGraphicFramePr>
            <p:cNvPr id="48142" name="Object 8"/>
            <p:cNvGraphicFramePr>
              <a:graphicFrameLocks noChangeAspect="1"/>
            </p:cNvGraphicFramePr>
            <p:nvPr>
              <p:extLst>
                <p:ext uri="{D42A27DB-BD31-4B8C-83A1-F6EECF244321}">
                  <p14:modId xmlns:p14="http://schemas.microsoft.com/office/powerpoint/2010/main" val="3095352783"/>
                </p:ext>
              </p:extLst>
            </p:nvPr>
          </p:nvGraphicFramePr>
          <p:xfrm>
            <a:off x="2176" y="2226"/>
            <a:ext cx="823" cy="358"/>
          </p:xfrm>
          <a:graphic>
            <a:graphicData uri="http://schemas.openxmlformats.org/presentationml/2006/ole">
              <mc:AlternateContent xmlns:mc="http://schemas.openxmlformats.org/markup-compatibility/2006">
                <mc:Choice xmlns:v="urn:schemas-microsoft-com:vml" Requires="v">
                  <p:oleObj spid="_x0000_s49056" name="公式" r:id="rId4" imgW="495000" imgH="215640" progId="Equation.3">
                    <p:embed/>
                  </p:oleObj>
                </mc:Choice>
                <mc:Fallback>
                  <p:oleObj name="公式" r:id="rId4" imgW="495000" imgH="215640" progId="Equation.3">
                    <p:embed/>
                    <p:pic>
                      <p:nvPicPr>
                        <p:cNvPr id="0" name="Object 8"/>
                        <p:cNvPicPr>
                          <a:picLocks noChangeAspect="1" noChangeArrowheads="1"/>
                        </p:cNvPicPr>
                        <p:nvPr/>
                      </p:nvPicPr>
                      <p:blipFill>
                        <a:blip r:embed="rId5"/>
                        <a:srcRect/>
                        <a:stretch>
                          <a:fillRect/>
                        </a:stretch>
                      </p:blipFill>
                      <p:spPr bwMode="auto">
                        <a:xfrm>
                          <a:off x="2176" y="2226"/>
                          <a:ext cx="823" cy="358"/>
                        </a:xfrm>
                        <a:prstGeom prst="rect">
                          <a:avLst/>
                        </a:prstGeom>
                        <a:noFill/>
                        <a:ln>
                          <a:noFill/>
                        </a:ln>
                        <a:effectLst/>
                        <a:extLst/>
                      </p:spPr>
                    </p:pic>
                  </p:oleObj>
                </mc:Fallback>
              </mc:AlternateContent>
            </a:graphicData>
          </a:graphic>
        </p:graphicFrame>
        <p:graphicFrame>
          <p:nvGraphicFramePr>
            <p:cNvPr id="48143" name="Object 9"/>
            <p:cNvGraphicFramePr>
              <a:graphicFrameLocks noChangeAspect="1"/>
            </p:cNvGraphicFramePr>
            <p:nvPr>
              <p:extLst>
                <p:ext uri="{D42A27DB-BD31-4B8C-83A1-F6EECF244321}">
                  <p14:modId xmlns:p14="http://schemas.microsoft.com/office/powerpoint/2010/main" val="760628328"/>
                </p:ext>
              </p:extLst>
            </p:nvPr>
          </p:nvGraphicFramePr>
          <p:xfrm>
            <a:off x="1186" y="2279"/>
            <a:ext cx="736" cy="320"/>
          </p:xfrm>
          <a:graphic>
            <a:graphicData uri="http://schemas.openxmlformats.org/presentationml/2006/ole">
              <mc:AlternateContent xmlns:mc="http://schemas.openxmlformats.org/markup-compatibility/2006">
                <mc:Choice xmlns:v="urn:schemas-microsoft-com:vml" Requires="v">
                  <p:oleObj spid="_x0000_s49057" name="公式" r:id="rId6" imgW="482400" imgH="215640" progId="Equation.3">
                    <p:embed/>
                  </p:oleObj>
                </mc:Choice>
                <mc:Fallback>
                  <p:oleObj name="公式" r:id="rId6" imgW="482400" imgH="215640" progId="Equation.3">
                    <p:embed/>
                    <p:pic>
                      <p:nvPicPr>
                        <p:cNvPr id="0" name="Object 9"/>
                        <p:cNvPicPr>
                          <a:picLocks noChangeAspect="1" noChangeArrowheads="1"/>
                        </p:cNvPicPr>
                        <p:nvPr/>
                      </p:nvPicPr>
                      <p:blipFill>
                        <a:blip r:embed="rId7"/>
                        <a:srcRect/>
                        <a:stretch>
                          <a:fillRect/>
                        </a:stretch>
                      </p:blipFill>
                      <p:spPr bwMode="auto">
                        <a:xfrm>
                          <a:off x="1186" y="2279"/>
                          <a:ext cx="736" cy="320"/>
                        </a:xfrm>
                        <a:prstGeom prst="rect">
                          <a:avLst/>
                        </a:prstGeom>
                        <a:noFill/>
                        <a:ln>
                          <a:noFill/>
                        </a:ln>
                        <a:effectLst/>
                        <a:extLst/>
                      </p:spPr>
                    </p:pic>
                  </p:oleObj>
                </mc:Fallback>
              </mc:AlternateContent>
            </a:graphicData>
          </a:graphic>
        </p:graphicFrame>
      </p:grpSp>
      <p:grpSp>
        <p:nvGrpSpPr>
          <p:cNvPr id="8" name="Group 10"/>
          <p:cNvGrpSpPr>
            <a:grpSpLocks/>
          </p:cNvGrpSpPr>
          <p:nvPr/>
        </p:nvGrpSpPr>
        <p:grpSpPr bwMode="auto">
          <a:xfrm>
            <a:off x="2381251" y="3465513"/>
            <a:ext cx="7250113" cy="558800"/>
            <a:chOff x="384" y="3168"/>
            <a:chExt cx="5088" cy="352"/>
          </a:xfrm>
        </p:grpSpPr>
        <p:sp>
          <p:nvSpPr>
            <p:cNvPr id="48139" name="Rectangle 11"/>
            <p:cNvSpPr>
              <a:spLocks noChangeArrowheads="1"/>
            </p:cNvSpPr>
            <p:nvPr/>
          </p:nvSpPr>
          <p:spPr bwMode="auto">
            <a:xfrm>
              <a:off x="384" y="3190"/>
              <a:ext cx="50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Calibri" panose="020F0502020204030204" pitchFamily="34" charset="0"/>
                </a:rPr>
                <a:t>则                                   也是薛定谔方程的解。</a:t>
              </a:r>
            </a:p>
          </p:txBody>
        </p:sp>
        <p:graphicFrame>
          <p:nvGraphicFramePr>
            <p:cNvPr id="48140" name="Object 12"/>
            <p:cNvGraphicFramePr>
              <a:graphicFrameLocks noChangeAspect="1"/>
            </p:cNvGraphicFramePr>
            <p:nvPr>
              <p:extLst>
                <p:ext uri="{D42A27DB-BD31-4B8C-83A1-F6EECF244321}">
                  <p14:modId xmlns:p14="http://schemas.microsoft.com/office/powerpoint/2010/main" val="1452262310"/>
                </p:ext>
              </p:extLst>
            </p:nvPr>
          </p:nvGraphicFramePr>
          <p:xfrm>
            <a:off x="734" y="3168"/>
            <a:ext cx="1886" cy="340"/>
          </p:xfrm>
          <a:graphic>
            <a:graphicData uri="http://schemas.openxmlformats.org/presentationml/2006/ole">
              <mc:AlternateContent xmlns:mc="http://schemas.openxmlformats.org/markup-compatibility/2006">
                <mc:Choice xmlns:v="urn:schemas-microsoft-com:vml" Requires="v">
                  <p:oleObj spid="_x0000_s49058" name="公式" r:id="rId8" imgW="1282680" imgH="215640" progId="Equation.3">
                    <p:embed/>
                  </p:oleObj>
                </mc:Choice>
                <mc:Fallback>
                  <p:oleObj name="公式" r:id="rId8" imgW="1282680" imgH="215640" progId="Equation.3">
                    <p:embed/>
                    <p:pic>
                      <p:nvPicPr>
                        <p:cNvPr id="0" name="Object 12"/>
                        <p:cNvPicPr>
                          <a:picLocks noChangeAspect="1" noChangeArrowheads="1"/>
                        </p:cNvPicPr>
                        <p:nvPr/>
                      </p:nvPicPr>
                      <p:blipFill>
                        <a:blip r:embed="rId9"/>
                        <a:srcRect/>
                        <a:stretch>
                          <a:fillRect/>
                        </a:stretch>
                      </p:blipFill>
                      <p:spPr bwMode="auto">
                        <a:xfrm>
                          <a:off x="734" y="3168"/>
                          <a:ext cx="1886" cy="340"/>
                        </a:xfrm>
                        <a:prstGeom prst="rect">
                          <a:avLst/>
                        </a:prstGeom>
                        <a:noFill/>
                        <a:ln>
                          <a:noFill/>
                        </a:ln>
                        <a:effectLst/>
                        <a:extLst/>
                      </p:spPr>
                    </p:pic>
                  </p:oleObj>
                </mc:Fallback>
              </mc:AlternateContent>
            </a:graphicData>
          </a:graphic>
        </p:graphicFrame>
      </p:grpSp>
      <p:sp>
        <p:nvSpPr>
          <p:cNvPr id="14" name="Rectangle 13"/>
          <p:cNvSpPr>
            <a:spLocks noChangeArrowheads="1"/>
          </p:cNvSpPr>
          <p:nvPr/>
        </p:nvSpPr>
        <p:spPr bwMode="auto">
          <a:xfrm>
            <a:off x="2309814" y="4143376"/>
            <a:ext cx="6677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FF"/>
                </a:solidFill>
                <a:latin typeface="Times New Roman" panose="02020603050405020304" pitchFamily="18" charset="0"/>
                <a:ea typeface="黑体" panose="02010609060101010101" pitchFamily="49" charset="-122"/>
              </a:rPr>
              <a:t>这是因为薛定谔方程是线性偏微分方程。</a:t>
            </a:r>
          </a:p>
        </p:txBody>
      </p:sp>
      <p:graphicFrame>
        <p:nvGraphicFramePr>
          <p:cNvPr id="48138" name="Object 13"/>
          <p:cNvGraphicFramePr>
            <a:graphicFrameLocks noChangeAspect="1"/>
          </p:cNvGraphicFramePr>
          <p:nvPr>
            <p:extLst>
              <p:ext uri="{D42A27DB-BD31-4B8C-83A1-F6EECF244321}">
                <p14:modId xmlns:p14="http://schemas.microsoft.com/office/powerpoint/2010/main" val="2439112931"/>
              </p:ext>
            </p:extLst>
          </p:nvPr>
        </p:nvGraphicFramePr>
        <p:xfrm>
          <a:off x="3313113" y="-28575"/>
          <a:ext cx="5135562" cy="1081088"/>
        </p:xfrm>
        <a:graphic>
          <a:graphicData uri="http://schemas.openxmlformats.org/presentationml/2006/ole">
            <mc:AlternateContent xmlns:mc="http://schemas.openxmlformats.org/markup-compatibility/2006">
              <mc:Choice xmlns:v="urn:schemas-microsoft-com:vml" Requires="v">
                <p:oleObj spid="_x0000_s49059" name="公式" r:id="rId10" imgW="2463480" imgH="482400" progId="Equation.3">
                  <p:embed/>
                </p:oleObj>
              </mc:Choice>
              <mc:Fallback>
                <p:oleObj name="公式" r:id="rId10" imgW="2463480" imgH="482400" progId="Equation.3">
                  <p:embed/>
                  <p:pic>
                    <p:nvPicPr>
                      <p:cNvPr id="0" name="Object 13"/>
                      <p:cNvPicPr>
                        <a:picLocks noChangeAspect="1" noChangeArrowheads="1"/>
                      </p:cNvPicPr>
                      <p:nvPr/>
                    </p:nvPicPr>
                    <p:blipFill>
                      <a:blip r:embed="rId11"/>
                      <a:srcRect/>
                      <a:stretch>
                        <a:fillRect/>
                      </a:stretch>
                    </p:blipFill>
                    <p:spPr bwMode="auto">
                      <a:xfrm>
                        <a:off x="3313113" y="-28575"/>
                        <a:ext cx="5135562"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20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iterate type="lt">
                                    <p:tmPct val="100000"/>
                                  </p:iterate>
                                  <p:childTnLst>
                                    <p:set>
                                      <p:cBhvr>
                                        <p:cTn id="39" dur="1" fill="hold">
                                          <p:stCondLst>
                                            <p:cond delay="0"/>
                                          </p:stCondLst>
                                        </p:cTn>
                                        <p:tgtEl>
                                          <p:spTgt spid="4">
                                            <p:txEl>
                                              <p:pRg st="0" end="0"/>
                                            </p:txEl>
                                          </p:spTgt>
                                        </p:tgtEl>
                                        <p:attrNameLst>
                                          <p:attrName>style.visibility</p:attrName>
                                        </p:attrNameLst>
                                      </p:cBhvr>
                                      <p:to>
                                        <p:strVal val="visible"/>
                                      </p:to>
                                    </p:set>
                                    <p:animEffect transition="in" filter="wipe(up)">
                                      <p:cBhvr>
                                        <p:cTn id="40" dur="75"/>
                                        <p:tgtEl>
                                          <p:spTgt spid="4">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iterate type="lt">
                                    <p:tmPct val="100000"/>
                                  </p:iterate>
                                  <p:childTnLst>
                                    <p:set>
                                      <p:cBhvr>
                                        <p:cTn id="44" dur="1" fill="hold">
                                          <p:stCondLst>
                                            <p:cond delay="0"/>
                                          </p:stCondLst>
                                        </p:cTn>
                                        <p:tgtEl>
                                          <p:spTgt spid="4">
                                            <p:txEl>
                                              <p:pRg st="1" end="1"/>
                                            </p:txEl>
                                          </p:spTgt>
                                        </p:tgtEl>
                                        <p:attrNameLst>
                                          <p:attrName>style.visibility</p:attrName>
                                        </p:attrNameLst>
                                      </p:cBhvr>
                                      <p:to>
                                        <p:strVal val="visible"/>
                                      </p:to>
                                    </p:set>
                                    <p:animEffect transition="in" filter="wipe(up)">
                                      <p:cBhvr>
                                        <p:cTn id="45" dur="75"/>
                                        <p:tgtEl>
                                          <p:spTgt spid="4">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iterate type="lt">
                                    <p:tmPct val="100000"/>
                                  </p:iterate>
                                  <p:childTnLst>
                                    <p:set>
                                      <p:cBhvr>
                                        <p:cTn id="49" dur="1" fill="hold">
                                          <p:stCondLst>
                                            <p:cond delay="0"/>
                                          </p:stCondLst>
                                        </p:cTn>
                                        <p:tgtEl>
                                          <p:spTgt spid="4">
                                            <p:txEl>
                                              <p:pRg st="2" end="2"/>
                                            </p:txEl>
                                          </p:spTgt>
                                        </p:tgtEl>
                                        <p:attrNameLst>
                                          <p:attrName>style.visibility</p:attrName>
                                        </p:attrNameLst>
                                      </p:cBhvr>
                                      <p:to>
                                        <p:strVal val="visible"/>
                                      </p:to>
                                    </p:set>
                                    <p:animEffect transition="in" filter="wipe(up)">
                                      <p:cBhvr>
                                        <p:cTn id="50" dur="75"/>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autoUpdateAnimBg="0"/>
      <p:bldP spid="5" grpId="0" autoUpdateAnimBg="0"/>
      <p:bldP spid="6" grpId="0"/>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08213" y="30686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5</a:t>
            </a:r>
            <a:endParaRPr lang="en-US" altLang="zh-CN" sz="2400" b="1">
              <a:solidFill>
                <a:srgbClr val="FF0000"/>
              </a:solidFill>
              <a:latin typeface="Times New Roman" panose="02020603050405020304" pitchFamily="18" charset="0"/>
            </a:endParaRPr>
          </a:p>
        </p:txBody>
      </p:sp>
      <p:graphicFrame>
        <p:nvGraphicFramePr>
          <p:cNvPr id="6" name="Object 4"/>
          <p:cNvGraphicFramePr>
            <a:graphicFrameLocks noChangeAspect="1"/>
          </p:cNvGraphicFramePr>
          <p:nvPr/>
        </p:nvGraphicFramePr>
        <p:xfrm>
          <a:off x="5943600" y="5605464"/>
          <a:ext cx="584200" cy="446087"/>
        </p:xfrm>
        <a:graphic>
          <a:graphicData uri="http://schemas.openxmlformats.org/presentationml/2006/ole">
            <mc:AlternateContent xmlns:mc="http://schemas.openxmlformats.org/markup-compatibility/2006">
              <mc:Choice xmlns:v="urn:schemas-microsoft-com:vml" Requires="v">
                <p:oleObj spid="_x0000_s148729" name="Equation" r:id="rId3" imgW="215619" imgH="164885" progId="Equation.DSMT4">
                  <p:embed/>
                </p:oleObj>
              </mc:Choice>
              <mc:Fallback>
                <p:oleObj name="Equation" r:id="rId3" imgW="215619" imgH="16488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5605464"/>
                        <a:ext cx="584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p:cNvSpPr txBox="1">
            <a:spLocks noChangeArrowheads="1"/>
          </p:cNvSpPr>
          <p:nvPr/>
        </p:nvSpPr>
        <p:spPr bwMode="auto">
          <a:xfrm>
            <a:off x="6816725" y="5532439"/>
            <a:ext cx="1366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E628C2"/>
                </a:solidFill>
                <a:latin typeface="Times New Roman" panose="02020603050405020304" pitchFamily="18" charset="0"/>
              </a:rPr>
              <a:t>归一化</a:t>
            </a:r>
          </a:p>
        </p:txBody>
      </p:sp>
      <p:sp>
        <p:nvSpPr>
          <p:cNvPr id="8" name="Text Box 6"/>
          <p:cNvSpPr txBox="1">
            <a:spLocks noChangeArrowheads="1"/>
          </p:cNvSpPr>
          <p:nvPr/>
        </p:nvSpPr>
        <p:spPr bwMode="auto">
          <a:xfrm>
            <a:off x="2208214" y="1196976"/>
            <a:ext cx="4751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FF0000"/>
                </a:solidFill>
                <a:latin typeface="Times New Roman" panose="02020603050405020304" pitchFamily="18" charset="0"/>
              </a:rPr>
              <a:t>4   </a:t>
            </a:r>
            <a:r>
              <a:rPr lang="zh-CN" altLang="en-US" sz="2800" b="1" dirty="0">
                <a:solidFill>
                  <a:srgbClr val="FF0000"/>
                </a:solidFill>
                <a:latin typeface="Times New Roman" panose="02020603050405020304" pitchFamily="18" charset="0"/>
              </a:rPr>
              <a:t>薛定谔方程中含有虚数 </a:t>
            </a:r>
            <a:r>
              <a:rPr lang="en-US" altLang="zh-CN" sz="2800" b="1" i="1" dirty="0" err="1">
                <a:solidFill>
                  <a:srgbClr val="0000FF"/>
                </a:solidFill>
                <a:latin typeface="Times New Roman" panose="02020603050405020304" pitchFamily="18" charset="0"/>
              </a:rPr>
              <a:t>i</a:t>
            </a:r>
            <a:endParaRPr lang="en-US" altLang="zh-CN" sz="2800" b="1" i="1" dirty="0">
              <a:solidFill>
                <a:srgbClr val="0000FF"/>
              </a:solidFill>
              <a:latin typeface="Times New Roman" panose="02020603050405020304" pitchFamily="18" charset="0"/>
            </a:endParaRPr>
          </a:p>
        </p:txBody>
      </p:sp>
      <p:sp>
        <p:nvSpPr>
          <p:cNvPr id="49176" name="Text Box 8"/>
          <p:cNvSpPr txBox="1">
            <a:spLocks noChangeArrowheads="1"/>
          </p:cNvSpPr>
          <p:nvPr/>
        </p:nvSpPr>
        <p:spPr bwMode="auto">
          <a:xfrm>
            <a:off x="2571750" y="1690689"/>
            <a:ext cx="7772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800" b="1" dirty="0">
                <a:solidFill>
                  <a:srgbClr val="008000"/>
                </a:solidFill>
                <a:latin typeface="Times New Roman" panose="02020603050405020304" pitchFamily="18" charset="0"/>
              </a:rPr>
              <a:t>所以它的解 </a:t>
            </a:r>
            <a:r>
              <a:rPr lang="zh-CN" altLang="en-US" sz="2800" b="1" i="1" dirty="0">
                <a:solidFill>
                  <a:srgbClr val="008000"/>
                </a:solidFill>
                <a:latin typeface="Times New Roman" panose="02020603050405020304" pitchFamily="18" charset="0"/>
                <a:sym typeface="Symbol" panose="05050102010706020507" pitchFamily="18" charset="2"/>
              </a:rPr>
              <a:t>          </a:t>
            </a:r>
            <a:r>
              <a:rPr lang="zh-CN" altLang="en-US" sz="2800" b="1" dirty="0">
                <a:solidFill>
                  <a:srgbClr val="008000"/>
                </a:solidFill>
                <a:latin typeface="Times New Roman" panose="02020603050405020304" pitchFamily="18" charset="0"/>
                <a:sym typeface="Symbol" panose="05050102010706020507" pitchFamily="18" charset="2"/>
              </a:rPr>
              <a:t>必然是复数，</a:t>
            </a:r>
          </a:p>
          <a:p>
            <a:pPr eaLnBrk="1" hangingPunct="1">
              <a:lnSpc>
                <a:spcPct val="125000"/>
              </a:lnSpc>
            </a:pPr>
            <a:r>
              <a:rPr lang="zh-CN" altLang="en-US" sz="2800" b="1" dirty="0">
                <a:solidFill>
                  <a:srgbClr val="008000"/>
                </a:solidFill>
                <a:latin typeface="Times New Roman" panose="02020603050405020304" pitchFamily="18" charset="0"/>
                <a:sym typeface="Symbol" panose="05050102010706020507" pitchFamily="18" charset="2"/>
              </a:rPr>
              <a:t>只有</a:t>
            </a:r>
            <a:r>
              <a:rPr lang="zh-CN" altLang="en-US" sz="2800" b="1" i="1" dirty="0">
                <a:solidFill>
                  <a:srgbClr val="008000"/>
                </a:solidFill>
                <a:latin typeface="Times New Roman" panose="02020603050405020304" pitchFamily="18" charset="0"/>
                <a:sym typeface="Symbol" panose="05050102010706020507" pitchFamily="18" charset="2"/>
              </a:rPr>
              <a:t>            </a:t>
            </a:r>
            <a:r>
              <a:rPr lang="zh-CN" altLang="en-US" sz="2800" b="1" dirty="0">
                <a:solidFill>
                  <a:srgbClr val="008000"/>
                </a:solidFill>
                <a:latin typeface="Times New Roman" panose="02020603050405020304" pitchFamily="18" charset="0"/>
                <a:sym typeface="Symbol" panose="05050102010706020507" pitchFamily="18" charset="2"/>
              </a:rPr>
              <a:t>的模方才有直接的物理意义。</a:t>
            </a:r>
          </a:p>
        </p:txBody>
      </p:sp>
      <p:graphicFrame>
        <p:nvGraphicFramePr>
          <p:cNvPr id="13" name="Object 11"/>
          <p:cNvGraphicFramePr>
            <a:graphicFrameLocks noChangeAspect="1"/>
          </p:cNvGraphicFramePr>
          <p:nvPr/>
        </p:nvGraphicFramePr>
        <p:xfrm>
          <a:off x="7535863" y="3040064"/>
          <a:ext cx="1028700" cy="2160587"/>
        </p:xfrm>
        <a:graphic>
          <a:graphicData uri="http://schemas.openxmlformats.org/presentationml/2006/ole">
            <mc:AlternateContent xmlns:mc="http://schemas.openxmlformats.org/markup-compatibility/2006">
              <mc:Choice xmlns:v="urn:schemas-microsoft-com:vml" Requires="v">
                <p:oleObj spid="_x0000_s148730" name="公式" r:id="rId5" imgW="164885" imgH="215619" progId="Equation.3">
                  <p:embed/>
                </p:oleObj>
              </mc:Choice>
              <mc:Fallback>
                <p:oleObj name="公式" r:id="rId5" imgW="164885" imgH="21561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5863" y="3040064"/>
                        <a:ext cx="1028700" cy="21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2"/>
          <p:cNvSpPr txBox="1">
            <a:spLocks noChangeArrowheads="1"/>
          </p:cNvSpPr>
          <p:nvPr/>
        </p:nvSpPr>
        <p:spPr bwMode="auto">
          <a:xfrm>
            <a:off x="8688388" y="3170238"/>
            <a:ext cx="5953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rPr>
              <a:t>标准条件</a:t>
            </a:r>
          </a:p>
        </p:txBody>
      </p:sp>
      <p:graphicFrame>
        <p:nvGraphicFramePr>
          <p:cNvPr id="49162" name="Object 13"/>
          <p:cNvGraphicFramePr>
            <a:graphicFrameLocks noChangeAspect="1"/>
          </p:cNvGraphicFramePr>
          <p:nvPr>
            <p:extLst>
              <p:ext uri="{D42A27DB-BD31-4B8C-83A1-F6EECF244321}">
                <p14:modId xmlns:p14="http://schemas.microsoft.com/office/powerpoint/2010/main" val="1745590311"/>
              </p:ext>
            </p:extLst>
          </p:nvPr>
        </p:nvGraphicFramePr>
        <p:xfrm>
          <a:off x="3457576" y="74613"/>
          <a:ext cx="5133975" cy="1079500"/>
        </p:xfrm>
        <a:graphic>
          <a:graphicData uri="http://schemas.openxmlformats.org/presentationml/2006/ole">
            <mc:AlternateContent xmlns:mc="http://schemas.openxmlformats.org/markup-compatibility/2006">
              <mc:Choice xmlns:v="urn:schemas-microsoft-com:vml" Requires="v">
                <p:oleObj spid="_x0000_s148731" name="公式" r:id="rId7" imgW="2463480" imgH="482400" progId="Equation.3">
                  <p:embed/>
                </p:oleObj>
              </mc:Choice>
              <mc:Fallback>
                <p:oleObj name="公式" r:id="rId7" imgW="2463480" imgH="482400" progId="Equation.3">
                  <p:embed/>
                  <p:pic>
                    <p:nvPicPr>
                      <p:cNvPr id="0" name="Object 13"/>
                      <p:cNvPicPr>
                        <a:picLocks noChangeAspect="1" noChangeArrowheads="1"/>
                      </p:cNvPicPr>
                      <p:nvPr/>
                    </p:nvPicPr>
                    <p:blipFill>
                      <a:blip r:embed="rId8"/>
                      <a:srcRect/>
                      <a:stretch>
                        <a:fillRect/>
                      </a:stretch>
                    </p:blipFill>
                    <p:spPr bwMode="auto">
                      <a:xfrm>
                        <a:off x="3457576" y="74613"/>
                        <a:ext cx="51339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14"/>
          <p:cNvGrpSpPr>
            <a:grpSpLocks/>
          </p:cNvGrpSpPr>
          <p:nvPr/>
        </p:nvGrpSpPr>
        <p:grpSpPr bwMode="auto">
          <a:xfrm>
            <a:off x="2208213" y="3789364"/>
            <a:ext cx="5961062" cy="898525"/>
            <a:chOff x="431" y="2602"/>
            <a:chExt cx="3755" cy="566"/>
          </a:xfrm>
        </p:grpSpPr>
        <p:sp>
          <p:nvSpPr>
            <p:cNvPr id="49171" name="Text Box 15"/>
            <p:cNvSpPr txBox="1">
              <a:spLocks noChangeArrowheads="1"/>
            </p:cNvSpPr>
            <p:nvPr/>
          </p:nvSpPr>
          <p:spPr bwMode="auto">
            <a:xfrm>
              <a:off x="431" y="268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6</a:t>
              </a:r>
            </a:p>
          </p:txBody>
        </p:sp>
        <p:sp>
          <p:nvSpPr>
            <p:cNvPr id="49172" name="Text Box 16"/>
            <p:cNvSpPr txBox="1">
              <a:spLocks noChangeArrowheads="1"/>
            </p:cNvSpPr>
            <p:nvPr/>
          </p:nvSpPr>
          <p:spPr bwMode="auto">
            <a:xfrm>
              <a:off x="1329" y="2675"/>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8000"/>
                  </a:solidFill>
                  <a:latin typeface="Times New Roman" panose="02020603050405020304" pitchFamily="18" charset="0"/>
                </a:rPr>
                <a:t>以及</a:t>
              </a:r>
            </a:p>
          </p:txBody>
        </p:sp>
        <p:graphicFrame>
          <p:nvGraphicFramePr>
            <p:cNvPr id="49173" name="Object 17"/>
            <p:cNvGraphicFramePr>
              <a:graphicFrameLocks noChangeAspect="1"/>
            </p:cNvGraphicFramePr>
            <p:nvPr>
              <p:extLst>
                <p:ext uri="{D42A27DB-BD31-4B8C-83A1-F6EECF244321}">
                  <p14:modId xmlns:p14="http://schemas.microsoft.com/office/powerpoint/2010/main" val="3304336345"/>
                </p:ext>
              </p:extLst>
            </p:nvPr>
          </p:nvGraphicFramePr>
          <p:xfrm>
            <a:off x="1909" y="2602"/>
            <a:ext cx="1201" cy="566"/>
          </p:xfrm>
          <a:graphic>
            <a:graphicData uri="http://schemas.openxmlformats.org/presentationml/2006/ole">
              <mc:AlternateContent xmlns:mc="http://schemas.openxmlformats.org/markup-compatibility/2006">
                <mc:Choice xmlns:v="urn:schemas-microsoft-com:vml" Requires="v">
                  <p:oleObj spid="_x0000_s148732" name="公式" r:id="rId9" imgW="825480" imgH="419040" progId="Equation.3">
                    <p:embed/>
                  </p:oleObj>
                </mc:Choice>
                <mc:Fallback>
                  <p:oleObj name="公式" r:id="rId9" imgW="825480" imgH="419040" progId="Equation.3">
                    <p:embed/>
                    <p:pic>
                      <p:nvPicPr>
                        <p:cNvPr id="0" name="Object 17"/>
                        <p:cNvPicPr>
                          <a:picLocks noChangeAspect="1" noChangeArrowheads="1"/>
                        </p:cNvPicPr>
                        <p:nvPr/>
                      </p:nvPicPr>
                      <p:blipFill>
                        <a:blip r:embed="rId10"/>
                        <a:srcRect/>
                        <a:stretch>
                          <a:fillRect/>
                        </a:stretch>
                      </p:blipFill>
                      <p:spPr bwMode="auto">
                        <a:xfrm>
                          <a:off x="1909" y="2602"/>
                          <a:ext cx="1201"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4" name="Text Box 18"/>
            <p:cNvSpPr txBox="1">
              <a:spLocks noChangeArrowheads="1"/>
            </p:cNvSpPr>
            <p:nvPr/>
          </p:nvSpPr>
          <p:spPr bwMode="auto">
            <a:xfrm>
              <a:off x="3143" y="2684"/>
              <a:ext cx="10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8000"/>
                  </a:solidFill>
                  <a:latin typeface="Times New Roman" panose="02020603050405020304" pitchFamily="18" charset="0"/>
                </a:rPr>
                <a:t>应</a:t>
              </a:r>
              <a:r>
                <a:rPr lang="zh-CN" altLang="en-US" sz="2800" b="1" dirty="0">
                  <a:solidFill>
                    <a:srgbClr val="FF0000"/>
                  </a:solidFill>
                  <a:latin typeface="Times New Roman" panose="02020603050405020304" pitchFamily="18" charset="0"/>
                </a:rPr>
                <a:t>连续</a:t>
              </a:r>
            </a:p>
          </p:txBody>
        </p:sp>
      </p:grpSp>
      <p:grpSp>
        <p:nvGrpSpPr>
          <p:cNvPr id="10" name="Group 20"/>
          <p:cNvGrpSpPr>
            <a:grpSpLocks/>
          </p:cNvGrpSpPr>
          <p:nvPr/>
        </p:nvGrpSpPr>
        <p:grpSpPr bwMode="auto">
          <a:xfrm>
            <a:off x="2208213" y="4652963"/>
            <a:ext cx="4679950" cy="639762"/>
            <a:chOff x="476" y="3286"/>
            <a:chExt cx="2948" cy="403"/>
          </a:xfrm>
        </p:grpSpPr>
        <p:sp>
          <p:nvSpPr>
            <p:cNvPr id="49168" name="Text Box 21"/>
            <p:cNvSpPr txBox="1">
              <a:spLocks noChangeArrowheads="1"/>
            </p:cNvSpPr>
            <p:nvPr/>
          </p:nvSpPr>
          <p:spPr bwMode="auto">
            <a:xfrm>
              <a:off x="476" y="3359"/>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7</a:t>
              </a:r>
              <a:endParaRPr lang="en-US" altLang="zh-CN" sz="2400" b="1">
                <a:solidFill>
                  <a:srgbClr val="FF0000"/>
                </a:solidFill>
                <a:latin typeface="Times New Roman" panose="02020603050405020304" pitchFamily="18" charset="0"/>
              </a:endParaRPr>
            </a:p>
          </p:txBody>
        </p:sp>
        <p:sp>
          <p:nvSpPr>
            <p:cNvPr id="49169" name="Text Box 22"/>
            <p:cNvSpPr txBox="1">
              <a:spLocks noChangeArrowheads="1"/>
            </p:cNvSpPr>
            <p:nvPr/>
          </p:nvSpPr>
          <p:spPr bwMode="auto">
            <a:xfrm>
              <a:off x="1325" y="3286"/>
              <a:ext cx="20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i="1" dirty="0">
                  <a:latin typeface="Times New Roman" panose="02020603050405020304" pitchFamily="18" charset="0"/>
                  <a:sym typeface="Symbol" panose="05050102010706020507" pitchFamily="18" charset="2"/>
                </a:rPr>
                <a:t> </a:t>
              </a:r>
              <a:r>
                <a:rPr lang="zh-CN" altLang="en-US" sz="2800" b="1" dirty="0">
                  <a:solidFill>
                    <a:srgbClr val="0000FF"/>
                  </a:solidFill>
                  <a:latin typeface="Times New Roman" panose="02020603050405020304" pitchFamily="18" charset="0"/>
                  <a:sym typeface="Symbol" panose="05050102010706020507" pitchFamily="18" charset="2"/>
                </a:rPr>
                <a:t>应为</a:t>
              </a:r>
              <a:r>
                <a:rPr lang="zh-CN" altLang="en-US" sz="2800" b="1" dirty="0">
                  <a:solidFill>
                    <a:srgbClr val="FF0000"/>
                  </a:solidFill>
                  <a:latin typeface="Times New Roman" panose="02020603050405020304" pitchFamily="18" charset="0"/>
                  <a:sym typeface="Symbol" panose="05050102010706020507" pitchFamily="18" charset="2"/>
                </a:rPr>
                <a:t>单值</a:t>
              </a:r>
              <a:r>
                <a:rPr lang="zh-CN" altLang="en-US" sz="2800" b="1" dirty="0">
                  <a:solidFill>
                    <a:srgbClr val="0000FF"/>
                  </a:solidFill>
                  <a:latin typeface="Times New Roman" panose="02020603050405020304" pitchFamily="18" charset="0"/>
                  <a:sym typeface="Symbol" panose="05050102010706020507" pitchFamily="18" charset="2"/>
                </a:rPr>
                <a:t>函数</a:t>
              </a:r>
              <a:endParaRPr lang="zh-CN" altLang="en-US" sz="2800" b="1" i="1" dirty="0">
                <a:solidFill>
                  <a:srgbClr val="0000FF"/>
                </a:solidFill>
                <a:latin typeface="Times New Roman" panose="02020603050405020304" pitchFamily="18" charset="0"/>
                <a:sym typeface="Symbol" panose="05050102010706020507" pitchFamily="18" charset="2"/>
              </a:endParaRPr>
            </a:p>
          </p:txBody>
        </p:sp>
      </p:grpSp>
      <p:sp>
        <p:nvSpPr>
          <p:cNvPr id="26" name="Text Box 24"/>
          <p:cNvSpPr txBox="1">
            <a:spLocks noChangeArrowheads="1"/>
          </p:cNvSpPr>
          <p:nvPr/>
        </p:nvSpPr>
        <p:spPr bwMode="auto">
          <a:xfrm>
            <a:off x="2208214" y="5589589"/>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rPr>
              <a:t>8</a:t>
            </a:r>
          </a:p>
        </p:txBody>
      </p:sp>
      <p:sp>
        <p:nvSpPr>
          <p:cNvPr id="27" name="Text Box 25"/>
          <p:cNvSpPr txBox="1">
            <a:spLocks noChangeArrowheads="1"/>
          </p:cNvSpPr>
          <p:nvPr/>
        </p:nvSpPr>
        <p:spPr bwMode="auto">
          <a:xfrm>
            <a:off x="5951538" y="2997200"/>
            <a:ext cx="208867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i="1" dirty="0">
                <a:latin typeface="Times New Roman" panose="02020603050405020304" pitchFamily="18" charset="0"/>
                <a:sym typeface="Symbol" panose="05050102010706020507" pitchFamily="18" charset="2"/>
              </a:rPr>
              <a:t> </a:t>
            </a:r>
            <a:r>
              <a:rPr lang="zh-CN" altLang="en-US" sz="2800" b="1" dirty="0">
                <a:solidFill>
                  <a:srgbClr val="0000FF"/>
                </a:solidFill>
                <a:latin typeface="Times New Roman" panose="02020603050405020304" pitchFamily="18" charset="0"/>
                <a:sym typeface="Symbol" panose="05050102010706020507" pitchFamily="18" charset="2"/>
              </a:rPr>
              <a:t>应为</a:t>
            </a:r>
            <a:r>
              <a:rPr lang="zh-CN" altLang="en-US" sz="2800" b="1" dirty="0">
                <a:solidFill>
                  <a:srgbClr val="FF0000"/>
                </a:solidFill>
                <a:latin typeface="Times New Roman" panose="02020603050405020304" pitchFamily="18" charset="0"/>
                <a:sym typeface="Symbol" panose="05050102010706020507" pitchFamily="18" charset="2"/>
              </a:rPr>
              <a:t>有限</a:t>
            </a:r>
            <a:r>
              <a:rPr lang="zh-CN" altLang="en-US" sz="2800" b="1" dirty="0">
                <a:solidFill>
                  <a:srgbClr val="0000FF"/>
                </a:solidFill>
                <a:latin typeface="Times New Roman" panose="02020603050405020304" pitchFamily="18" charset="0"/>
                <a:sym typeface="Symbol" panose="05050102010706020507" pitchFamily="18" charset="2"/>
              </a:rPr>
              <a:t>值</a:t>
            </a:r>
            <a:endParaRPr lang="zh-CN" altLang="en-US" sz="2800" b="1" i="1" dirty="0">
              <a:solidFill>
                <a:srgbClr val="0000FF"/>
              </a:solidFill>
              <a:latin typeface="Times New Roman" panose="02020603050405020304" pitchFamily="18" charset="0"/>
              <a:sym typeface="Symbol" panose="05050102010706020507" pitchFamily="18" charset="2"/>
            </a:endParaRPr>
          </a:p>
        </p:txBody>
      </p:sp>
      <p:graphicFrame>
        <p:nvGraphicFramePr>
          <p:cNvPr id="29" name="Object 9"/>
          <p:cNvGraphicFramePr>
            <a:graphicFrameLocks noChangeAspect="1"/>
          </p:cNvGraphicFramePr>
          <p:nvPr>
            <p:extLst>
              <p:ext uri="{D42A27DB-BD31-4B8C-83A1-F6EECF244321}">
                <p14:modId xmlns:p14="http://schemas.microsoft.com/office/powerpoint/2010/main" val="1617178098"/>
              </p:ext>
            </p:extLst>
          </p:nvPr>
        </p:nvGraphicFramePr>
        <p:xfrm>
          <a:off x="4497388" y="1737519"/>
          <a:ext cx="960438" cy="503238"/>
        </p:xfrm>
        <a:graphic>
          <a:graphicData uri="http://schemas.openxmlformats.org/presentationml/2006/ole">
            <mc:AlternateContent xmlns:mc="http://schemas.openxmlformats.org/markup-compatibility/2006">
              <mc:Choice xmlns:v="urn:schemas-microsoft-com:vml" Requires="v">
                <p:oleObj spid="_x0000_s148733" name="公式" r:id="rId11" imgW="444240" imgH="203040" progId="Equation.3">
                  <p:embed/>
                </p:oleObj>
              </mc:Choice>
              <mc:Fallback>
                <p:oleObj name="公式" r:id="rId11" imgW="444240" imgH="203040" progId="Equation.3">
                  <p:embed/>
                  <p:pic>
                    <p:nvPicPr>
                      <p:cNvPr id="0" name=""/>
                      <p:cNvPicPr>
                        <a:picLocks noChangeAspect="1" noChangeArrowheads="1"/>
                      </p:cNvPicPr>
                      <p:nvPr/>
                    </p:nvPicPr>
                    <p:blipFill>
                      <a:blip r:embed="rId12"/>
                      <a:srcRect/>
                      <a:stretch>
                        <a:fillRect/>
                      </a:stretch>
                    </p:blipFill>
                    <p:spPr bwMode="auto">
                      <a:xfrm>
                        <a:off x="4497388" y="1737519"/>
                        <a:ext cx="960438" cy="503238"/>
                      </a:xfrm>
                      <a:prstGeom prst="rect">
                        <a:avLst/>
                      </a:prstGeom>
                      <a:noFill/>
                      <a:ln>
                        <a:noFill/>
                      </a:ln>
                      <a:effectLst/>
                      <a:extLst/>
                    </p:spPr>
                  </p:pic>
                </p:oleObj>
              </mc:Fallback>
            </mc:AlternateContent>
          </a:graphicData>
        </a:graphic>
      </p:graphicFrame>
      <p:graphicFrame>
        <p:nvGraphicFramePr>
          <p:cNvPr id="30" name="Object 9"/>
          <p:cNvGraphicFramePr>
            <a:graphicFrameLocks noChangeAspect="1"/>
          </p:cNvGraphicFramePr>
          <p:nvPr>
            <p:extLst>
              <p:ext uri="{D42A27DB-BD31-4B8C-83A1-F6EECF244321}">
                <p14:modId xmlns:p14="http://schemas.microsoft.com/office/powerpoint/2010/main" val="382572005"/>
              </p:ext>
            </p:extLst>
          </p:nvPr>
        </p:nvGraphicFramePr>
        <p:xfrm>
          <a:off x="3503613" y="2302669"/>
          <a:ext cx="960438" cy="503238"/>
        </p:xfrm>
        <a:graphic>
          <a:graphicData uri="http://schemas.openxmlformats.org/presentationml/2006/ole">
            <mc:AlternateContent xmlns:mc="http://schemas.openxmlformats.org/markup-compatibility/2006">
              <mc:Choice xmlns:v="urn:schemas-microsoft-com:vml" Requires="v">
                <p:oleObj spid="_x0000_s148734" name="公式" r:id="rId13" imgW="444240" imgH="203040" progId="Equation.3">
                  <p:embed/>
                </p:oleObj>
              </mc:Choice>
              <mc:Fallback>
                <p:oleObj name="公式" r:id="rId13" imgW="444240" imgH="203040" progId="Equation.3">
                  <p:embed/>
                  <p:pic>
                    <p:nvPicPr>
                      <p:cNvPr id="0" name=""/>
                      <p:cNvPicPr>
                        <a:picLocks noChangeAspect="1" noChangeArrowheads="1"/>
                      </p:cNvPicPr>
                      <p:nvPr/>
                    </p:nvPicPr>
                    <p:blipFill>
                      <a:blip r:embed="rId12"/>
                      <a:srcRect/>
                      <a:stretch>
                        <a:fillRect/>
                      </a:stretch>
                    </p:blipFill>
                    <p:spPr bwMode="auto">
                      <a:xfrm>
                        <a:off x="3503613" y="2302669"/>
                        <a:ext cx="960438" cy="503238"/>
                      </a:xfrm>
                      <a:prstGeom prst="rect">
                        <a:avLst/>
                      </a:prstGeom>
                      <a:noFill/>
                      <a:ln>
                        <a:noFill/>
                      </a:ln>
                      <a:effectLst/>
                      <a:extLst/>
                    </p:spPr>
                  </p:pic>
                </p:oleObj>
              </mc:Fallback>
            </mc:AlternateContent>
          </a:graphicData>
        </a:graphic>
      </p:graphicFrame>
      <p:graphicFrame>
        <p:nvGraphicFramePr>
          <p:cNvPr id="31" name="Object 3"/>
          <p:cNvGraphicFramePr>
            <a:graphicFrameLocks noChangeAspect="1"/>
          </p:cNvGraphicFramePr>
          <p:nvPr>
            <p:extLst>
              <p:ext uri="{D42A27DB-BD31-4B8C-83A1-F6EECF244321}">
                <p14:modId xmlns:p14="http://schemas.microsoft.com/office/powerpoint/2010/main" val="1324215036"/>
              </p:ext>
            </p:extLst>
          </p:nvPr>
        </p:nvGraphicFramePr>
        <p:xfrm>
          <a:off x="3463926" y="2943226"/>
          <a:ext cx="1865313" cy="777875"/>
        </p:xfrm>
        <a:graphic>
          <a:graphicData uri="http://schemas.openxmlformats.org/presentationml/2006/ole">
            <mc:AlternateContent xmlns:mc="http://schemas.openxmlformats.org/markup-compatibility/2006">
              <mc:Choice xmlns:v="urn:schemas-microsoft-com:vml" Requires="v">
                <p:oleObj spid="_x0000_s148735" name="公式" r:id="rId14" imgW="787320" imgH="330120" progId="Equation.3">
                  <p:embed/>
                </p:oleObj>
              </mc:Choice>
              <mc:Fallback>
                <p:oleObj name="公式" r:id="rId14" imgW="787320" imgH="330120" progId="Equation.3">
                  <p:embed/>
                  <p:pic>
                    <p:nvPicPr>
                      <p:cNvPr id="0" name=""/>
                      <p:cNvPicPr>
                        <a:picLocks noChangeAspect="1" noChangeArrowheads="1"/>
                      </p:cNvPicPr>
                      <p:nvPr/>
                    </p:nvPicPr>
                    <p:blipFill>
                      <a:blip r:embed="rId15"/>
                      <a:srcRect/>
                      <a:stretch>
                        <a:fillRect/>
                      </a:stretch>
                    </p:blipFill>
                    <p:spPr bwMode="auto">
                      <a:xfrm>
                        <a:off x="3463926" y="2943226"/>
                        <a:ext cx="186531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
          <p:cNvGraphicFramePr>
            <a:graphicFrameLocks noChangeAspect="1"/>
          </p:cNvGraphicFramePr>
          <p:nvPr>
            <p:extLst>
              <p:ext uri="{D42A27DB-BD31-4B8C-83A1-F6EECF244321}">
                <p14:modId xmlns:p14="http://schemas.microsoft.com/office/powerpoint/2010/main" val="555218258"/>
              </p:ext>
            </p:extLst>
          </p:nvPr>
        </p:nvGraphicFramePr>
        <p:xfrm>
          <a:off x="3306763" y="5410201"/>
          <a:ext cx="2347912" cy="777875"/>
        </p:xfrm>
        <a:graphic>
          <a:graphicData uri="http://schemas.openxmlformats.org/presentationml/2006/ole">
            <mc:AlternateContent xmlns:mc="http://schemas.openxmlformats.org/markup-compatibility/2006">
              <mc:Choice xmlns:v="urn:schemas-microsoft-com:vml" Requires="v">
                <p:oleObj spid="_x0000_s148736" name="公式" r:id="rId16" imgW="990360" imgH="330120" progId="Equation.3">
                  <p:embed/>
                </p:oleObj>
              </mc:Choice>
              <mc:Fallback>
                <p:oleObj name="公式" r:id="rId16" imgW="990360" imgH="330120" progId="Equation.3">
                  <p:embed/>
                  <p:pic>
                    <p:nvPicPr>
                      <p:cNvPr id="0" name=""/>
                      <p:cNvPicPr>
                        <a:picLocks noChangeAspect="1" noChangeArrowheads="1"/>
                      </p:cNvPicPr>
                      <p:nvPr/>
                    </p:nvPicPr>
                    <p:blipFill>
                      <a:blip r:embed="rId17"/>
                      <a:srcRect/>
                      <a:stretch>
                        <a:fillRect/>
                      </a:stretch>
                    </p:blipFill>
                    <p:spPr bwMode="auto">
                      <a:xfrm>
                        <a:off x="3306763" y="5410201"/>
                        <a:ext cx="2347912"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9"/>
          <p:cNvGraphicFramePr>
            <a:graphicFrameLocks noChangeAspect="1"/>
          </p:cNvGraphicFramePr>
          <p:nvPr>
            <p:extLst>
              <p:ext uri="{D42A27DB-BD31-4B8C-83A1-F6EECF244321}">
                <p14:modId xmlns:p14="http://schemas.microsoft.com/office/powerpoint/2010/main" val="698258050"/>
              </p:ext>
            </p:extLst>
          </p:nvPr>
        </p:nvGraphicFramePr>
        <p:xfrm>
          <a:off x="2645569" y="4002378"/>
          <a:ext cx="960438" cy="503238"/>
        </p:xfrm>
        <a:graphic>
          <a:graphicData uri="http://schemas.openxmlformats.org/presentationml/2006/ole">
            <mc:AlternateContent xmlns:mc="http://schemas.openxmlformats.org/markup-compatibility/2006">
              <mc:Choice xmlns:v="urn:schemas-microsoft-com:vml" Requires="v">
                <p:oleObj spid="_x0000_s148737" name="公式" r:id="rId18" imgW="444240" imgH="203040" progId="Equation.3">
                  <p:embed/>
                </p:oleObj>
              </mc:Choice>
              <mc:Fallback>
                <p:oleObj name="公式" r:id="rId18" imgW="444240" imgH="203040" progId="Equation.3">
                  <p:embed/>
                  <p:pic>
                    <p:nvPicPr>
                      <p:cNvPr id="0" name=""/>
                      <p:cNvPicPr>
                        <a:picLocks noChangeAspect="1" noChangeArrowheads="1"/>
                      </p:cNvPicPr>
                      <p:nvPr/>
                    </p:nvPicPr>
                    <p:blipFill>
                      <a:blip r:embed="rId12"/>
                      <a:srcRect/>
                      <a:stretch>
                        <a:fillRect/>
                      </a:stretch>
                    </p:blipFill>
                    <p:spPr bwMode="auto">
                      <a:xfrm>
                        <a:off x="2645569" y="4002378"/>
                        <a:ext cx="960438" cy="503238"/>
                      </a:xfrm>
                      <a:prstGeom prst="rect">
                        <a:avLst/>
                      </a:prstGeom>
                      <a:noFill/>
                      <a:ln>
                        <a:noFill/>
                      </a:ln>
                      <a:effectLst/>
                      <a:extLst/>
                    </p:spPr>
                  </p:pic>
                </p:oleObj>
              </mc:Fallback>
            </mc:AlternateContent>
          </a:graphicData>
        </a:graphic>
      </p:graphicFrame>
      <p:graphicFrame>
        <p:nvGraphicFramePr>
          <p:cNvPr id="34" name="Object 9"/>
          <p:cNvGraphicFramePr>
            <a:graphicFrameLocks noChangeAspect="1"/>
          </p:cNvGraphicFramePr>
          <p:nvPr>
            <p:extLst>
              <p:ext uri="{D42A27DB-BD31-4B8C-83A1-F6EECF244321}">
                <p14:modId xmlns:p14="http://schemas.microsoft.com/office/powerpoint/2010/main" val="656189417"/>
              </p:ext>
            </p:extLst>
          </p:nvPr>
        </p:nvGraphicFramePr>
        <p:xfrm>
          <a:off x="2739231" y="4789487"/>
          <a:ext cx="960438" cy="503238"/>
        </p:xfrm>
        <a:graphic>
          <a:graphicData uri="http://schemas.openxmlformats.org/presentationml/2006/ole">
            <mc:AlternateContent xmlns:mc="http://schemas.openxmlformats.org/markup-compatibility/2006">
              <mc:Choice xmlns:v="urn:schemas-microsoft-com:vml" Requires="v">
                <p:oleObj spid="_x0000_s148738" name="公式" r:id="rId19" imgW="444240" imgH="203040" progId="Equation.3">
                  <p:embed/>
                </p:oleObj>
              </mc:Choice>
              <mc:Fallback>
                <p:oleObj name="公式" r:id="rId19" imgW="444240" imgH="203040" progId="Equation.3">
                  <p:embed/>
                  <p:pic>
                    <p:nvPicPr>
                      <p:cNvPr id="0" name=""/>
                      <p:cNvPicPr>
                        <a:picLocks noChangeAspect="1" noChangeArrowheads="1"/>
                      </p:cNvPicPr>
                      <p:nvPr/>
                    </p:nvPicPr>
                    <p:blipFill>
                      <a:blip r:embed="rId12"/>
                      <a:srcRect/>
                      <a:stretch>
                        <a:fillRect/>
                      </a:stretch>
                    </p:blipFill>
                    <p:spPr bwMode="auto">
                      <a:xfrm>
                        <a:off x="2739231" y="4789487"/>
                        <a:ext cx="960438" cy="503238"/>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62"/>
                                        </p:tgtEl>
                                        <p:attrNameLst>
                                          <p:attrName>style.visibility</p:attrName>
                                        </p:attrNameLst>
                                      </p:cBhvr>
                                      <p:to>
                                        <p:strVal val="visible"/>
                                      </p:to>
                                    </p:set>
                                    <p:anim calcmode="lin" valueType="num">
                                      <p:cBhvr additive="base">
                                        <p:cTn id="7" dur="500" fill="hold"/>
                                        <p:tgtEl>
                                          <p:spTgt spid="49162"/>
                                        </p:tgtEl>
                                        <p:attrNameLst>
                                          <p:attrName>ppt_x</p:attrName>
                                        </p:attrNameLst>
                                      </p:cBhvr>
                                      <p:tavLst>
                                        <p:tav tm="0">
                                          <p:val>
                                            <p:strVal val="#ppt_x"/>
                                          </p:val>
                                        </p:tav>
                                        <p:tav tm="100000">
                                          <p:val>
                                            <p:strVal val="#ppt_x"/>
                                          </p:val>
                                        </p:tav>
                                      </p:tavLst>
                                    </p:anim>
                                    <p:anim calcmode="lin" valueType="num">
                                      <p:cBhvr additive="base">
                                        <p:cTn id="8"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9176"/>
                                        </p:tgtEl>
                                        <p:attrNameLst>
                                          <p:attrName>style.visibility</p:attrName>
                                        </p:attrNameLst>
                                      </p:cBhvr>
                                      <p:to>
                                        <p:strVal val="visible"/>
                                      </p:to>
                                    </p:set>
                                    <p:animEffect transition="in" filter="wipe(down)">
                                      <p:cBhvr>
                                        <p:cTn id="18" dur="580">
                                          <p:stCondLst>
                                            <p:cond delay="0"/>
                                          </p:stCondLst>
                                        </p:cTn>
                                        <p:tgtEl>
                                          <p:spTgt spid="49176"/>
                                        </p:tgtEl>
                                      </p:cBhvr>
                                    </p:animEffect>
                                    <p:anim calcmode="lin" valueType="num">
                                      <p:cBhvr>
                                        <p:cTn id="19" dur="1822" tmFilter="0,0; 0.14,0.36; 0.43,0.73; 0.71,0.91; 1.0,1.0">
                                          <p:stCondLst>
                                            <p:cond delay="0"/>
                                          </p:stCondLst>
                                        </p:cTn>
                                        <p:tgtEl>
                                          <p:spTgt spid="49176"/>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9176"/>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9176"/>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9176"/>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9176"/>
                                        </p:tgtEl>
                                        <p:attrNameLst>
                                          <p:attrName>ppt_y</p:attrName>
                                        </p:attrNameLst>
                                      </p:cBhvr>
                                      <p:tavLst>
                                        <p:tav tm="0" fmla="#ppt_y-sin(pi*$)/81">
                                          <p:val>
                                            <p:fltVal val="0"/>
                                          </p:val>
                                        </p:tav>
                                        <p:tav tm="100000">
                                          <p:val>
                                            <p:fltVal val="1"/>
                                          </p:val>
                                        </p:tav>
                                      </p:tavLst>
                                    </p:anim>
                                    <p:animScale>
                                      <p:cBhvr>
                                        <p:cTn id="24" dur="26">
                                          <p:stCondLst>
                                            <p:cond delay="650"/>
                                          </p:stCondLst>
                                        </p:cTn>
                                        <p:tgtEl>
                                          <p:spTgt spid="49176"/>
                                        </p:tgtEl>
                                      </p:cBhvr>
                                      <p:to x="100000" y="60000"/>
                                    </p:animScale>
                                    <p:animScale>
                                      <p:cBhvr>
                                        <p:cTn id="25" dur="166" decel="50000">
                                          <p:stCondLst>
                                            <p:cond delay="676"/>
                                          </p:stCondLst>
                                        </p:cTn>
                                        <p:tgtEl>
                                          <p:spTgt spid="49176"/>
                                        </p:tgtEl>
                                      </p:cBhvr>
                                      <p:to x="100000" y="100000"/>
                                    </p:animScale>
                                    <p:animScale>
                                      <p:cBhvr>
                                        <p:cTn id="26" dur="26">
                                          <p:stCondLst>
                                            <p:cond delay="1312"/>
                                          </p:stCondLst>
                                        </p:cTn>
                                        <p:tgtEl>
                                          <p:spTgt spid="49176"/>
                                        </p:tgtEl>
                                      </p:cBhvr>
                                      <p:to x="100000" y="80000"/>
                                    </p:animScale>
                                    <p:animScale>
                                      <p:cBhvr>
                                        <p:cTn id="27" dur="166" decel="50000">
                                          <p:stCondLst>
                                            <p:cond delay="1338"/>
                                          </p:stCondLst>
                                        </p:cTn>
                                        <p:tgtEl>
                                          <p:spTgt spid="49176"/>
                                        </p:tgtEl>
                                      </p:cBhvr>
                                      <p:to x="100000" y="100000"/>
                                    </p:animScale>
                                    <p:animScale>
                                      <p:cBhvr>
                                        <p:cTn id="28" dur="26">
                                          <p:stCondLst>
                                            <p:cond delay="1642"/>
                                          </p:stCondLst>
                                        </p:cTn>
                                        <p:tgtEl>
                                          <p:spTgt spid="49176"/>
                                        </p:tgtEl>
                                      </p:cBhvr>
                                      <p:to x="100000" y="90000"/>
                                    </p:animScale>
                                    <p:animScale>
                                      <p:cBhvr>
                                        <p:cTn id="29" dur="166" decel="50000">
                                          <p:stCondLst>
                                            <p:cond delay="1668"/>
                                          </p:stCondLst>
                                        </p:cTn>
                                        <p:tgtEl>
                                          <p:spTgt spid="49176"/>
                                        </p:tgtEl>
                                      </p:cBhvr>
                                      <p:to x="100000" y="100000"/>
                                    </p:animScale>
                                    <p:animScale>
                                      <p:cBhvr>
                                        <p:cTn id="30" dur="26">
                                          <p:stCondLst>
                                            <p:cond delay="1808"/>
                                          </p:stCondLst>
                                        </p:cTn>
                                        <p:tgtEl>
                                          <p:spTgt spid="49176"/>
                                        </p:tgtEl>
                                      </p:cBhvr>
                                      <p:to x="100000" y="95000"/>
                                    </p:animScale>
                                    <p:animScale>
                                      <p:cBhvr>
                                        <p:cTn id="31" dur="166" decel="50000">
                                          <p:stCondLst>
                                            <p:cond delay="1834"/>
                                          </p:stCondLst>
                                        </p:cTn>
                                        <p:tgtEl>
                                          <p:spTgt spid="49176"/>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80">
                                          <p:stCondLst>
                                            <p:cond delay="0"/>
                                          </p:stCondLst>
                                        </p:cTn>
                                        <p:tgtEl>
                                          <p:spTgt spid="29"/>
                                        </p:tgtEl>
                                      </p:cBhvr>
                                    </p:animEffect>
                                    <p:anim calcmode="lin" valueType="num">
                                      <p:cBhvr>
                                        <p:cTn id="35"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40" dur="26">
                                          <p:stCondLst>
                                            <p:cond delay="650"/>
                                          </p:stCondLst>
                                        </p:cTn>
                                        <p:tgtEl>
                                          <p:spTgt spid="29"/>
                                        </p:tgtEl>
                                      </p:cBhvr>
                                      <p:to x="100000" y="60000"/>
                                    </p:animScale>
                                    <p:animScale>
                                      <p:cBhvr>
                                        <p:cTn id="41" dur="166" decel="50000">
                                          <p:stCondLst>
                                            <p:cond delay="676"/>
                                          </p:stCondLst>
                                        </p:cTn>
                                        <p:tgtEl>
                                          <p:spTgt spid="29"/>
                                        </p:tgtEl>
                                      </p:cBhvr>
                                      <p:to x="100000" y="100000"/>
                                    </p:animScale>
                                    <p:animScale>
                                      <p:cBhvr>
                                        <p:cTn id="42" dur="26">
                                          <p:stCondLst>
                                            <p:cond delay="1312"/>
                                          </p:stCondLst>
                                        </p:cTn>
                                        <p:tgtEl>
                                          <p:spTgt spid="29"/>
                                        </p:tgtEl>
                                      </p:cBhvr>
                                      <p:to x="100000" y="80000"/>
                                    </p:animScale>
                                    <p:animScale>
                                      <p:cBhvr>
                                        <p:cTn id="43" dur="166" decel="50000">
                                          <p:stCondLst>
                                            <p:cond delay="1338"/>
                                          </p:stCondLst>
                                        </p:cTn>
                                        <p:tgtEl>
                                          <p:spTgt spid="29"/>
                                        </p:tgtEl>
                                      </p:cBhvr>
                                      <p:to x="100000" y="100000"/>
                                    </p:animScale>
                                    <p:animScale>
                                      <p:cBhvr>
                                        <p:cTn id="44" dur="26">
                                          <p:stCondLst>
                                            <p:cond delay="1642"/>
                                          </p:stCondLst>
                                        </p:cTn>
                                        <p:tgtEl>
                                          <p:spTgt spid="29"/>
                                        </p:tgtEl>
                                      </p:cBhvr>
                                      <p:to x="100000" y="90000"/>
                                    </p:animScale>
                                    <p:animScale>
                                      <p:cBhvr>
                                        <p:cTn id="45" dur="166" decel="50000">
                                          <p:stCondLst>
                                            <p:cond delay="1668"/>
                                          </p:stCondLst>
                                        </p:cTn>
                                        <p:tgtEl>
                                          <p:spTgt spid="29"/>
                                        </p:tgtEl>
                                      </p:cBhvr>
                                      <p:to x="100000" y="100000"/>
                                    </p:animScale>
                                    <p:animScale>
                                      <p:cBhvr>
                                        <p:cTn id="46" dur="26">
                                          <p:stCondLst>
                                            <p:cond delay="1808"/>
                                          </p:stCondLst>
                                        </p:cTn>
                                        <p:tgtEl>
                                          <p:spTgt spid="29"/>
                                        </p:tgtEl>
                                      </p:cBhvr>
                                      <p:to x="100000" y="95000"/>
                                    </p:animScale>
                                    <p:animScale>
                                      <p:cBhvr>
                                        <p:cTn id="47" dur="166" decel="50000">
                                          <p:stCondLst>
                                            <p:cond delay="1834"/>
                                          </p:stCondLst>
                                        </p:cTn>
                                        <p:tgtEl>
                                          <p:spTgt spid="29"/>
                                        </p:tgtEl>
                                      </p:cBhvr>
                                      <p:to x="100000" y="100000"/>
                                    </p:animScale>
                                  </p:childTnLst>
                                </p:cTn>
                              </p:par>
                              <p:par>
                                <p:cTn id="48" presetID="26" presetClass="entr" presetSubtype="0"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80">
                                          <p:stCondLst>
                                            <p:cond delay="0"/>
                                          </p:stCondLst>
                                        </p:cTn>
                                        <p:tgtEl>
                                          <p:spTgt spid="30"/>
                                        </p:tgtEl>
                                      </p:cBhvr>
                                    </p:animEffect>
                                    <p:anim calcmode="lin" valueType="num">
                                      <p:cBhvr>
                                        <p:cTn id="51"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56" dur="26">
                                          <p:stCondLst>
                                            <p:cond delay="650"/>
                                          </p:stCondLst>
                                        </p:cTn>
                                        <p:tgtEl>
                                          <p:spTgt spid="30"/>
                                        </p:tgtEl>
                                      </p:cBhvr>
                                      <p:to x="100000" y="60000"/>
                                    </p:animScale>
                                    <p:animScale>
                                      <p:cBhvr>
                                        <p:cTn id="57" dur="166" decel="50000">
                                          <p:stCondLst>
                                            <p:cond delay="676"/>
                                          </p:stCondLst>
                                        </p:cTn>
                                        <p:tgtEl>
                                          <p:spTgt spid="30"/>
                                        </p:tgtEl>
                                      </p:cBhvr>
                                      <p:to x="100000" y="100000"/>
                                    </p:animScale>
                                    <p:animScale>
                                      <p:cBhvr>
                                        <p:cTn id="58" dur="26">
                                          <p:stCondLst>
                                            <p:cond delay="1312"/>
                                          </p:stCondLst>
                                        </p:cTn>
                                        <p:tgtEl>
                                          <p:spTgt spid="30"/>
                                        </p:tgtEl>
                                      </p:cBhvr>
                                      <p:to x="100000" y="80000"/>
                                    </p:animScale>
                                    <p:animScale>
                                      <p:cBhvr>
                                        <p:cTn id="59" dur="166" decel="50000">
                                          <p:stCondLst>
                                            <p:cond delay="1338"/>
                                          </p:stCondLst>
                                        </p:cTn>
                                        <p:tgtEl>
                                          <p:spTgt spid="30"/>
                                        </p:tgtEl>
                                      </p:cBhvr>
                                      <p:to x="100000" y="100000"/>
                                    </p:animScale>
                                    <p:animScale>
                                      <p:cBhvr>
                                        <p:cTn id="60" dur="26">
                                          <p:stCondLst>
                                            <p:cond delay="1642"/>
                                          </p:stCondLst>
                                        </p:cTn>
                                        <p:tgtEl>
                                          <p:spTgt spid="30"/>
                                        </p:tgtEl>
                                      </p:cBhvr>
                                      <p:to x="100000" y="90000"/>
                                    </p:animScale>
                                    <p:animScale>
                                      <p:cBhvr>
                                        <p:cTn id="61" dur="166" decel="50000">
                                          <p:stCondLst>
                                            <p:cond delay="1668"/>
                                          </p:stCondLst>
                                        </p:cTn>
                                        <p:tgtEl>
                                          <p:spTgt spid="30"/>
                                        </p:tgtEl>
                                      </p:cBhvr>
                                      <p:to x="100000" y="100000"/>
                                    </p:animScale>
                                    <p:animScale>
                                      <p:cBhvr>
                                        <p:cTn id="62" dur="26">
                                          <p:stCondLst>
                                            <p:cond delay="1808"/>
                                          </p:stCondLst>
                                        </p:cTn>
                                        <p:tgtEl>
                                          <p:spTgt spid="30"/>
                                        </p:tgtEl>
                                      </p:cBhvr>
                                      <p:to x="100000" y="95000"/>
                                    </p:animScale>
                                    <p:animScale>
                                      <p:cBhvr>
                                        <p:cTn id="63" dur="166" decel="50000">
                                          <p:stCondLst>
                                            <p:cond delay="1834"/>
                                          </p:stCondLst>
                                        </p:cTn>
                                        <p:tgtEl>
                                          <p:spTgt spid="30"/>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circle(in)">
                                      <p:cBhvr>
                                        <p:cTn id="68" dur="2000"/>
                                        <p:tgtEl>
                                          <p:spTgt spid="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circle(in)">
                                      <p:cBhvr>
                                        <p:cTn id="71" dur="2000"/>
                                        <p:tgtEl>
                                          <p:spTgt spid="27"/>
                                        </p:tgtEl>
                                      </p:cBhvr>
                                    </p:animEffect>
                                  </p:childTnLst>
                                </p:cTn>
                              </p:par>
                              <p:par>
                                <p:cTn id="72" presetID="6" presetClass="entr" presetSubtype="16"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circle(in)">
                                      <p:cBhvr>
                                        <p:cTn id="74" dur="20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heel(1)">
                                      <p:cBhvr>
                                        <p:cTn id="79" dur="2000"/>
                                        <p:tgtEl>
                                          <p:spTgt spid="9"/>
                                        </p:tgtEl>
                                      </p:cBhvr>
                                    </p:animEffect>
                                  </p:childTnLst>
                                </p:cTn>
                              </p:par>
                              <p:par>
                                <p:cTn id="80" presetID="21" presetClass="entr" presetSubtype="1"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heel(1)">
                                      <p:cBhvr>
                                        <p:cTn id="82" dur="20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p:cTn id="87" dur="500" fill="hold"/>
                                        <p:tgtEl>
                                          <p:spTgt spid="10"/>
                                        </p:tgtEl>
                                        <p:attrNameLst>
                                          <p:attrName>ppt_w</p:attrName>
                                        </p:attrNameLst>
                                      </p:cBhvr>
                                      <p:tavLst>
                                        <p:tav tm="0">
                                          <p:val>
                                            <p:fltVal val="0"/>
                                          </p:val>
                                        </p:tav>
                                        <p:tav tm="100000">
                                          <p:val>
                                            <p:strVal val="#ppt_w"/>
                                          </p:val>
                                        </p:tav>
                                      </p:tavLst>
                                    </p:anim>
                                    <p:anim calcmode="lin" valueType="num">
                                      <p:cBhvr>
                                        <p:cTn id="88" dur="500" fill="hold"/>
                                        <p:tgtEl>
                                          <p:spTgt spid="10"/>
                                        </p:tgtEl>
                                        <p:attrNameLst>
                                          <p:attrName>ppt_h</p:attrName>
                                        </p:attrNameLst>
                                      </p:cBhvr>
                                      <p:tavLst>
                                        <p:tav tm="0">
                                          <p:val>
                                            <p:fltVal val="0"/>
                                          </p:val>
                                        </p:tav>
                                        <p:tav tm="100000">
                                          <p:val>
                                            <p:strVal val="#ppt_h"/>
                                          </p:val>
                                        </p:tav>
                                      </p:tavLst>
                                    </p:anim>
                                    <p:animEffect transition="in" filter="fade">
                                      <p:cBhvr>
                                        <p:cTn id="89" dur="500"/>
                                        <p:tgtEl>
                                          <p:spTgt spid="10"/>
                                        </p:tgtEl>
                                      </p:cBhvr>
                                    </p:animEffect>
                                  </p:childTnLst>
                                </p:cTn>
                              </p:par>
                              <p:par>
                                <p:cTn id="90" presetID="53" presetClass="entr" presetSubtype="16" fill="hold" nodeType="withEffect">
                                  <p:stCondLst>
                                    <p:cond delay="0"/>
                                  </p:stCondLst>
                                  <p:childTnLst>
                                    <p:set>
                                      <p:cBhvr>
                                        <p:cTn id="91" dur="1" fill="hold">
                                          <p:stCondLst>
                                            <p:cond delay="0"/>
                                          </p:stCondLst>
                                        </p:cTn>
                                        <p:tgtEl>
                                          <p:spTgt spid="34"/>
                                        </p:tgtEl>
                                        <p:attrNameLst>
                                          <p:attrName>style.visibility</p:attrName>
                                        </p:attrNameLst>
                                      </p:cBhvr>
                                      <p:to>
                                        <p:strVal val="visible"/>
                                      </p:to>
                                    </p:set>
                                    <p:anim calcmode="lin" valueType="num">
                                      <p:cBhvr>
                                        <p:cTn id="92" dur="500" fill="hold"/>
                                        <p:tgtEl>
                                          <p:spTgt spid="34"/>
                                        </p:tgtEl>
                                        <p:attrNameLst>
                                          <p:attrName>ppt_w</p:attrName>
                                        </p:attrNameLst>
                                      </p:cBhvr>
                                      <p:tavLst>
                                        <p:tav tm="0">
                                          <p:val>
                                            <p:fltVal val="0"/>
                                          </p:val>
                                        </p:tav>
                                        <p:tav tm="100000">
                                          <p:val>
                                            <p:strVal val="#ppt_w"/>
                                          </p:val>
                                        </p:tav>
                                      </p:tavLst>
                                    </p:anim>
                                    <p:anim calcmode="lin" valueType="num">
                                      <p:cBhvr>
                                        <p:cTn id="93" dur="500" fill="hold"/>
                                        <p:tgtEl>
                                          <p:spTgt spid="34"/>
                                        </p:tgtEl>
                                        <p:attrNameLst>
                                          <p:attrName>ppt_h</p:attrName>
                                        </p:attrNameLst>
                                      </p:cBhvr>
                                      <p:tavLst>
                                        <p:tav tm="0">
                                          <p:val>
                                            <p:fltVal val="0"/>
                                          </p:val>
                                        </p:tav>
                                        <p:tav tm="100000">
                                          <p:val>
                                            <p:strVal val="#ppt_h"/>
                                          </p:val>
                                        </p:tav>
                                      </p:tavLst>
                                    </p:anim>
                                    <p:animEffect transition="in" filter="fade">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barn(inVertical)">
                                      <p:cBhvr>
                                        <p:cTn id="99" dur="500"/>
                                        <p:tgtEl>
                                          <p:spTgt spid="13"/>
                                        </p:tgtEl>
                                      </p:cBhvr>
                                    </p:animEffect>
                                  </p:childTnLst>
                                </p:cTn>
                              </p:par>
                            </p:childTnLst>
                          </p:cTn>
                        </p:par>
                      </p:childTnLst>
                    </p:cTn>
                  </p:par>
                  <p:par>
                    <p:cTn id="100" fill="hold">
                      <p:stCondLst>
                        <p:cond delay="indefinite"/>
                      </p:stCondLst>
                      <p:childTnLst>
                        <p:par>
                          <p:cTn id="101" fill="hold">
                            <p:stCondLst>
                              <p:cond delay="0"/>
                            </p:stCondLst>
                            <p:childTnLst>
                              <p:par>
                                <p:cTn id="102" presetID="21" presetClass="entr" presetSubtype="1" fill="hold" grpId="0" nodeType="click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wheel(1)">
                                      <p:cBhvr>
                                        <p:cTn id="104" dur="2000"/>
                                        <p:tgtEl>
                                          <p:spTgt spid="1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6"/>
                                        </p:tgtEl>
                                        <p:attrNameLst>
                                          <p:attrName>style.visibility</p:attrName>
                                        </p:attrNameLst>
                                      </p:cBhvr>
                                      <p:to>
                                        <p:strVal val="visible"/>
                                      </p:to>
                                    </p:set>
                                    <p:anim calcmode="lin" valueType="num">
                                      <p:cBhvr>
                                        <p:cTn id="109" dur="500" fill="hold"/>
                                        <p:tgtEl>
                                          <p:spTgt spid="6"/>
                                        </p:tgtEl>
                                        <p:attrNameLst>
                                          <p:attrName>ppt_w</p:attrName>
                                        </p:attrNameLst>
                                      </p:cBhvr>
                                      <p:tavLst>
                                        <p:tav tm="0">
                                          <p:val>
                                            <p:fltVal val="0"/>
                                          </p:val>
                                        </p:tav>
                                        <p:tav tm="100000">
                                          <p:val>
                                            <p:strVal val="#ppt_w"/>
                                          </p:val>
                                        </p:tav>
                                      </p:tavLst>
                                    </p:anim>
                                    <p:anim calcmode="lin" valueType="num">
                                      <p:cBhvr>
                                        <p:cTn id="110" dur="500" fill="hold"/>
                                        <p:tgtEl>
                                          <p:spTgt spid="6"/>
                                        </p:tgtEl>
                                        <p:attrNameLst>
                                          <p:attrName>ppt_h</p:attrName>
                                        </p:attrNameLst>
                                      </p:cBhvr>
                                      <p:tavLst>
                                        <p:tav tm="0">
                                          <p:val>
                                            <p:fltVal val="0"/>
                                          </p:val>
                                        </p:tav>
                                        <p:tav tm="100000">
                                          <p:val>
                                            <p:strVal val="#ppt_h"/>
                                          </p:val>
                                        </p:tav>
                                      </p:tavLst>
                                    </p:anim>
                                    <p:animEffect transition="in" filter="fade">
                                      <p:cBhvr>
                                        <p:cTn id="111" dur="500"/>
                                        <p:tgtEl>
                                          <p:spTgt spid="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7"/>
                                        </p:tgtEl>
                                        <p:attrNameLst>
                                          <p:attrName>style.visibility</p:attrName>
                                        </p:attrNameLst>
                                      </p:cBhvr>
                                      <p:to>
                                        <p:strVal val="visible"/>
                                      </p:to>
                                    </p:set>
                                    <p:anim calcmode="lin" valueType="num">
                                      <p:cBhvr>
                                        <p:cTn id="114" dur="500" fill="hold"/>
                                        <p:tgtEl>
                                          <p:spTgt spid="7"/>
                                        </p:tgtEl>
                                        <p:attrNameLst>
                                          <p:attrName>ppt_w</p:attrName>
                                        </p:attrNameLst>
                                      </p:cBhvr>
                                      <p:tavLst>
                                        <p:tav tm="0">
                                          <p:val>
                                            <p:fltVal val="0"/>
                                          </p:val>
                                        </p:tav>
                                        <p:tav tm="100000">
                                          <p:val>
                                            <p:strVal val="#ppt_w"/>
                                          </p:val>
                                        </p:tav>
                                      </p:tavLst>
                                    </p:anim>
                                    <p:anim calcmode="lin" valueType="num">
                                      <p:cBhvr>
                                        <p:cTn id="115" dur="500" fill="hold"/>
                                        <p:tgtEl>
                                          <p:spTgt spid="7"/>
                                        </p:tgtEl>
                                        <p:attrNameLst>
                                          <p:attrName>ppt_h</p:attrName>
                                        </p:attrNameLst>
                                      </p:cBhvr>
                                      <p:tavLst>
                                        <p:tav tm="0">
                                          <p:val>
                                            <p:fltVal val="0"/>
                                          </p:val>
                                        </p:tav>
                                        <p:tav tm="100000">
                                          <p:val>
                                            <p:strVal val="#ppt_h"/>
                                          </p:val>
                                        </p:tav>
                                      </p:tavLst>
                                    </p:anim>
                                    <p:animEffect transition="in" filter="fade">
                                      <p:cBhvr>
                                        <p:cTn id="116" dur="500"/>
                                        <p:tgtEl>
                                          <p:spTgt spid="7"/>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Effect transition="in" filter="fade">
                                      <p:cBhvr>
                                        <p:cTn id="121" dur="500"/>
                                        <p:tgtEl>
                                          <p:spTgt spid="26"/>
                                        </p:tgtEl>
                                      </p:cBhvr>
                                    </p:animEffect>
                                  </p:childTnLst>
                                </p:cTn>
                              </p:par>
                              <p:par>
                                <p:cTn id="122" presetID="53" presetClass="entr" presetSubtype="16" fill="hold" nodeType="with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p:cTn id="124" dur="500" fill="hold"/>
                                        <p:tgtEl>
                                          <p:spTgt spid="32"/>
                                        </p:tgtEl>
                                        <p:attrNameLst>
                                          <p:attrName>ppt_w</p:attrName>
                                        </p:attrNameLst>
                                      </p:cBhvr>
                                      <p:tavLst>
                                        <p:tav tm="0">
                                          <p:val>
                                            <p:fltVal val="0"/>
                                          </p:val>
                                        </p:tav>
                                        <p:tav tm="100000">
                                          <p:val>
                                            <p:strVal val="#ppt_w"/>
                                          </p:val>
                                        </p:tav>
                                      </p:tavLst>
                                    </p:anim>
                                    <p:anim calcmode="lin" valueType="num">
                                      <p:cBhvr>
                                        <p:cTn id="125" dur="500" fill="hold"/>
                                        <p:tgtEl>
                                          <p:spTgt spid="32"/>
                                        </p:tgtEl>
                                        <p:attrNameLst>
                                          <p:attrName>ppt_h</p:attrName>
                                        </p:attrNameLst>
                                      </p:cBhvr>
                                      <p:tavLst>
                                        <p:tav tm="0">
                                          <p:val>
                                            <p:fltVal val="0"/>
                                          </p:val>
                                        </p:tav>
                                        <p:tav tm="100000">
                                          <p:val>
                                            <p:strVal val="#ppt_h"/>
                                          </p:val>
                                        </p:tav>
                                      </p:tavLst>
                                    </p:anim>
                                    <p:animEffect transition="in" filter="fade">
                                      <p:cBhvr>
                                        <p:cTn id="1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49176" grpId="0"/>
      <p:bldP spid="14" grpId="0"/>
      <p:bldP spid="26" grpId="0"/>
      <p:bldP spid="2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5" name="矩形 1"/>
          <p:cNvSpPr>
            <a:spLocks noChangeArrowheads="1"/>
          </p:cNvSpPr>
          <p:nvPr/>
        </p:nvSpPr>
        <p:spPr bwMode="auto">
          <a:xfrm>
            <a:off x="1720851" y="0"/>
            <a:ext cx="87026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latin typeface="Calibri" panose="020F0502020204030204" pitchFamily="34" charset="0"/>
              </a:rPr>
              <a:t>【</a:t>
            </a:r>
            <a:r>
              <a:rPr lang="zh-CN" altLang="en-US" sz="2400" b="1" dirty="0">
                <a:solidFill>
                  <a:srgbClr val="FF0000"/>
                </a:solidFill>
                <a:latin typeface="Calibri" panose="020F0502020204030204" pitchFamily="34" charset="0"/>
              </a:rPr>
              <a:t>补充</a:t>
            </a:r>
            <a:r>
              <a:rPr lang="zh-CN" altLang="en-US" sz="2400" b="1" dirty="0">
                <a:solidFill>
                  <a:srgbClr val="FF0000"/>
                </a:solidFill>
                <a:latin typeface="黑体" panose="02010609060101010101" pitchFamily="49" charset="-122"/>
                <a:ea typeface="黑体" panose="02010609060101010101" pitchFamily="49" charset="-122"/>
              </a:rPr>
              <a:t>例</a:t>
            </a:r>
            <a:r>
              <a:rPr lang="en-US" altLang="zh-CN" sz="2400" b="1" dirty="0">
                <a:solidFill>
                  <a:srgbClr val="FF0000"/>
                </a:solidFill>
                <a:latin typeface="Times New Roman" panose="02020603050405020304" pitchFamily="18" charset="0"/>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solidFill>
                  <a:srgbClr val="CC3300"/>
                </a:solidFill>
                <a:latin typeface="Calibri" panose="020F0502020204030204" pitchFamily="34" charset="0"/>
              </a:rPr>
              <a:t>在一维势场中运动的粒子，势能对原点对称：                         ，  证明                                  </a:t>
            </a:r>
            <a:r>
              <a:rPr lang="zh-CN" altLang="en-US" sz="2400" b="1" dirty="0">
                <a:latin typeface="Calibri" panose="020F0502020204030204" pitchFamily="34" charset="0"/>
              </a:rPr>
              <a:t>。</a:t>
            </a:r>
          </a:p>
          <a:p>
            <a:pPr eaLnBrk="1" hangingPunct="1"/>
            <a:r>
              <a:rPr lang="zh-CN" altLang="en-US" sz="2400" b="1" dirty="0">
                <a:latin typeface="Calibri" panose="020F0502020204030204" pitchFamily="34" charset="0"/>
              </a:rPr>
              <a:t>  </a:t>
            </a:r>
          </a:p>
          <a:p>
            <a:pPr eaLnBrk="1" hangingPunct="1"/>
            <a:r>
              <a:rPr lang="zh-CN" altLang="en-US" sz="2400" b="1" dirty="0">
                <a:latin typeface="Calibri" panose="020F0502020204030204" pitchFamily="34" charset="0"/>
              </a:rPr>
              <a:t>                                          </a:t>
            </a:r>
          </a:p>
          <a:p>
            <a:pPr eaLnBrk="1" hangingPunct="1"/>
            <a:r>
              <a:rPr lang="zh-CN" altLang="en-US" sz="2400" b="1" dirty="0">
                <a:latin typeface="Calibri" panose="020F0502020204030204" pitchFamily="34" charset="0"/>
              </a:rPr>
              <a:t>     </a:t>
            </a:r>
            <a:endParaRPr lang="en-US" altLang="zh-CN" sz="2400" b="1" dirty="0">
              <a:latin typeface="Calibri" panose="020F0502020204030204" pitchFamily="34" charset="0"/>
            </a:endParaRPr>
          </a:p>
          <a:p>
            <a:pPr eaLnBrk="1" hangingPunct="1"/>
            <a:r>
              <a:rPr lang="zh-CN" altLang="en-US" sz="2400" b="1" dirty="0">
                <a:latin typeface="Calibri" panose="020F0502020204030204" pitchFamily="34" charset="0"/>
              </a:rPr>
              <a:t>　　</a:t>
            </a:r>
            <a:endParaRPr lang="en-US" altLang="zh-CN" sz="2400" b="1" dirty="0">
              <a:latin typeface="Calibri" panose="020F0502020204030204" pitchFamily="34" charset="0"/>
            </a:endParaRPr>
          </a:p>
          <a:p>
            <a:pPr eaLnBrk="1" hangingPunct="1"/>
            <a:r>
              <a:rPr lang="en-US" altLang="zh-CN" sz="2400" b="1" dirty="0">
                <a:latin typeface="Calibri" panose="020F0502020204030204" pitchFamily="34" charset="0"/>
              </a:rPr>
              <a:t>                                   </a:t>
            </a:r>
          </a:p>
          <a:p>
            <a:pPr eaLnBrk="1" hangingPunct="1"/>
            <a:endParaRPr lang="en-US" altLang="zh-CN" sz="2400" b="1" dirty="0">
              <a:latin typeface="Calibri" panose="020F0502020204030204" pitchFamily="34" charset="0"/>
            </a:endParaRPr>
          </a:p>
          <a:p>
            <a:pPr eaLnBrk="1" hangingPunct="1"/>
            <a:r>
              <a:rPr lang="zh-CN" altLang="en-US" sz="2400" b="1" dirty="0">
                <a:latin typeface="Calibri" panose="020F0502020204030204" pitchFamily="34" charset="0"/>
              </a:rPr>
              <a:t>    </a:t>
            </a:r>
          </a:p>
          <a:p>
            <a:pPr eaLnBrk="1" hangingPunct="1"/>
            <a:r>
              <a:rPr lang="zh-CN" altLang="en-US" sz="2400" b="1" dirty="0">
                <a:latin typeface="Calibri" panose="020F0502020204030204" pitchFamily="34" charset="0"/>
              </a:rPr>
              <a:t>     </a:t>
            </a:r>
          </a:p>
        </p:txBody>
      </p:sp>
      <p:sp>
        <p:nvSpPr>
          <p:cNvPr id="50179" name="Rectangle 2"/>
          <p:cNvSpPr>
            <a:spLocks noChangeArrowheads="1"/>
          </p:cNvSpPr>
          <p:nvPr/>
        </p:nvSpPr>
        <p:spPr bwMode="auto">
          <a:xfrm>
            <a:off x="1524000" y="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latin typeface="Calibri" panose="020F0502020204030204" pitchFamily="34" charset="0"/>
            </a:endParaRPr>
          </a:p>
        </p:txBody>
      </p:sp>
      <p:graphicFrame>
        <p:nvGraphicFramePr>
          <p:cNvPr id="50178" name="Object 1"/>
          <p:cNvGraphicFramePr>
            <a:graphicFrameLocks noChangeAspect="1"/>
          </p:cNvGraphicFramePr>
          <p:nvPr/>
        </p:nvGraphicFramePr>
        <p:xfrm>
          <a:off x="2309813" y="428626"/>
          <a:ext cx="1860550" cy="442913"/>
        </p:xfrm>
        <a:graphic>
          <a:graphicData uri="http://schemas.openxmlformats.org/presentationml/2006/ole">
            <mc:AlternateContent xmlns:mc="http://schemas.openxmlformats.org/markup-compatibility/2006">
              <mc:Choice xmlns:v="urn:schemas-microsoft-com:vml" Requires="v">
                <p:oleObj spid="_x0000_s116295" name="公式" r:id="rId3" imgW="901700" imgH="203200" progId="Equation.3">
                  <p:embed/>
                </p:oleObj>
              </mc:Choice>
              <mc:Fallback>
                <p:oleObj name="公式" r:id="rId3" imgW="901700" imgH="203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3" y="428626"/>
                        <a:ext cx="18605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1" name="Rectangle 4"/>
          <p:cNvSpPr>
            <a:spLocks noChangeArrowheads="1"/>
          </p:cNvSpPr>
          <p:nvPr/>
        </p:nvSpPr>
        <p:spPr bwMode="auto">
          <a:xfrm>
            <a:off x="1524000" y="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latin typeface="Calibri" panose="020F0502020204030204" pitchFamily="34" charset="0"/>
            </a:endParaRPr>
          </a:p>
        </p:txBody>
      </p:sp>
      <p:sp>
        <p:nvSpPr>
          <p:cNvPr id="50182" name="Rectangle 6"/>
          <p:cNvSpPr>
            <a:spLocks noChangeArrowheads="1"/>
          </p:cNvSpPr>
          <p:nvPr/>
        </p:nvSpPr>
        <p:spPr bwMode="auto">
          <a:xfrm>
            <a:off x="1524000" y="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latin typeface="Calibri" panose="020F0502020204030204" pitchFamily="34" charset="0"/>
            </a:endParaRPr>
          </a:p>
        </p:txBody>
      </p:sp>
      <p:sp>
        <p:nvSpPr>
          <p:cNvPr id="50183" name="Rectangle 9"/>
          <p:cNvSpPr>
            <a:spLocks noChangeArrowheads="1"/>
          </p:cNvSpPr>
          <p:nvPr/>
        </p:nvSpPr>
        <p:spPr bwMode="auto">
          <a:xfrm>
            <a:off x="1524000" y="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latin typeface="Calibri" panose="020F0502020204030204" pitchFamily="34" charset="0"/>
            </a:endParaRPr>
          </a:p>
        </p:txBody>
      </p:sp>
      <p:graphicFrame>
        <p:nvGraphicFramePr>
          <p:cNvPr id="2" name="Object 71"/>
          <p:cNvGraphicFramePr>
            <a:graphicFrameLocks noChangeAspect="1"/>
          </p:cNvGraphicFramePr>
          <p:nvPr>
            <p:extLst>
              <p:ext uri="{D42A27DB-BD31-4B8C-83A1-F6EECF244321}">
                <p14:modId xmlns:p14="http://schemas.microsoft.com/office/powerpoint/2010/main" val="4137986142"/>
              </p:ext>
            </p:extLst>
          </p:nvPr>
        </p:nvGraphicFramePr>
        <p:xfrm>
          <a:off x="5224463" y="428625"/>
          <a:ext cx="2233612" cy="457200"/>
        </p:xfrm>
        <a:graphic>
          <a:graphicData uri="http://schemas.openxmlformats.org/presentationml/2006/ole">
            <mc:AlternateContent xmlns:mc="http://schemas.openxmlformats.org/markup-compatibility/2006">
              <mc:Choice xmlns:v="urn:schemas-microsoft-com:vml" Requires="v">
                <p:oleObj spid="_x0000_s116296" name="公式" r:id="rId5" imgW="977760" imgH="203040" progId="Equation.3">
                  <p:embed/>
                </p:oleObj>
              </mc:Choice>
              <mc:Fallback>
                <p:oleObj name="公式" r:id="rId5" imgW="977760" imgH="203040" progId="Equation.3">
                  <p:embed/>
                  <p:pic>
                    <p:nvPicPr>
                      <p:cNvPr id="0" name="Object 71"/>
                      <p:cNvPicPr>
                        <a:picLocks noChangeAspect="1" noChangeArrowheads="1"/>
                      </p:cNvPicPr>
                      <p:nvPr/>
                    </p:nvPicPr>
                    <p:blipFill>
                      <a:blip r:embed="rId6"/>
                      <a:srcRect/>
                      <a:stretch>
                        <a:fillRect/>
                      </a:stretch>
                    </p:blipFill>
                    <p:spPr bwMode="auto">
                      <a:xfrm>
                        <a:off x="5224463" y="428625"/>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0" name="Object 3"/>
          <p:cNvGraphicFramePr>
            <a:graphicFrameLocks noChangeAspect="1"/>
          </p:cNvGraphicFramePr>
          <p:nvPr>
            <p:extLst>
              <p:ext uri="{D42A27DB-BD31-4B8C-83A1-F6EECF244321}">
                <p14:modId xmlns:p14="http://schemas.microsoft.com/office/powerpoint/2010/main" val="1637184032"/>
              </p:ext>
            </p:extLst>
          </p:nvPr>
        </p:nvGraphicFramePr>
        <p:xfrm>
          <a:off x="1897063" y="3203575"/>
          <a:ext cx="8528050" cy="1036638"/>
        </p:xfrm>
        <a:graphic>
          <a:graphicData uri="http://schemas.openxmlformats.org/presentationml/2006/ole">
            <mc:AlternateContent xmlns:mc="http://schemas.openxmlformats.org/markup-compatibility/2006">
              <mc:Choice xmlns:v="urn:schemas-microsoft-com:vml" Requires="v">
                <p:oleObj spid="_x0000_s116297" name="公式" r:id="rId7" imgW="4012920" imgH="482400" progId="Equation.3">
                  <p:embed/>
                </p:oleObj>
              </mc:Choice>
              <mc:Fallback>
                <p:oleObj name="公式" r:id="rId7" imgW="4012920" imgH="482400" progId="Equation.3">
                  <p:embed/>
                  <p:pic>
                    <p:nvPicPr>
                      <p:cNvPr id="0" name="Object 3"/>
                      <p:cNvPicPr>
                        <a:picLocks noChangeAspect="1" noChangeArrowheads="1"/>
                      </p:cNvPicPr>
                      <p:nvPr/>
                    </p:nvPicPr>
                    <p:blipFill>
                      <a:blip r:embed="rId8"/>
                      <a:srcRect/>
                      <a:stretch>
                        <a:fillRect/>
                      </a:stretch>
                    </p:blipFill>
                    <p:spPr bwMode="auto">
                      <a:xfrm>
                        <a:off x="1897063" y="3203575"/>
                        <a:ext cx="852805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0" name="矩形 18"/>
          <p:cNvSpPr>
            <a:spLocks noChangeArrowheads="1"/>
          </p:cNvSpPr>
          <p:nvPr/>
        </p:nvSpPr>
        <p:spPr bwMode="auto">
          <a:xfrm>
            <a:off x="2063751" y="2589213"/>
            <a:ext cx="3452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6600CC"/>
                </a:solidFill>
                <a:latin typeface="Calibri" panose="020F0502020204030204" pitchFamily="34" charset="0"/>
              </a:rPr>
              <a:t>将式中的</a:t>
            </a:r>
            <a:r>
              <a:rPr lang="en-US" altLang="zh-CN" sz="2400" b="1">
                <a:solidFill>
                  <a:srgbClr val="FF0000"/>
                </a:solidFill>
                <a:latin typeface="Calibri" panose="020F0502020204030204" pitchFamily="34" charset="0"/>
              </a:rPr>
              <a:t>x</a:t>
            </a:r>
            <a:r>
              <a:rPr lang="zh-CN" altLang="en-US" sz="2400" b="1">
                <a:solidFill>
                  <a:srgbClr val="6600CC"/>
                </a:solidFill>
                <a:latin typeface="Calibri" panose="020F0502020204030204" pitchFamily="34" charset="0"/>
              </a:rPr>
              <a:t>以</a:t>
            </a:r>
            <a:r>
              <a:rPr lang="en-US" altLang="zh-CN" sz="2400" b="1">
                <a:solidFill>
                  <a:srgbClr val="FF0000"/>
                </a:solidFill>
                <a:latin typeface="Calibri" panose="020F0502020204030204" pitchFamily="34" charset="0"/>
              </a:rPr>
              <a:t>-x</a:t>
            </a:r>
            <a:r>
              <a:rPr lang="zh-CN" altLang="en-US" sz="2400" b="1">
                <a:solidFill>
                  <a:srgbClr val="6600CC"/>
                </a:solidFill>
                <a:latin typeface="Calibri" panose="020F0502020204030204" pitchFamily="34" charset="0"/>
              </a:rPr>
              <a:t> 代换，得 </a:t>
            </a:r>
          </a:p>
        </p:txBody>
      </p:sp>
      <p:sp>
        <p:nvSpPr>
          <p:cNvPr id="50191" name="矩形 19"/>
          <p:cNvSpPr>
            <a:spLocks noChangeArrowheads="1"/>
          </p:cNvSpPr>
          <p:nvPr/>
        </p:nvSpPr>
        <p:spPr bwMode="auto">
          <a:xfrm>
            <a:off x="1858963" y="1108076"/>
            <a:ext cx="8062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C00000"/>
                </a:solidFill>
                <a:latin typeface="Calibri" panose="020F0502020204030204" pitchFamily="34" charset="0"/>
              </a:rPr>
              <a:t>证：</a:t>
            </a:r>
            <a:r>
              <a:rPr lang="zh-CN" altLang="en-US" sz="2400" b="1">
                <a:solidFill>
                  <a:srgbClr val="0000FF"/>
                </a:solidFill>
                <a:latin typeface="Calibri" panose="020F0502020204030204" pitchFamily="34" charset="0"/>
              </a:rPr>
              <a:t>在一维势场中运动的粒子的定态</a:t>
            </a:r>
            <a:r>
              <a:rPr lang="zh-CN" altLang="en-US" sz="2400" b="1">
                <a:solidFill>
                  <a:srgbClr val="0000FF"/>
                </a:solidFill>
                <a:latin typeface="Times New Roman" panose="02020603050405020304" pitchFamily="18" charset="0"/>
              </a:rPr>
              <a:t>薛定谔</a:t>
            </a:r>
            <a:r>
              <a:rPr lang="zh-CN" altLang="en-US" sz="2400" b="1">
                <a:solidFill>
                  <a:srgbClr val="0000FF"/>
                </a:solidFill>
                <a:latin typeface="Calibri" panose="020F0502020204030204" pitchFamily="34" charset="0"/>
              </a:rPr>
              <a:t>方程为</a:t>
            </a:r>
          </a:p>
        </p:txBody>
      </p:sp>
      <p:graphicFrame>
        <p:nvGraphicFramePr>
          <p:cNvPr id="3" name="Object 3"/>
          <p:cNvGraphicFramePr>
            <a:graphicFrameLocks noChangeAspect="1"/>
          </p:cNvGraphicFramePr>
          <p:nvPr>
            <p:extLst>
              <p:ext uri="{D42A27DB-BD31-4B8C-83A1-F6EECF244321}">
                <p14:modId xmlns:p14="http://schemas.microsoft.com/office/powerpoint/2010/main" val="1819358777"/>
              </p:ext>
            </p:extLst>
          </p:nvPr>
        </p:nvGraphicFramePr>
        <p:xfrm>
          <a:off x="2530476" y="1574800"/>
          <a:ext cx="4371975" cy="1036638"/>
        </p:xfrm>
        <a:graphic>
          <a:graphicData uri="http://schemas.openxmlformats.org/presentationml/2006/ole">
            <mc:AlternateContent xmlns:mc="http://schemas.openxmlformats.org/markup-compatibility/2006">
              <mc:Choice xmlns:v="urn:schemas-microsoft-com:vml" Requires="v">
                <p:oleObj spid="_x0000_s116298" name="公式" r:id="rId9" imgW="2057400" imgH="482400" progId="Equation.3">
                  <p:embed/>
                </p:oleObj>
              </mc:Choice>
              <mc:Fallback>
                <p:oleObj name="公式" r:id="rId9" imgW="2057400" imgH="482400" progId="Equation.3">
                  <p:embed/>
                  <p:pic>
                    <p:nvPicPr>
                      <p:cNvPr id="0" name="Object 3"/>
                      <p:cNvPicPr>
                        <a:picLocks noChangeAspect="1" noChangeArrowheads="1"/>
                      </p:cNvPicPr>
                      <p:nvPr/>
                    </p:nvPicPr>
                    <p:blipFill>
                      <a:blip r:embed="rId10"/>
                      <a:srcRect/>
                      <a:stretch>
                        <a:fillRect/>
                      </a:stretch>
                    </p:blipFill>
                    <p:spPr bwMode="auto">
                      <a:xfrm>
                        <a:off x="2530476" y="1574800"/>
                        <a:ext cx="43719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2" name="矩形 21"/>
          <p:cNvSpPr>
            <a:spLocks noChangeArrowheads="1"/>
          </p:cNvSpPr>
          <p:nvPr/>
        </p:nvSpPr>
        <p:spPr bwMode="auto">
          <a:xfrm>
            <a:off x="2309813" y="4365626"/>
            <a:ext cx="8358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Calibri" panose="020F0502020204030204" pitchFamily="34" charset="0"/>
              </a:rPr>
              <a:t>                       </a:t>
            </a:r>
            <a:r>
              <a:rPr lang="zh-CN" altLang="en-US" sz="2400" b="1" dirty="0">
                <a:solidFill>
                  <a:srgbClr val="008000"/>
                </a:solidFill>
                <a:latin typeface="Calibri" panose="020F0502020204030204" pitchFamily="34" charset="0"/>
              </a:rPr>
              <a:t>都是描写在同一势场作用下的粒子状态的波函数。由于它们描写的是同一个状态，因此给出相同的</a:t>
            </a:r>
            <a:r>
              <a:rPr kumimoji="1" lang="zh-CN" altLang="en-US" sz="2400" b="1" dirty="0">
                <a:solidFill>
                  <a:srgbClr val="FF0000"/>
                </a:solidFill>
              </a:rPr>
              <a:t>概率</a:t>
            </a:r>
            <a:r>
              <a:rPr lang="zh-CN" altLang="en-US" sz="2400" b="1" dirty="0">
                <a:solidFill>
                  <a:srgbClr val="008000"/>
                </a:solidFill>
                <a:latin typeface="Calibri" panose="020F0502020204030204" pitchFamily="34" charset="0"/>
              </a:rPr>
              <a:t>密度 </a:t>
            </a:r>
          </a:p>
        </p:txBody>
      </p:sp>
      <p:graphicFrame>
        <p:nvGraphicFramePr>
          <p:cNvPr id="4" name="Object 50"/>
          <p:cNvGraphicFramePr>
            <a:graphicFrameLocks noChangeAspect="1"/>
          </p:cNvGraphicFramePr>
          <p:nvPr>
            <p:extLst>
              <p:ext uri="{D42A27DB-BD31-4B8C-83A1-F6EECF244321}">
                <p14:modId xmlns:p14="http://schemas.microsoft.com/office/powerpoint/2010/main" val="1116789633"/>
              </p:ext>
            </p:extLst>
          </p:nvPr>
        </p:nvGraphicFramePr>
        <p:xfrm>
          <a:off x="2063751" y="4283075"/>
          <a:ext cx="1985963" cy="490538"/>
        </p:xfrm>
        <a:graphic>
          <a:graphicData uri="http://schemas.openxmlformats.org/presentationml/2006/ole">
            <mc:AlternateContent xmlns:mc="http://schemas.openxmlformats.org/markup-compatibility/2006">
              <mc:Choice xmlns:v="urn:schemas-microsoft-com:vml" Requires="v">
                <p:oleObj spid="_x0000_s116299" name="公式" r:id="rId11" imgW="888840" imgH="215640" progId="Equation.3">
                  <p:embed/>
                </p:oleObj>
              </mc:Choice>
              <mc:Fallback>
                <p:oleObj name="公式" r:id="rId11" imgW="888840" imgH="215640" progId="Equation.3">
                  <p:embed/>
                  <p:pic>
                    <p:nvPicPr>
                      <p:cNvPr id="0" name="Object 50"/>
                      <p:cNvPicPr>
                        <a:picLocks noChangeAspect="1" noChangeArrowheads="1"/>
                      </p:cNvPicPr>
                      <p:nvPr/>
                    </p:nvPicPr>
                    <p:blipFill>
                      <a:blip r:embed="rId12"/>
                      <a:srcRect/>
                      <a:stretch>
                        <a:fillRect/>
                      </a:stretch>
                    </p:blipFill>
                    <p:spPr bwMode="auto">
                      <a:xfrm>
                        <a:off x="2063751" y="4283075"/>
                        <a:ext cx="198596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1"/>
          <p:cNvGraphicFramePr>
            <a:graphicFrameLocks noChangeAspect="1"/>
          </p:cNvGraphicFramePr>
          <p:nvPr>
            <p:extLst>
              <p:ext uri="{D42A27DB-BD31-4B8C-83A1-F6EECF244321}">
                <p14:modId xmlns:p14="http://schemas.microsoft.com/office/powerpoint/2010/main" val="4273500345"/>
              </p:ext>
            </p:extLst>
          </p:nvPr>
        </p:nvGraphicFramePr>
        <p:xfrm>
          <a:off x="4635500" y="5446713"/>
          <a:ext cx="3289300" cy="647700"/>
        </p:xfrm>
        <a:graphic>
          <a:graphicData uri="http://schemas.openxmlformats.org/presentationml/2006/ole">
            <mc:AlternateContent xmlns:mc="http://schemas.openxmlformats.org/markup-compatibility/2006">
              <mc:Choice xmlns:v="urn:schemas-microsoft-com:vml" Requires="v">
                <p:oleObj spid="_x0000_s116300" name="公式" r:id="rId13" imgW="1143000" imgH="228600" progId="Equation.3">
                  <p:embed/>
                </p:oleObj>
              </mc:Choice>
              <mc:Fallback>
                <p:oleObj name="公式" r:id="rId13" imgW="1143000" imgH="228600" progId="Equation.3">
                  <p:embed/>
                  <p:pic>
                    <p:nvPicPr>
                      <p:cNvPr id="0" name="Object 71"/>
                      <p:cNvPicPr>
                        <a:picLocks noChangeAspect="1" noChangeArrowheads="1"/>
                      </p:cNvPicPr>
                      <p:nvPr/>
                    </p:nvPicPr>
                    <p:blipFill>
                      <a:blip r:embed="rId14"/>
                      <a:srcRect/>
                      <a:stretch>
                        <a:fillRect/>
                      </a:stretch>
                    </p:blipFill>
                    <p:spPr bwMode="auto">
                      <a:xfrm>
                        <a:off x="4635500" y="5446713"/>
                        <a:ext cx="3289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3" name="矩形 24"/>
          <p:cNvSpPr>
            <a:spLocks noChangeArrowheads="1"/>
          </p:cNvSpPr>
          <p:nvPr/>
        </p:nvSpPr>
        <p:spPr bwMode="auto">
          <a:xfrm>
            <a:off x="2071688" y="609441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CC3300"/>
                </a:solidFill>
                <a:latin typeface="Calibri" panose="020F0502020204030204" pitchFamily="34" charset="0"/>
              </a:rPr>
              <a:t>所以</a:t>
            </a:r>
          </a:p>
        </p:txBody>
      </p:sp>
      <p:graphicFrame>
        <p:nvGraphicFramePr>
          <p:cNvPr id="50184" name="Object 71"/>
          <p:cNvGraphicFramePr>
            <a:graphicFrameLocks noChangeAspect="1"/>
          </p:cNvGraphicFramePr>
          <p:nvPr>
            <p:extLst>
              <p:ext uri="{D42A27DB-BD31-4B8C-83A1-F6EECF244321}">
                <p14:modId xmlns:p14="http://schemas.microsoft.com/office/powerpoint/2010/main" val="958761579"/>
              </p:ext>
            </p:extLst>
          </p:nvPr>
        </p:nvGraphicFramePr>
        <p:xfrm>
          <a:off x="3679825" y="6207125"/>
          <a:ext cx="2616200" cy="534988"/>
        </p:xfrm>
        <a:graphic>
          <a:graphicData uri="http://schemas.openxmlformats.org/presentationml/2006/ole">
            <mc:AlternateContent xmlns:mc="http://schemas.openxmlformats.org/markup-compatibility/2006">
              <mc:Choice xmlns:v="urn:schemas-microsoft-com:vml" Requires="v">
                <p:oleObj spid="_x0000_s116301" name="公式" r:id="rId15" imgW="977760" imgH="203040" progId="Equation.3">
                  <p:embed/>
                </p:oleObj>
              </mc:Choice>
              <mc:Fallback>
                <p:oleObj name="公式" r:id="rId15" imgW="977760" imgH="203040" progId="Equation.3">
                  <p:embed/>
                  <p:pic>
                    <p:nvPicPr>
                      <p:cNvPr id="0" name="Object 71"/>
                      <p:cNvPicPr>
                        <a:picLocks noChangeAspect="1" noChangeArrowheads="1"/>
                      </p:cNvPicPr>
                      <p:nvPr/>
                    </p:nvPicPr>
                    <p:blipFill>
                      <a:blip r:embed="rId16"/>
                      <a:srcRect/>
                      <a:stretch>
                        <a:fillRect/>
                      </a:stretch>
                    </p:blipFill>
                    <p:spPr bwMode="auto">
                      <a:xfrm>
                        <a:off x="3679825" y="6207125"/>
                        <a:ext cx="26162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anim calcmode="lin" valueType="num">
                                      <p:cBhvr additive="base">
                                        <p:cTn id="7" dur="500" fill="hold"/>
                                        <p:tgtEl>
                                          <p:spTgt spid="50185"/>
                                        </p:tgtEl>
                                        <p:attrNameLst>
                                          <p:attrName>ppt_x</p:attrName>
                                        </p:attrNameLst>
                                      </p:cBhvr>
                                      <p:tavLst>
                                        <p:tav tm="0">
                                          <p:val>
                                            <p:strVal val="#ppt_x"/>
                                          </p:val>
                                        </p:tav>
                                        <p:tav tm="100000">
                                          <p:val>
                                            <p:strVal val="#ppt_x"/>
                                          </p:val>
                                        </p:tav>
                                      </p:tavLst>
                                    </p:anim>
                                    <p:anim calcmode="lin" valueType="num">
                                      <p:cBhvr additive="base">
                                        <p:cTn id="8" dur="500" fill="hold"/>
                                        <p:tgtEl>
                                          <p:spTgt spid="501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50178"/>
                                        </p:tgtEl>
                                        <p:attrNameLst>
                                          <p:attrName>style.visibility</p:attrName>
                                        </p:attrNameLst>
                                      </p:cBhvr>
                                      <p:to>
                                        <p:strVal val="visible"/>
                                      </p:to>
                                    </p:set>
                                    <p:animEffect transition="in" filter="fade">
                                      <p:cBhvr>
                                        <p:cTn id="13" dur="1000"/>
                                        <p:tgtEl>
                                          <p:spTgt spid="50178"/>
                                        </p:tgtEl>
                                      </p:cBhvr>
                                    </p:animEffect>
                                    <p:anim calcmode="lin" valueType="num">
                                      <p:cBhvr>
                                        <p:cTn id="14" dur="1000" fill="hold"/>
                                        <p:tgtEl>
                                          <p:spTgt spid="50178"/>
                                        </p:tgtEl>
                                        <p:attrNameLst>
                                          <p:attrName>ppt_x</p:attrName>
                                        </p:attrNameLst>
                                      </p:cBhvr>
                                      <p:tavLst>
                                        <p:tav tm="0">
                                          <p:val>
                                            <p:strVal val="#ppt_x"/>
                                          </p:val>
                                        </p:tav>
                                        <p:tav tm="100000">
                                          <p:val>
                                            <p:strVal val="#ppt_x"/>
                                          </p:val>
                                        </p:tav>
                                      </p:tavLst>
                                    </p:anim>
                                    <p:anim calcmode="lin" valueType="num">
                                      <p:cBhvr>
                                        <p:cTn id="15" dur="1000" fill="hold"/>
                                        <p:tgtEl>
                                          <p:spTgt spid="50178"/>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0191"/>
                                        </p:tgtEl>
                                        <p:attrNameLst>
                                          <p:attrName>style.visibility</p:attrName>
                                        </p:attrNameLst>
                                      </p:cBhvr>
                                      <p:to>
                                        <p:strVal val="visible"/>
                                      </p:to>
                                    </p:set>
                                    <p:animEffect transition="in" filter="circle(in)">
                                      <p:cBhvr>
                                        <p:cTn id="27" dur="2000"/>
                                        <p:tgtEl>
                                          <p:spTgt spid="501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20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50190"/>
                                        </p:tgtEl>
                                        <p:attrNameLst>
                                          <p:attrName>style.visibility</p:attrName>
                                        </p:attrNameLst>
                                      </p:cBhvr>
                                      <p:to>
                                        <p:strVal val="visible"/>
                                      </p:to>
                                    </p:set>
                                    <p:animEffect transition="in" filter="wheel(1)">
                                      <p:cBhvr>
                                        <p:cTn id="37" dur="2000"/>
                                        <p:tgtEl>
                                          <p:spTgt spid="501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50180"/>
                                        </p:tgtEl>
                                        <p:attrNameLst>
                                          <p:attrName>style.visibility</p:attrName>
                                        </p:attrNameLst>
                                      </p:cBhvr>
                                      <p:to>
                                        <p:strVal val="visible"/>
                                      </p:to>
                                    </p:set>
                                    <p:animEffect transition="in" filter="fade">
                                      <p:cBhvr>
                                        <p:cTn id="42" dur="1000"/>
                                        <p:tgtEl>
                                          <p:spTgt spid="50180"/>
                                        </p:tgtEl>
                                      </p:cBhvr>
                                    </p:animEffect>
                                    <p:anim calcmode="lin" valueType="num">
                                      <p:cBhvr>
                                        <p:cTn id="43" dur="1000" fill="hold"/>
                                        <p:tgtEl>
                                          <p:spTgt spid="50180"/>
                                        </p:tgtEl>
                                        <p:attrNameLst>
                                          <p:attrName>ppt_x</p:attrName>
                                        </p:attrNameLst>
                                      </p:cBhvr>
                                      <p:tavLst>
                                        <p:tav tm="0">
                                          <p:val>
                                            <p:strVal val="#ppt_x"/>
                                          </p:val>
                                        </p:tav>
                                        <p:tav tm="100000">
                                          <p:val>
                                            <p:strVal val="#ppt_x"/>
                                          </p:val>
                                        </p:tav>
                                      </p:tavLst>
                                    </p:anim>
                                    <p:anim calcmode="lin" valueType="num">
                                      <p:cBhvr>
                                        <p:cTn id="44" dur="1000" fill="hold"/>
                                        <p:tgtEl>
                                          <p:spTgt spid="50180"/>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50192"/>
                                        </p:tgtEl>
                                        <p:attrNameLst>
                                          <p:attrName>style.visibility</p:attrName>
                                        </p:attrNameLst>
                                      </p:cBhvr>
                                      <p:to>
                                        <p:strVal val="visible"/>
                                      </p:to>
                                    </p:set>
                                    <p:animEffect transition="in" filter="randombar(horizontal)">
                                      <p:cBhvr>
                                        <p:cTn id="49" dur="500"/>
                                        <p:tgtEl>
                                          <p:spTgt spid="50192"/>
                                        </p:tgtEl>
                                      </p:cBhvr>
                                    </p:animEffect>
                                  </p:childTnLst>
                                </p:cTn>
                              </p:par>
                              <p:par>
                                <p:cTn id="50" presetID="14" presetClass="entr" presetSubtype="1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randombar(horizontal)">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2"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anim calcmode="lin" valueType="num">
                                      <p:cBhvr>
                                        <p:cTn id="58" dur="1000" fill="hold"/>
                                        <p:tgtEl>
                                          <p:spTgt spid="5"/>
                                        </p:tgtEl>
                                        <p:attrNameLst>
                                          <p:attrName>ppt_x</p:attrName>
                                        </p:attrNameLst>
                                      </p:cBhvr>
                                      <p:tavLst>
                                        <p:tav tm="0">
                                          <p:val>
                                            <p:strVal val="#ppt_x"/>
                                          </p:val>
                                        </p:tav>
                                        <p:tav tm="100000">
                                          <p:val>
                                            <p:strVal val="#ppt_x"/>
                                          </p:val>
                                        </p:tav>
                                      </p:tavLst>
                                    </p:anim>
                                    <p:anim calcmode="lin" valueType="num">
                                      <p:cBhvr>
                                        <p:cTn id="5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0193"/>
                                        </p:tgtEl>
                                        <p:attrNameLst>
                                          <p:attrName>style.visibility</p:attrName>
                                        </p:attrNameLst>
                                      </p:cBhvr>
                                      <p:to>
                                        <p:strVal val="visible"/>
                                      </p:to>
                                    </p:set>
                                    <p:anim calcmode="lin" valueType="num">
                                      <p:cBhvr additive="base">
                                        <p:cTn id="64" dur="500" fill="hold"/>
                                        <p:tgtEl>
                                          <p:spTgt spid="50193"/>
                                        </p:tgtEl>
                                        <p:attrNameLst>
                                          <p:attrName>ppt_x</p:attrName>
                                        </p:attrNameLst>
                                      </p:cBhvr>
                                      <p:tavLst>
                                        <p:tav tm="0">
                                          <p:val>
                                            <p:strVal val="#ppt_x"/>
                                          </p:val>
                                        </p:tav>
                                        <p:tav tm="100000">
                                          <p:val>
                                            <p:strVal val="#ppt_x"/>
                                          </p:val>
                                        </p:tav>
                                      </p:tavLst>
                                    </p:anim>
                                    <p:anim calcmode="lin" valueType="num">
                                      <p:cBhvr additive="base">
                                        <p:cTn id="65" dur="500" fill="hold"/>
                                        <p:tgtEl>
                                          <p:spTgt spid="50193"/>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21" fill="hold" nodeType="clickEffect">
                                  <p:stCondLst>
                                    <p:cond delay="0"/>
                                  </p:stCondLst>
                                  <p:childTnLst>
                                    <p:set>
                                      <p:cBhvr>
                                        <p:cTn id="69" dur="1" fill="hold">
                                          <p:stCondLst>
                                            <p:cond delay="0"/>
                                          </p:stCondLst>
                                        </p:cTn>
                                        <p:tgtEl>
                                          <p:spTgt spid="50184"/>
                                        </p:tgtEl>
                                        <p:attrNameLst>
                                          <p:attrName>style.visibility</p:attrName>
                                        </p:attrNameLst>
                                      </p:cBhvr>
                                      <p:to>
                                        <p:strVal val="visible"/>
                                      </p:to>
                                    </p:set>
                                    <p:animEffect transition="in" filter="barn(inVertical)">
                                      <p:cBhvr>
                                        <p:cTn id="70"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p:bldP spid="50190" grpId="0"/>
      <p:bldP spid="50191" grpId="0"/>
      <p:bldP spid="50192" grpId="0"/>
      <p:bldP spid="5019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1026"/>
          <p:cNvGraphicFramePr>
            <a:graphicFrameLocks noChangeAspect="1"/>
          </p:cNvGraphicFramePr>
          <p:nvPr>
            <p:extLst>
              <p:ext uri="{D42A27DB-BD31-4B8C-83A1-F6EECF244321}">
                <p14:modId xmlns:p14="http://schemas.microsoft.com/office/powerpoint/2010/main" val="1697646097"/>
              </p:ext>
            </p:extLst>
          </p:nvPr>
        </p:nvGraphicFramePr>
        <p:xfrm>
          <a:off x="2183262" y="133134"/>
          <a:ext cx="1619250" cy="1177925"/>
        </p:xfrm>
        <a:graphic>
          <a:graphicData uri="http://schemas.openxmlformats.org/presentationml/2006/ole">
            <mc:AlternateContent xmlns:mc="http://schemas.openxmlformats.org/markup-compatibility/2006">
              <mc:Choice xmlns:v="urn:schemas-microsoft-com:vml" Requires="v">
                <p:oleObj spid="_x0000_s93782" name="公式" r:id="rId3" imgW="571465" imgH="361981" progId="Equation.3">
                  <p:embed/>
                </p:oleObj>
              </mc:Choice>
              <mc:Fallback>
                <p:oleObj name="公式" r:id="rId3" imgW="571465"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262" y="133134"/>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3"/>
          <p:cNvSpPr txBox="1">
            <a:spLocks noChangeArrowheads="1"/>
          </p:cNvSpPr>
          <p:nvPr/>
        </p:nvSpPr>
        <p:spPr bwMode="auto">
          <a:xfrm>
            <a:off x="3742960" y="468452"/>
            <a:ext cx="2200083" cy="519113"/>
          </a:xfrm>
          <a:prstGeom prst="rect">
            <a:avLst/>
          </a:prstGeom>
          <a:noFill/>
          <a:ln w="28575">
            <a:noFill/>
            <a:miter lim="800000"/>
            <a:headEnd/>
            <a:tailEnd/>
          </a:ln>
        </p:spPr>
        <p:txBody>
          <a:bodyPr wrap="square">
            <a:spAutoFit/>
          </a:bodyPr>
          <a:lstStyle/>
          <a:p>
            <a:pPr fontAlgn="auto">
              <a:spcBef>
                <a:spcPts val="0"/>
              </a:spcBef>
              <a:spcAft>
                <a:spcPts val="0"/>
              </a:spcAft>
              <a:defRPr/>
            </a:pPr>
            <a:r>
              <a:rPr lang="en-US" altLang="zh-CN" sz="28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能量算符</a:t>
            </a:r>
          </a:p>
        </p:txBody>
      </p:sp>
      <p:graphicFrame>
        <p:nvGraphicFramePr>
          <p:cNvPr id="11" name="Object 3"/>
          <p:cNvGraphicFramePr>
            <a:graphicFrameLocks noChangeAspect="1"/>
          </p:cNvGraphicFramePr>
          <p:nvPr>
            <p:extLst>
              <p:ext uri="{D42A27DB-BD31-4B8C-83A1-F6EECF244321}">
                <p14:modId xmlns:p14="http://schemas.microsoft.com/office/powerpoint/2010/main" val="670086868"/>
              </p:ext>
            </p:extLst>
          </p:nvPr>
        </p:nvGraphicFramePr>
        <p:xfrm>
          <a:off x="6487533" y="13676"/>
          <a:ext cx="2030413" cy="1176338"/>
        </p:xfrm>
        <a:graphic>
          <a:graphicData uri="http://schemas.openxmlformats.org/presentationml/2006/ole">
            <mc:AlternateContent xmlns:mc="http://schemas.openxmlformats.org/markup-compatibility/2006">
              <mc:Choice xmlns:v="urn:schemas-microsoft-com:vml" Requires="v">
                <p:oleObj spid="_x0000_s93783" name="公式" r:id="rId5" imgW="723981" imgH="361981" progId="Equation.3">
                  <p:embed/>
                </p:oleObj>
              </mc:Choice>
              <mc:Fallback>
                <p:oleObj name="公式" r:id="rId5" imgW="723981" imgH="3619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7533" y="13676"/>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矩形 14"/>
          <p:cNvSpPr>
            <a:spLocks noChangeArrowheads="1"/>
          </p:cNvSpPr>
          <p:nvPr/>
        </p:nvSpPr>
        <p:spPr bwMode="auto">
          <a:xfrm>
            <a:off x="8423651" y="340701"/>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动量算符</a:t>
            </a:r>
          </a:p>
        </p:txBody>
      </p:sp>
      <p:sp>
        <p:nvSpPr>
          <p:cNvPr id="15" name="Rectangle 4">
            <a:hlinkClick r:id="rId7" action="ppaction://hlinkpres?slideindex=39&amp;slidetitle=幻灯片 39"/>
          </p:cNvPr>
          <p:cNvSpPr>
            <a:spLocks noChangeArrowheads="1"/>
          </p:cNvSpPr>
          <p:nvPr/>
        </p:nvSpPr>
        <p:spPr bwMode="auto">
          <a:xfrm>
            <a:off x="5010680" y="-36457"/>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Times New Roman" panose="02020603050405020304" pitchFamily="18" charset="0"/>
              </a:rPr>
              <a:t>总结</a:t>
            </a:r>
            <a:endParaRPr lang="en-US" altLang="zh-CN" sz="2800" b="1" dirty="0">
              <a:solidFill>
                <a:srgbClr val="0000FF"/>
              </a:solidFill>
              <a:latin typeface="Times New Roman" panose="02020603050405020304" pitchFamily="18" charset="0"/>
            </a:endParaRPr>
          </a:p>
        </p:txBody>
      </p:sp>
      <p:sp>
        <p:nvSpPr>
          <p:cNvPr id="16" name="矩形 15"/>
          <p:cNvSpPr/>
          <p:nvPr/>
        </p:nvSpPr>
        <p:spPr>
          <a:xfrm>
            <a:off x="2192715" y="1310990"/>
            <a:ext cx="6048715" cy="523220"/>
          </a:xfrm>
          <a:prstGeom prst="rect">
            <a:avLst/>
          </a:prstGeom>
        </p:spPr>
        <p:txBody>
          <a:bodyPr wrap="square">
            <a:spAutoFit/>
          </a:bodyPr>
          <a:lstStyle/>
          <a:p>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dirty="0">
                <a:solidFill>
                  <a:srgbClr val="008000"/>
                </a:solidFill>
                <a:latin typeface="Calibri" panose="020F0502020204030204" pitchFamily="34" charset="0"/>
              </a:rPr>
              <a:t>等于</a:t>
            </a:r>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endParaRPr lang="zh-CN" altLang="en-US" sz="2800" b="1" dirty="0">
              <a:solidFill>
                <a:srgbClr val="FF0000"/>
              </a:solidFill>
              <a:latin typeface="Calibri" panose="020F0502020204030204" pitchFamily="34" charset="0"/>
            </a:endParaRPr>
          </a:p>
        </p:txBody>
      </p:sp>
      <p:graphicFrame>
        <p:nvGraphicFramePr>
          <p:cNvPr id="17" name="Object 12"/>
          <p:cNvGraphicFramePr>
            <a:graphicFrameLocks noChangeAspect="1"/>
          </p:cNvGraphicFramePr>
          <p:nvPr>
            <p:extLst>
              <p:ext uri="{D42A27DB-BD31-4B8C-83A1-F6EECF244321}">
                <p14:modId xmlns:p14="http://schemas.microsoft.com/office/powerpoint/2010/main" val="2843435689"/>
              </p:ext>
            </p:extLst>
          </p:nvPr>
        </p:nvGraphicFramePr>
        <p:xfrm>
          <a:off x="3150449" y="1748246"/>
          <a:ext cx="6319356" cy="1139945"/>
        </p:xfrm>
        <a:graphic>
          <a:graphicData uri="http://schemas.openxmlformats.org/presentationml/2006/ole">
            <mc:AlternateContent xmlns:mc="http://schemas.openxmlformats.org/markup-compatibility/2006">
              <mc:Choice xmlns:v="urn:schemas-microsoft-com:vml" Requires="v">
                <p:oleObj spid="_x0000_s93784" name="公式" r:id="rId8" imgW="1917360" imgH="431640" progId="Equation.3">
                  <p:embed/>
                </p:oleObj>
              </mc:Choice>
              <mc:Fallback>
                <p:oleObj name="公式" r:id="rId8" imgW="1917360" imgH="431640" progId="Equation.3">
                  <p:embed/>
                  <p:pic>
                    <p:nvPicPr>
                      <p:cNvPr id="0" name=""/>
                      <p:cNvPicPr>
                        <a:picLocks noChangeAspect="1" noChangeArrowheads="1"/>
                      </p:cNvPicPr>
                      <p:nvPr/>
                    </p:nvPicPr>
                    <p:blipFill>
                      <a:blip r:embed="rId9"/>
                      <a:srcRect/>
                      <a:stretch>
                        <a:fillRect/>
                      </a:stretch>
                    </p:blipFill>
                    <p:spPr bwMode="auto">
                      <a:xfrm>
                        <a:off x="3150449" y="1748246"/>
                        <a:ext cx="6319356" cy="1139945"/>
                      </a:xfrm>
                      <a:prstGeom prst="rect">
                        <a:avLst/>
                      </a:prstGeom>
                      <a:noFill/>
                      <a:ln>
                        <a:noFill/>
                      </a:ln>
                      <a:effectLst/>
                      <a:extLst/>
                    </p:spPr>
                  </p:pic>
                </p:oleObj>
              </mc:Fallback>
            </mc:AlternateContent>
          </a:graphicData>
        </a:graphic>
      </p:graphicFrame>
      <p:sp>
        <p:nvSpPr>
          <p:cNvPr id="18" name="矩形 17"/>
          <p:cNvSpPr/>
          <p:nvPr/>
        </p:nvSpPr>
        <p:spPr>
          <a:xfrm>
            <a:off x="1919537" y="2888190"/>
            <a:ext cx="2771407"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r>
              <a:rPr lang="zh-CN" altLang="en-US" sz="2800" b="1" kern="0" dirty="0">
                <a:solidFill>
                  <a:srgbClr val="6600CC"/>
                </a:solidFill>
              </a:rPr>
              <a:t>算符</a:t>
            </a:r>
            <a:r>
              <a:rPr lang="zh-CN" altLang="en-US" sz="2800" b="1" dirty="0">
                <a:solidFill>
                  <a:srgbClr val="6600CC"/>
                </a:solidFill>
                <a:latin typeface="Calibri" panose="020F0502020204030204" pitchFamily="34" charset="0"/>
              </a:rPr>
              <a:t>化</a:t>
            </a:r>
          </a:p>
        </p:txBody>
      </p:sp>
      <p:sp>
        <p:nvSpPr>
          <p:cNvPr id="20" name="AutoShape 35"/>
          <p:cNvSpPr>
            <a:spLocks noChangeArrowheads="1"/>
          </p:cNvSpPr>
          <p:nvPr/>
        </p:nvSpPr>
        <p:spPr bwMode="auto">
          <a:xfrm>
            <a:off x="2694079" y="4090144"/>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505807122"/>
              </p:ext>
            </p:extLst>
          </p:nvPr>
        </p:nvGraphicFramePr>
        <p:xfrm>
          <a:off x="3869746" y="3470433"/>
          <a:ext cx="6223000" cy="1293813"/>
        </p:xfrm>
        <a:graphic>
          <a:graphicData uri="http://schemas.openxmlformats.org/presentationml/2006/ole">
            <mc:AlternateContent xmlns:mc="http://schemas.openxmlformats.org/markup-compatibility/2006">
              <mc:Choice xmlns:v="urn:schemas-microsoft-com:vml" Requires="v">
                <p:oleObj spid="_x0000_s93785" name="公式" r:id="rId10" imgW="1663560" imgH="431640" progId="Equation.3">
                  <p:embed/>
                </p:oleObj>
              </mc:Choice>
              <mc:Fallback>
                <p:oleObj name="公式" r:id="rId10" imgW="1663560" imgH="431640" progId="Equation.3">
                  <p:embed/>
                  <p:pic>
                    <p:nvPicPr>
                      <p:cNvPr id="0" name=""/>
                      <p:cNvPicPr>
                        <a:picLocks noChangeAspect="1" noChangeArrowheads="1"/>
                      </p:cNvPicPr>
                      <p:nvPr/>
                    </p:nvPicPr>
                    <p:blipFill>
                      <a:blip r:embed="rId11"/>
                      <a:srcRect/>
                      <a:stretch>
                        <a:fillRect/>
                      </a:stretch>
                    </p:blipFill>
                    <p:spPr bwMode="auto">
                      <a:xfrm>
                        <a:off x="3869746" y="3470433"/>
                        <a:ext cx="6223000"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3916584276"/>
              </p:ext>
            </p:extLst>
          </p:nvPr>
        </p:nvGraphicFramePr>
        <p:xfrm>
          <a:off x="3544619" y="5013177"/>
          <a:ext cx="6551612" cy="1381125"/>
        </p:xfrm>
        <a:graphic>
          <a:graphicData uri="http://schemas.openxmlformats.org/presentationml/2006/ole">
            <mc:AlternateContent xmlns:mc="http://schemas.openxmlformats.org/markup-compatibility/2006">
              <mc:Choice xmlns:v="urn:schemas-microsoft-com:vml" Requires="v">
                <p:oleObj spid="_x0000_s93786" name="公式" r:id="rId12" imgW="2171520" imgH="457200" progId="Equation.3">
                  <p:embed/>
                </p:oleObj>
              </mc:Choice>
              <mc:Fallback>
                <p:oleObj name="公式" r:id="rId12" imgW="2171520" imgH="457200" progId="Equation.3">
                  <p:embed/>
                  <p:pic>
                    <p:nvPicPr>
                      <p:cNvPr id="0" name=""/>
                      <p:cNvPicPr>
                        <a:picLocks noChangeAspect="1" noChangeArrowheads="1"/>
                      </p:cNvPicPr>
                      <p:nvPr/>
                    </p:nvPicPr>
                    <p:blipFill>
                      <a:blip r:embed="rId13"/>
                      <a:srcRect/>
                      <a:stretch>
                        <a:fillRect/>
                      </a:stretch>
                    </p:blipFill>
                    <p:spPr bwMode="auto">
                      <a:xfrm>
                        <a:off x="3544619" y="5013177"/>
                        <a:ext cx="6551612"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055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 calcmode="lin" valueType="num">
                                      <p:cBhvr>
                                        <p:cTn id="19" dur="1000" fill="hold"/>
                                        <p:tgtEl>
                                          <p:spTgt spid="11"/>
                                        </p:tgtEl>
                                        <p:attrNameLst>
                                          <p:attrName>style.rotation</p:attrName>
                                        </p:attrNameLst>
                                      </p:cBhvr>
                                      <p:tavLst>
                                        <p:tav tm="0">
                                          <p:val>
                                            <p:fltVal val="90"/>
                                          </p:val>
                                        </p:tav>
                                        <p:tav tm="100000">
                                          <p:val>
                                            <p:fltVal val="0"/>
                                          </p:val>
                                        </p:tav>
                                      </p:tavLst>
                                    </p:anim>
                                    <p:animEffect transition="in" filter="fade">
                                      <p:cBhvr>
                                        <p:cTn id="20" dur="1000"/>
                                        <p:tgtEl>
                                          <p:spTgt spid="11"/>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ircle(in)">
                                      <p:cBhvr>
                                        <p:cTn id="42" dur="20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2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P spid="18" grpId="0"/>
      <p:bldP spid="2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775521" y="497047"/>
            <a:ext cx="2560701"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en-US" sz="2800" b="1" kern="0" dirty="0">
                <a:solidFill>
                  <a:srgbClr val="6600CC"/>
                </a:solidFill>
              </a:rPr>
              <a:t>算符</a:t>
            </a:r>
            <a:endParaRPr lang="zh-CN" altLang="en-US" sz="2800" b="1" dirty="0">
              <a:solidFill>
                <a:srgbClr val="6600CC"/>
              </a:solidFill>
              <a:latin typeface="Calibri" panose="020F0502020204030204" pitchFamily="34" charset="0"/>
            </a:endParaRPr>
          </a:p>
        </p:txBody>
      </p:sp>
      <p:graphicFrame>
        <p:nvGraphicFramePr>
          <p:cNvPr id="26" name="Object 15"/>
          <p:cNvGraphicFramePr>
            <a:graphicFrameLocks noChangeAspect="1"/>
          </p:cNvGraphicFramePr>
          <p:nvPr>
            <p:extLst>
              <p:ext uri="{D42A27DB-BD31-4B8C-83A1-F6EECF244321}">
                <p14:modId xmlns:p14="http://schemas.microsoft.com/office/powerpoint/2010/main" val="1370240415"/>
              </p:ext>
            </p:extLst>
          </p:nvPr>
        </p:nvGraphicFramePr>
        <p:xfrm>
          <a:off x="4353693" y="268683"/>
          <a:ext cx="5889625" cy="1154113"/>
        </p:xfrm>
        <a:graphic>
          <a:graphicData uri="http://schemas.openxmlformats.org/presentationml/2006/ole">
            <mc:AlternateContent xmlns:mc="http://schemas.openxmlformats.org/markup-compatibility/2006">
              <mc:Choice xmlns:v="urn:schemas-microsoft-com:vml" Requires="v">
                <p:oleObj spid="_x0000_s125308" name="公式" r:id="rId3" imgW="2336760" imgH="457200" progId="Equation.3">
                  <p:embed/>
                </p:oleObj>
              </mc:Choice>
              <mc:Fallback>
                <p:oleObj name="公式" r:id="rId3" imgW="2336760" imgH="457200" progId="Equation.3">
                  <p:embed/>
                  <p:pic>
                    <p:nvPicPr>
                      <p:cNvPr id="0" name=""/>
                      <p:cNvPicPr>
                        <a:picLocks noChangeAspect="1" noChangeArrowheads="1"/>
                      </p:cNvPicPr>
                      <p:nvPr/>
                    </p:nvPicPr>
                    <p:blipFill>
                      <a:blip r:embed="rId4"/>
                      <a:srcRect/>
                      <a:stretch>
                        <a:fillRect/>
                      </a:stretch>
                    </p:blipFill>
                    <p:spPr bwMode="auto">
                      <a:xfrm>
                        <a:off x="4353693" y="268683"/>
                        <a:ext cx="5889625" cy="1154113"/>
                      </a:xfrm>
                      <a:prstGeom prst="rect">
                        <a:avLst/>
                      </a:prstGeom>
                      <a:noFill/>
                      <a:ln>
                        <a:noFill/>
                      </a:ln>
                      <a:effectLst/>
                      <a:extLst/>
                    </p:spPr>
                  </p:pic>
                </p:oleObj>
              </mc:Fallback>
            </mc:AlternateContent>
          </a:graphicData>
        </a:graphic>
      </p:graphicFrame>
      <p:graphicFrame>
        <p:nvGraphicFramePr>
          <p:cNvPr id="27" name="Object 2"/>
          <p:cNvGraphicFramePr>
            <a:graphicFrameLocks noChangeAspect="1"/>
          </p:cNvGraphicFramePr>
          <p:nvPr>
            <p:extLst>
              <p:ext uri="{D42A27DB-BD31-4B8C-83A1-F6EECF244321}">
                <p14:modId xmlns:p14="http://schemas.microsoft.com/office/powerpoint/2010/main" val="687009321"/>
              </p:ext>
            </p:extLst>
          </p:nvPr>
        </p:nvGraphicFramePr>
        <p:xfrm>
          <a:off x="4336221" y="4209186"/>
          <a:ext cx="1504950" cy="693738"/>
        </p:xfrm>
        <a:graphic>
          <a:graphicData uri="http://schemas.openxmlformats.org/presentationml/2006/ole">
            <mc:AlternateContent xmlns:mc="http://schemas.openxmlformats.org/markup-compatibility/2006">
              <mc:Choice xmlns:v="urn:schemas-microsoft-com:vml" Requires="v">
                <p:oleObj spid="_x0000_s125309" name="公式" r:id="rId5" imgW="545760" imgH="241200" progId="Equation.3">
                  <p:embed/>
                </p:oleObj>
              </mc:Choice>
              <mc:Fallback>
                <p:oleObj name="公式" r:id="rId5" imgW="545760" imgH="241200" progId="Equation.3">
                  <p:embed/>
                  <p:pic>
                    <p:nvPicPr>
                      <p:cNvPr id="0" name=""/>
                      <p:cNvPicPr>
                        <a:picLocks noChangeAspect="1" noChangeArrowheads="1"/>
                      </p:cNvPicPr>
                      <p:nvPr/>
                    </p:nvPicPr>
                    <p:blipFill>
                      <a:blip r:embed="rId6"/>
                      <a:srcRect/>
                      <a:stretch>
                        <a:fillRect/>
                      </a:stretch>
                    </p:blipFill>
                    <p:spPr bwMode="auto">
                      <a:xfrm>
                        <a:off x="4336221" y="4209186"/>
                        <a:ext cx="1504950" cy="693738"/>
                      </a:xfrm>
                      <a:prstGeom prst="rect">
                        <a:avLst/>
                      </a:prstGeom>
                      <a:noFill/>
                      <a:ln>
                        <a:noFill/>
                      </a:ln>
                      <a:effectLst/>
                      <a:extLst/>
                    </p:spPr>
                  </p:pic>
                </p:oleObj>
              </mc:Fallback>
            </mc:AlternateContent>
          </a:graphicData>
        </a:graphic>
      </p:graphicFrame>
      <p:sp>
        <p:nvSpPr>
          <p:cNvPr id="28" name="Rectangle 28"/>
          <p:cNvSpPr>
            <a:spLocks noChangeArrowheads="1"/>
          </p:cNvSpPr>
          <p:nvPr/>
        </p:nvSpPr>
        <p:spPr bwMode="auto">
          <a:xfrm>
            <a:off x="7896201" y="6235365"/>
            <a:ext cx="23471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29" name="Object 8"/>
          <p:cNvGraphicFramePr>
            <a:graphicFrameLocks noChangeAspect="1"/>
          </p:cNvGraphicFramePr>
          <p:nvPr>
            <p:extLst>
              <p:ext uri="{D42A27DB-BD31-4B8C-83A1-F6EECF244321}">
                <p14:modId xmlns:p14="http://schemas.microsoft.com/office/powerpoint/2010/main" val="2305380569"/>
              </p:ext>
            </p:extLst>
          </p:nvPr>
        </p:nvGraphicFramePr>
        <p:xfrm>
          <a:off x="5866360" y="4196226"/>
          <a:ext cx="2109788" cy="757237"/>
        </p:xfrm>
        <a:graphic>
          <a:graphicData uri="http://schemas.openxmlformats.org/presentationml/2006/ole">
            <mc:AlternateContent xmlns:mc="http://schemas.openxmlformats.org/markup-compatibility/2006">
              <mc:Choice xmlns:v="urn:schemas-microsoft-com:vml" Requires="v">
                <p:oleObj spid="_x0000_s125310" name="公式" r:id="rId7" imgW="672840" imgH="241200" progId="Equation.3">
                  <p:embed/>
                </p:oleObj>
              </mc:Choice>
              <mc:Fallback>
                <p:oleObj name="公式" r:id="rId7" imgW="672840" imgH="241200" progId="Equation.3">
                  <p:embed/>
                  <p:pic>
                    <p:nvPicPr>
                      <p:cNvPr id="0" name=""/>
                      <p:cNvPicPr>
                        <a:picLocks noChangeAspect="1" noChangeArrowheads="1"/>
                      </p:cNvPicPr>
                      <p:nvPr/>
                    </p:nvPicPr>
                    <p:blipFill>
                      <a:blip r:embed="rId8"/>
                      <a:srcRect/>
                      <a:stretch>
                        <a:fillRect/>
                      </a:stretch>
                    </p:blipFill>
                    <p:spPr bwMode="auto">
                      <a:xfrm>
                        <a:off x="5866360" y="4196226"/>
                        <a:ext cx="2109788" cy="757237"/>
                      </a:xfrm>
                      <a:prstGeom prst="rect">
                        <a:avLst/>
                      </a:prstGeom>
                      <a:noFill/>
                      <a:ln>
                        <a:noFill/>
                      </a:ln>
                      <a:effectLst/>
                      <a:extLst/>
                    </p:spPr>
                  </p:pic>
                </p:oleObj>
              </mc:Fallback>
            </mc:AlternateContent>
          </a:graphicData>
        </a:graphic>
      </p:graphicFrame>
      <p:graphicFrame>
        <p:nvGraphicFramePr>
          <p:cNvPr id="30" name="Object 5"/>
          <p:cNvGraphicFramePr>
            <a:graphicFrameLocks noChangeAspect="1"/>
          </p:cNvGraphicFramePr>
          <p:nvPr>
            <p:extLst>
              <p:ext uri="{D42A27DB-BD31-4B8C-83A1-F6EECF244321}">
                <p14:modId xmlns:p14="http://schemas.microsoft.com/office/powerpoint/2010/main" val="3122284731"/>
              </p:ext>
            </p:extLst>
          </p:nvPr>
        </p:nvGraphicFramePr>
        <p:xfrm>
          <a:off x="4799856" y="5156894"/>
          <a:ext cx="4559748" cy="1187747"/>
        </p:xfrm>
        <a:graphic>
          <a:graphicData uri="http://schemas.openxmlformats.org/presentationml/2006/ole">
            <mc:AlternateContent xmlns:mc="http://schemas.openxmlformats.org/markup-compatibility/2006">
              <mc:Choice xmlns:v="urn:schemas-microsoft-com:vml" Requires="v">
                <p:oleObj spid="_x0000_s125311" name="公式" r:id="rId9" imgW="1828849" imgH="457267" progId="Equation.3">
                  <p:embed/>
                </p:oleObj>
              </mc:Choice>
              <mc:Fallback>
                <p:oleObj name="公式" r:id="rId9" imgW="1828849" imgH="45726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856" y="5156894"/>
                        <a:ext cx="4559748" cy="1187747"/>
                      </a:xfrm>
                      <a:prstGeom prst="rect">
                        <a:avLst/>
                      </a:prstGeom>
                      <a:noFill/>
                      <a:ln>
                        <a:noFill/>
                      </a:ln>
                      <a:effectLst/>
                      <a:extLst/>
                    </p:spPr>
                  </p:pic>
                </p:oleObj>
              </mc:Fallback>
            </mc:AlternateContent>
          </a:graphicData>
        </a:graphic>
      </p:graphicFrame>
      <p:sp>
        <p:nvSpPr>
          <p:cNvPr id="31" name="矩形 30"/>
          <p:cNvSpPr/>
          <p:nvPr/>
        </p:nvSpPr>
        <p:spPr>
          <a:xfrm>
            <a:off x="1964741" y="1514890"/>
            <a:ext cx="8030594"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经典力学：</a:t>
            </a:r>
            <a:r>
              <a:rPr lang="zh-CN" altLang="en-US" sz="2800" b="1" dirty="0">
                <a:solidFill>
                  <a:srgbClr val="6600CC"/>
                </a:solidFill>
                <a:latin typeface="Calibri" panose="020F0502020204030204" pitchFamily="34" charset="0"/>
              </a:rPr>
              <a:t>对于保守系统，其</a:t>
            </a:r>
            <a:r>
              <a:rPr lang="zh-CN" altLang="zh-CN" sz="2800" b="1" dirty="0">
                <a:solidFill>
                  <a:srgbClr val="6600CC"/>
                </a:solidFill>
                <a:latin typeface="Times New Roman" panose="02020603050405020304" pitchFamily="18" charset="0"/>
              </a:rPr>
              <a:t>能量</a:t>
            </a:r>
            <a:r>
              <a:rPr lang="zh-CN" altLang="en-US" sz="2800" b="1" dirty="0">
                <a:solidFill>
                  <a:srgbClr val="6600CC"/>
                </a:solidFill>
                <a:latin typeface="Calibri" panose="020F0502020204030204" pitchFamily="34" charset="0"/>
              </a:rPr>
              <a:t>等于哈密顿</a:t>
            </a:r>
            <a:r>
              <a:rPr lang="zh-CN" altLang="zh-CN" sz="2800" b="1" dirty="0">
                <a:solidFill>
                  <a:srgbClr val="6600CC"/>
                </a:solidFill>
                <a:latin typeface="Times New Roman" panose="02020603050405020304" pitchFamily="18" charset="0"/>
              </a:rPr>
              <a:t>量</a:t>
            </a:r>
            <a:endParaRPr lang="zh-CN" altLang="en-US" sz="2800" b="1" dirty="0">
              <a:solidFill>
                <a:srgbClr val="6600CC"/>
              </a:solidFill>
              <a:latin typeface="Calibri" panose="020F0502020204030204" pitchFamily="34" charset="0"/>
            </a:endParaRPr>
          </a:p>
        </p:txBody>
      </p:sp>
      <p:sp>
        <p:nvSpPr>
          <p:cNvPr id="32" name="矩形 31"/>
          <p:cNvSpPr/>
          <p:nvPr/>
        </p:nvSpPr>
        <p:spPr>
          <a:xfrm>
            <a:off x="1957559" y="3134356"/>
            <a:ext cx="8530929" cy="954107"/>
          </a:xfrm>
          <a:prstGeom prst="rect">
            <a:avLst/>
          </a:prstGeom>
        </p:spPr>
        <p:txBody>
          <a:bodyPr wrap="square">
            <a:spAutoFit/>
          </a:bodyPr>
          <a:lstStyle/>
          <a:p>
            <a:r>
              <a:rPr lang="zh-CN" altLang="en-US" sz="2800" b="1" dirty="0">
                <a:solidFill>
                  <a:srgbClr val="FF00FF"/>
                </a:solidFill>
                <a:latin typeface="Calibri" panose="020F0502020204030204" pitchFamily="34" charset="0"/>
              </a:rPr>
              <a:t>量子力学：</a:t>
            </a:r>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zh-CN" altLang="en-US" sz="2800" b="1" dirty="0">
                <a:solidFill>
                  <a:srgbClr val="008000"/>
                </a:solidFill>
                <a:latin typeface="Calibri" panose="020F0502020204030204" pitchFamily="34" charset="0"/>
              </a:rPr>
              <a:t>等于哈密顿</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33" name="对象 32"/>
          <p:cNvGraphicFramePr>
            <a:graphicFrameLocks noChangeAspect="1"/>
          </p:cNvGraphicFramePr>
          <p:nvPr>
            <p:extLst>
              <p:ext uri="{D42A27DB-BD31-4B8C-83A1-F6EECF244321}">
                <p14:modId xmlns:p14="http://schemas.microsoft.com/office/powerpoint/2010/main" val="3855888223"/>
              </p:ext>
            </p:extLst>
          </p:nvPr>
        </p:nvGraphicFramePr>
        <p:xfrm>
          <a:off x="3304824" y="5308648"/>
          <a:ext cx="1709737" cy="884237"/>
        </p:xfrm>
        <a:graphic>
          <a:graphicData uri="http://schemas.openxmlformats.org/presentationml/2006/ole">
            <mc:AlternateContent xmlns:mc="http://schemas.openxmlformats.org/markup-compatibility/2006">
              <mc:Choice xmlns:v="urn:schemas-microsoft-com:vml" Requires="v">
                <p:oleObj spid="_x0000_s125312" name="公式" r:id="rId11" imgW="761760" imgH="393480" progId="Equation.3">
                  <p:embed/>
                </p:oleObj>
              </mc:Choice>
              <mc:Fallback>
                <p:oleObj name="公式" r:id="rId11" imgW="761760" imgH="393480" progId="Equation.3">
                  <p:embed/>
                  <p:pic>
                    <p:nvPicPr>
                      <p:cNvPr id="0" name=""/>
                      <p:cNvPicPr/>
                      <p:nvPr/>
                    </p:nvPicPr>
                    <p:blipFill>
                      <a:blip r:embed="rId12"/>
                      <a:stretch>
                        <a:fillRect/>
                      </a:stretch>
                    </p:blipFill>
                    <p:spPr>
                      <a:xfrm>
                        <a:off x="3304824" y="5308648"/>
                        <a:ext cx="1709737" cy="884237"/>
                      </a:xfrm>
                      <a:prstGeom prst="rect">
                        <a:avLst/>
                      </a:prstGeom>
                    </p:spPr>
                  </p:pic>
                </p:oleObj>
              </mc:Fallback>
            </mc:AlternateContent>
          </a:graphicData>
        </a:graphic>
      </p:graphicFrame>
      <p:graphicFrame>
        <p:nvGraphicFramePr>
          <p:cNvPr id="34" name="Object 27"/>
          <p:cNvGraphicFramePr>
            <a:graphicFrameLocks noChangeAspect="1"/>
          </p:cNvGraphicFramePr>
          <p:nvPr>
            <p:extLst>
              <p:ext uri="{D42A27DB-BD31-4B8C-83A1-F6EECF244321}">
                <p14:modId xmlns:p14="http://schemas.microsoft.com/office/powerpoint/2010/main" val="3524214158"/>
              </p:ext>
            </p:extLst>
          </p:nvPr>
        </p:nvGraphicFramePr>
        <p:xfrm>
          <a:off x="3736924" y="1914171"/>
          <a:ext cx="4987925" cy="1255713"/>
        </p:xfrm>
        <a:graphic>
          <a:graphicData uri="http://schemas.openxmlformats.org/presentationml/2006/ole">
            <mc:AlternateContent xmlns:mc="http://schemas.openxmlformats.org/markup-compatibility/2006">
              <mc:Choice xmlns:v="urn:schemas-microsoft-com:vml" Requires="v">
                <p:oleObj spid="_x0000_s125313" name="公式" r:id="rId13" imgW="1333440" imgH="419040" progId="Equation.3">
                  <p:embed/>
                </p:oleObj>
              </mc:Choice>
              <mc:Fallback>
                <p:oleObj name="公式" r:id="rId13" imgW="1333440" imgH="419040" progId="Equation.3">
                  <p:embed/>
                  <p:pic>
                    <p:nvPicPr>
                      <p:cNvPr id="0" name=""/>
                      <p:cNvPicPr>
                        <a:picLocks noChangeAspect="1" noChangeArrowheads="1"/>
                      </p:cNvPicPr>
                      <p:nvPr/>
                    </p:nvPicPr>
                    <p:blipFill>
                      <a:blip r:embed="rId14"/>
                      <a:srcRect/>
                      <a:stretch>
                        <a:fillRect/>
                      </a:stretch>
                    </p:blipFill>
                    <p:spPr bwMode="auto">
                      <a:xfrm>
                        <a:off x="3736924" y="1914171"/>
                        <a:ext cx="49879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AutoShape 35"/>
          <p:cNvSpPr>
            <a:spLocks noChangeArrowheads="1"/>
          </p:cNvSpPr>
          <p:nvPr/>
        </p:nvSpPr>
        <p:spPr bwMode="auto">
          <a:xfrm>
            <a:off x="2152144" y="5661249"/>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Tree>
    <p:extLst>
      <p:ext uri="{BB962C8B-B14F-4D97-AF65-F5344CB8AC3E}">
        <p14:creationId xmlns:p14="http://schemas.microsoft.com/office/powerpoint/2010/main" val="196871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circle(in)">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20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ppt_x"/>
                                          </p:val>
                                        </p:tav>
                                        <p:tav tm="100000">
                                          <p:val>
                                            <p:strVal val="#ppt_x"/>
                                          </p:val>
                                        </p:tav>
                                      </p:tavLst>
                                    </p:anim>
                                    <p:anim calcmode="lin" valueType="num">
                                      <p:cBhvr additive="base">
                                        <p:cTn id="35" dur="500" fill="hold"/>
                                        <p:tgtEl>
                                          <p:spTgt spid="2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heel(1)">
                                      <p:cBhvr>
                                        <p:cTn id="44" dur="20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circle(in)">
                                      <p:cBhvr>
                                        <p:cTn id="49" dur="2000"/>
                                        <p:tgtEl>
                                          <p:spTgt spid="28"/>
                                        </p:tgtEl>
                                      </p:cBhvr>
                                    </p:animEffect>
                                  </p:childTnLst>
                                </p:cTn>
                              </p:par>
                              <p:par>
                                <p:cTn id="50" presetID="42"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anim calcmode="lin" valueType="num">
                                      <p:cBhvr>
                                        <p:cTn id="58" dur="1000" fill="hold"/>
                                        <p:tgtEl>
                                          <p:spTgt spid="33"/>
                                        </p:tgtEl>
                                        <p:attrNameLst>
                                          <p:attrName>ppt_x</p:attrName>
                                        </p:attrNameLst>
                                      </p:cBhvr>
                                      <p:tavLst>
                                        <p:tav tm="0">
                                          <p:val>
                                            <p:strVal val="#ppt_x"/>
                                          </p:val>
                                        </p:tav>
                                        <p:tav tm="100000">
                                          <p:val>
                                            <p:strVal val="#ppt_x"/>
                                          </p:val>
                                        </p:tav>
                                      </p:tavLst>
                                    </p:anim>
                                    <p:anim calcmode="lin" valueType="num">
                                      <p:cBhvr>
                                        <p:cTn id="5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31" grpId="0"/>
      <p:bldP spid="32" grpId="0"/>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22890" y="659344"/>
            <a:ext cx="47625" cy="2197420"/>
            <a:chOff x="0" y="0"/>
            <a:chExt cx="48" cy="1730"/>
          </a:xfrm>
        </p:grpSpPr>
        <p:sp>
          <p:nvSpPr>
            <p:cNvPr id="3" name="未知"/>
            <p:cNvSpPr>
              <a:spLocks/>
            </p:cNvSpPr>
            <p:nvPr/>
          </p:nvSpPr>
          <p:spPr bwMode="auto">
            <a:xfrm>
              <a:off x="0" y="0"/>
              <a:ext cx="48" cy="480"/>
            </a:xfrm>
            <a:custGeom>
              <a:avLst/>
              <a:gdLst>
                <a:gd name="T0" fmla="*/ 0 w 48"/>
                <a:gd name="T1" fmla="*/ 0 h 768"/>
                <a:gd name="T2" fmla="*/ 0 w 48"/>
                <a:gd name="T3" fmla="*/ 1 h 768"/>
                <a:gd name="T4" fmla="*/ 48 w 48"/>
                <a:gd name="T5" fmla="*/ 1 h 768"/>
                <a:gd name="T6" fmla="*/ 48 w 48"/>
                <a:gd name="T7" fmla="*/ 0 h 768"/>
                <a:gd name="T8" fmla="*/ 0 w 48"/>
                <a:gd name="T9" fmla="*/ 0 h 768"/>
                <a:gd name="T10" fmla="*/ 0 60000 65536"/>
                <a:gd name="T11" fmla="*/ 0 60000 65536"/>
                <a:gd name="T12" fmla="*/ 0 60000 65536"/>
                <a:gd name="T13" fmla="*/ 0 60000 65536"/>
                <a:gd name="T14" fmla="*/ 0 60000 65536"/>
                <a:gd name="T15" fmla="*/ 0 w 48"/>
                <a:gd name="T16" fmla="*/ 0 h 768"/>
                <a:gd name="T17" fmla="*/ 48 w 48"/>
                <a:gd name="T18" fmla="*/ 768 h 768"/>
              </a:gdLst>
              <a:ahLst/>
              <a:cxnLst>
                <a:cxn ang="T10">
                  <a:pos x="T0" y="T1"/>
                </a:cxn>
                <a:cxn ang="T11">
                  <a:pos x="T2" y="T3"/>
                </a:cxn>
                <a:cxn ang="T12">
                  <a:pos x="T4" y="T5"/>
                </a:cxn>
                <a:cxn ang="T13">
                  <a:pos x="T6" y="T7"/>
                </a:cxn>
                <a:cxn ang="T14">
                  <a:pos x="T8" y="T9"/>
                </a:cxn>
              </a:cxnLst>
              <a:rect l="T15" t="T16" r="T17" b="T18"/>
              <a:pathLst>
                <a:path w="48" h="768">
                  <a:moveTo>
                    <a:pt x="0" y="0"/>
                  </a:moveTo>
                  <a:lnTo>
                    <a:pt x="0" y="768"/>
                  </a:lnTo>
                  <a:lnTo>
                    <a:pt x="48" y="672"/>
                  </a:lnTo>
                  <a:lnTo>
                    <a:pt x="48" y="0"/>
                  </a:lnTo>
                  <a:lnTo>
                    <a:pt x="0" y="0"/>
                  </a:lnTo>
                  <a:close/>
                </a:path>
              </a:pathLst>
            </a:custGeom>
            <a:solidFill>
              <a:schemeClr val="tx1"/>
            </a:solidFill>
            <a:ln w="9525">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 name="未知"/>
            <p:cNvSpPr>
              <a:spLocks/>
            </p:cNvSpPr>
            <p:nvPr/>
          </p:nvSpPr>
          <p:spPr bwMode="auto">
            <a:xfrm flipV="1">
              <a:off x="0" y="1250"/>
              <a:ext cx="48" cy="480"/>
            </a:xfrm>
            <a:custGeom>
              <a:avLst/>
              <a:gdLst>
                <a:gd name="T0" fmla="*/ 0 w 48"/>
                <a:gd name="T1" fmla="*/ 0 h 768"/>
                <a:gd name="T2" fmla="*/ 0 w 48"/>
                <a:gd name="T3" fmla="*/ 1 h 768"/>
                <a:gd name="T4" fmla="*/ 48 w 48"/>
                <a:gd name="T5" fmla="*/ 1 h 768"/>
                <a:gd name="T6" fmla="*/ 48 w 48"/>
                <a:gd name="T7" fmla="*/ 0 h 768"/>
                <a:gd name="T8" fmla="*/ 0 w 48"/>
                <a:gd name="T9" fmla="*/ 0 h 768"/>
                <a:gd name="T10" fmla="*/ 0 60000 65536"/>
                <a:gd name="T11" fmla="*/ 0 60000 65536"/>
                <a:gd name="T12" fmla="*/ 0 60000 65536"/>
                <a:gd name="T13" fmla="*/ 0 60000 65536"/>
                <a:gd name="T14" fmla="*/ 0 60000 65536"/>
                <a:gd name="T15" fmla="*/ 0 w 48"/>
                <a:gd name="T16" fmla="*/ 0 h 768"/>
                <a:gd name="T17" fmla="*/ 48 w 48"/>
                <a:gd name="T18" fmla="*/ 768 h 768"/>
              </a:gdLst>
              <a:ahLst/>
              <a:cxnLst>
                <a:cxn ang="T10">
                  <a:pos x="T0" y="T1"/>
                </a:cxn>
                <a:cxn ang="T11">
                  <a:pos x="T2" y="T3"/>
                </a:cxn>
                <a:cxn ang="T12">
                  <a:pos x="T4" y="T5"/>
                </a:cxn>
                <a:cxn ang="T13">
                  <a:pos x="T6" y="T7"/>
                </a:cxn>
                <a:cxn ang="T14">
                  <a:pos x="T8" y="T9"/>
                </a:cxn>
              </a:cxnLst>
              <a:rect l="T15" t="T16" r="T17" b="T18"/>
              <a:pathLst>
                <a:path w="48" h="768">
                  <a:moveTo>
                    <a:pt x="0" y="0"/>
                  </a:moveTo>
                  <a:lnTo>
                    <a:pt x="0" y="768"/>
                  </a:lnTo>
                  <a:lnTo>
                    <a:pt x="48" y="672"/>
                  </a:lnTo>
                  <a:lnTo>
                    <a:pt x="48" y="0"/>
                  </a:lnTo>
                  <a:lnTo>
                    <a:pt x="0" y="0"/>
                  </a:lnTo>
                  <a:close/>
                </a:path>
              </a:pathLst>
            </a:custGeom>
            <a:solidFill>
              <a:schemeClr val="tx1"/>
            </a:solidFill>
            <a:ln w="9525">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5" name="Group 5"/>
          <p:cNvGrpSpPr>
            <a:grpSpLocks/>
          </p:cNvGrpSpPr>
          <p:nvPr/>
        </p:nvGrpSpPr>
        <p:grpSpPr bwMode="auto">
          <a:xfrm>
            <a:off x="9535890" y="494244"/>
            <a:ext cx="144463" cy="2438400"/>
            <a:chOff x="0" y="0"/>
            <a:chExt cx="144" cy="1920"/>
          </a:xfrm>
        </p:grpSpPr>
        <p:sp>
          <p:nvSpPr>
            <p:cNvPr id="6" name="Line 6"/>
            <p:cNvSpPr>
              <a:spLocks noChangeShapeType="1"/>
            </p:cNvSpPr>
            <p:nvPr/>
          </p:nvSpPr>
          <p:spPr bwMode="auto">
            <a:xfrm>
              <a:off x="0" y="0"/>
              <a:ext cx="0" cy="1920"/>
            </a:xfrm>
            <a:prstGeom prst="line">
              <a:avLst/>
            </a:prstGeom>
            <a:noFill/>
            <a:ln w="19050">
              <a:solidFill>
                <a:schemeClr val="tx1"/>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7" name="Rectangle 7" descr="宽上对角线"/>
            <p:cNvSpPr>
              <a:spLocks noChangeArrowheads="1"/>
            </p:cNvSpPr>
            <p:nvPr/>
          </p:nvSpPr>
          <p:spPr bwMode="auto">
            <a:xfrm>
              <a:off x="0" y="0"/>
              <a:ext cx="144" cy="1920"/>
            </a:xfrm>
            <a:prstGeom prst="rect">
              <a:avLst/>
            </a:prstGeom>
            <a:blipFill dpi="0" rotWithShape="0">
              <a:blip r:embed="rId3"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8" name="Group 8"/>
          <p:cNvGrpSpPr>
            <a:grpSpLocks/>
          </p:cNvGrpSpPr>
          <p:nvPr/>
        </p:nvGrpSpPr>
        <p:grpSpPr bwMode="auto">
          <a:xfrm>
            <a:off x="6479953" y="1068919"/>
            <a:ext cx="642937" cy="1358900"/>
            <a:chOff x="0" y="0"/>
            <a:chExt cx="405" cy="856"/>
          </a:xfrm>
        </p:grpSpPr>
        <p:sp>
          <p:nvSpPr>
            <p:cNvPr id="9" name="Line 9"/>
            <p:cNvSpPr>
              <a:spLocks noChangeShapeType="1"/>
            </p:cNvSpPr>
            <p:nvPr/>
          </p:nvSpPr>
          <p:spPr bwMode="auto">
            <a:xfrm>
              <a:off x="10" y="137"/>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0" name="Line 10"/>
            <p:cNvSpPr>
              <a:spLocks noChangeShapeType="1"/>
            </p:cNvSpPr>
            <p:nvPr/>
          </p:nvSpPr>
          <p:spPr bwMode="auto">
            <a:xfrm flipV="1">
              <a:off x="0" y="280"/>
              <a:ext cx="40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1" name="Line 11"/>
            <p:cNvSpPr>
              <a:spLocks noChangeShapeType="1"/>
            </p:cNvSpPr>
            <p:nvPr/>
          </p:nvSpPr>
          <p:spPr bwMode="auto">
            <a:xfrm>
              <a:off x="10" y="713"/>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2" name="Line 12"/>
            <p:cNvSpPr>
              <a:spLocks noChangeShapeType="1"/>
            </p:cNvSpPr>
            <p:nvPr/>
          </p:nvSpPr>
          <p:spPr bwMode="auto">
            <a:xfrm>
              <a:off x="10" y="560"/>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3" name="Line 13"/>
            <p:cNvSpPr>
              <a:spLocks noChangeShapeType="1"/>
            </p:cNvSpPr>
            <p:nvPr/>
          </p:nvSpPr>
          <p:spPr bwMode="auto">
            <a:xfrm>
              <a:off x="10" y="406"/>
              <a:ext cx="395" cy="6"/>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4" name="Line 14"/>
            <p:cNvSpPr>
              <a:spLocks noChangeShapeType="1"/>
            </p:cNvSpPr>
            <p:nvPr/>
          </p:nvSpPr>
          <p:spPr bwMode="auto">
            <a:xfrm>
              <a:off x="10" y="0"/>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5" name="Line 15"/>
            <p:cNvSpPr>
              <a:spLocks noChangeShapeType="1"/>
            </p:cNvSpPr>
            <p:nvPr/>
          </p:nvSpPr>
          <p:spPr bwMode="auto">
            <a:xfrm>
              <a:off x="10" y="856"/>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16" name="Group 16"/>
          <p:cNvGrpSpPr>
            <a:grpSpLocks/>
          </p:cNvGrpSpPr>
          <p:nvPr/>
        </p:nvGrpSpPr>
        <p:grpSpPr bwMode="auto">
          <a:xfrm>
            <a:off x="7157815" y="1103844"/>
            <a:ext cx="2365375" cy="1239838"/>
            <a:chOff x="0" y="0"/>
            <a:chExt cx="1490" cy="781"/>
          </a:xfrm>
        </p:grpSpPr>
        <p:sp>
          <p:nvSpPr>
            <p:cNvPr id="17" name="Line 17"/>
            <p:cNvSpPr>
              <a:spLocks noChangeShapeType="1"/>
            </p:cNvSpPr>
            <p:nvPr/>
          </p:nvSpPr>
          <p:spPr bwMode="auto">
            <a:xfrm flipV="1">
              <a:off x="3" y="0"/>
              <a:ext cx="1487" cy="383"/>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8" name="Line 18"/>
            <p:cNvSpPr>
              <a:spLocks noChangeShapeType="1"/>
            </p:cNvSpPr>
            <p:nvPr/>
          </p:nvSpPr>
          <p:spPr bwMode="auto">
            <a:xfrm>
              <a:off x="0" y="398"/>
              <a:ext cx="1487" cy="383"/>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19" name="未知"/>
          <p:cNvSpPr>
            <a:spLocks/>
          </p:cNvSpPr>
          <p:nvPr/>
        </p:nvSpPr>
        <p:spPr bwMode="auto">
          <a:xfrm>
            <a:off x="8461152" y="494244"/>
            <a:ext cx="1168400" cy="2438400"/>
          </a:xfrm>
          <a:custGeom>
            <a:avLst/>
            <a:gdLst>
              <a:gd name="T0" fmla="*/ 2147483647 w 736"/>
              <a:gd name="T1" fmla="*/ 0 h 1536"/>
              <a:gd name="T2" fmla="*/ 2147483647 w 736"/>
              <a:gd name="T3" fmla="*/ 2147483647 h 1536"/>
              <a:gd name="T4" fmla="*/ 2147483647 w 736"/>
              <a:gd name="T5" fmla="*/ 2147483647 h 1536"/>
              <a:gd name="T6" fmla="*/ 0 w 736"/>
              <a:gd name="T7" fmla="*/ 2147483647 h 1536"/>
              <a:gd name="T8" fmla="*/ 2147483647 w 736"/>
              <a:gd name="T9" fmla="*/ 2147483647 h 1536"/>
              <a:gd name="T10" fmla="*/ 2147483647 w 736"/>
              <a:gd name="T11" fmla="*/ 2147483647 h 1536"/>
              <a:gd name="T12" fmla="*/ 2147483647 w 736"/>
              <a:gd name="T13" fmla="*/ 2147483647 h 1536"/>
              <a:gd name="T14" fmla="*/ 0 60000 65536"/>
              <a:gd name="T15" fmla="*/ 0 60000 65536"/>
              <a:gd name="T16" fmla="*/ 0 60000 65536"/>
              <a:gd name="T17" fmla="*/ 0 60000 65536"/>
              <a:gd name="T18" fmla="*/ 0 60000 65536"/>
              <a:gd name="T19" fmla="*/ 0 60000 65536"/>
              <a:gd name="T20" fmla="*/ 0 60000 65536"/>
              <a:gd name="T21" fmla="*/ 0 w 736"/>
              <a:gd name="T22" fmla="*/ 0 h 1536"/>
              <a:gd name="T23" fmla="*/ 736 w 736"/>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6" h="1536">
                <a:moveTo>
                  <a:pt x="672" y="0"/>
                </a:moveTo>
                <a:cubicBezTo>
                  <a:pt x="650" y="28"/>
                  <a:pt x="546" y="100"/>
                  <a:pt x="542" y="170"/>
                </a:cubicBezTo>
                <a:cubicBezTo>
                  <a:pt x="538" y="240"/>
                  <a:pt x="736" y="321"/>
                  <a:pt x="646" y="421"/>
                </a:cubicBezTo>
                <a:cubicBezTo>
                  <a:pt x="556" y="521"/>
                  <a:pt x="0" y="653"/>
                  <a:pt x="0" y="768"/>
                </a:cubicBezTo>
                <a:cubicBezTo>
                  <a:pt x="0" y="883"/>
                  <a:pt x="556" y="1014"/>
                  <a:pt x="646" y="1110"/>
                </a:cubicBezTo>
                <a:cubicBezTo>
                  <a:pt x="736" y="1206"/>
                  <a:pt x="538" y="1276"/>
                  <a:pt x="542" y="1347"/>
                </a:cubicBezTo>
                <a:cubicBezTo>
                  <a:pt x="546" y="1418"/>
                  <a:pt x="645" y="1497"/>
                  <a:pt x="672" y="1536"/>
                </a:cubicBezTo>
              </a:path>
            </a:pathLst>
          </a:custGeom>
          <a:solidFill>
            <a:srgbClr val="FF0000"/>
          </a:solidFill>
          <a:ln w="28575">
            <a:solidFill>
              <a:srgbClr val="FF33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nvGrpSpPr>
          <p:cNvPr id="20" name="Group 20"/>
          <p:cNvGrpSpPr>
            <a:grpSpLocks/>
          </p:cNvGrpSpPr>
          <p:nvPr/>
        </p:nvGrpSpPr>
        <p:grpSpPr bwMode="auto">
          <a:xfrm>
            <a:off x="7013352" y="189444"/>
            <a:ext cx="3414712" cy="1905000"/>
            <a:chOff x="0" y="240"/>
            <a:chExt cx="2151" cy="1200"/>
          </a:xfrm>
        </p:grpSpPr>
        <p:graphicFrame>
          <p:nvGraphicFramePr>
            <p:cNvPr id="21" name="Object 21"/>
            <p:cNvGraphicFramePr>
              <a:graphicFrameLocks noChangeAspect="1"/>
            </p:cNvGraphicFramePr>
            <p:nvPr/>
          </p:nvGraphicFramePr>
          <p:xfrm>
            <a:off x="96" y="1264"/>
            <a:ext cx="159" cy="176"/>
          </p:xfrm>
          <a:graphic>
            <a:graphicData uri="http://schemas.openxmlformats.org/presentationml/2006/ole">
              <mc:AlternateContent xmlns:mc="http://schemas.openxmlformats.org/markup-compatibility/2006">
                <mc:Choice xmlns:v="urn:schemas-microsoft-com:vml" Requires="v">
                  <p:oleObj spid="_x0000_s136023" name="公式" r:id="rId4" imgW="254110" imgH="279521" progId="Equation.3">
                    <p:embed/>
                  </p:oleObj>
                </mc:Choice>
                <mc:Fallback>
                  <p:oleObj name="公式" r:id="rId4" imgW="254110" imgH="27952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1264"/>
                          <a:ext cx="159"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22"/>
            <p:cNvGrpSpPr>
              <a:grpSpLocks/>
            </p:cNvGrpSpPr>
            <p:nvPr/>
          </p:nvGrpSpPr>
          <p:grpSpPr bwMode="auto">
            <a:xfrm>
              <a:off x="0" y="240"/>
              <a:ext cx="2151" cy="1064"/>
              <a:chOff x="0" y="240"/>
              <a:chExt cx="2151" cy="1064"/>
            </a:xfrm>
          </p:grpSpPr>
          <p:sp>
            <p:nvSpPr>
              <p:cNvPr id="23" name="Line 23"/>
              <p:cNvSpPr>
                <a:spLocks noChangeShapeType="1"/>
              </p:cNvSpPr>
              <p:nvPr/>
            </p:nvSpPr>
            <p:spPr bwMode="auto">
              <a:xfrm flipV="1">
                <a:off x="0" y="1200"/>
                <a:ext cx="1915" cy="0"/>
              </a:xfrm>
              <a:prstGeom prst="line">
                <a:avLst/>
              </a:prstGeom>
              <a:noFill/>
              <a:ln w="19050">
                <a:solidFill>
                  <a:srgbClr val="9900CC"/>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4" name="Line 24"/>
              <p:cNvSpPr>
                <a:spLocks noChangeShapeType="1"/>
              </p:cNvSpPr>
              <p:nvPr/>
            </p:nvSpPr>
            <p:spPr bwMode="auto">
              <a:xfrm flipV="1">
                <a:off x="144" y="240"/>
                <a:ext cx="0" cy="959"/>
              </a:xfrm>
              <a:prstGeom prst="line">
                <a:avLst/>
              </a:prstGeom>
              <a:noFill/>
              <a:ln w="19050">
                <a:solidFill>
                  <a:srgbClr val="9900CC"/>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25" name="Object 25"/>
              <p:cNvGraphicFramePr>
                <a:graphicFrameLocks noChangeAspect="1"/>
              </p:cNvGraphicFramePr>
              <p:nvPr>
                <p:extLst>
                  <p:ext uri="{D42A27DB-BD31-4B8C-83A1-F6EECF244321}">
                    <p14:modId xmlns:p14="http://schemas.microsoft.com/office/powerpoint/2010/main" val="3764009186"/>
                  </p:ext>
                </p:extLst>
              </p:nvPr>
            </p:nvGraphicFramePr>
            <p:xfrm>
              <a:off x="221" y="369"/>
              <a:ext cx="183" cy="176"/>
            </p:xfrm>
            <a:graphic>
              <a:graphicData uri="http://schemas.openxmlformats.org/presentationml/2006/ole">
                <mc:AlternateContent xmlns:mc="http://schemas.openxmlformats.org/markup-compatibility/2006">
                  <mc:Choice xmlns:v="urn:schemas-microsoft-com:vml" Requires="v">
                    <p:oleObj spid="_x0000_s136024" name="公式" r:id="rId6" imgW="292354" imgH="279643" progId="Equation.3">
                      <p:embed/>
                    </p:oleObj>
                  </mc:Choice>
                  <mc:Fallback>
                    <p:oleObj name="公式" r:id="rId6" imgW="292354" imgH="27964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 y="369"/>
                            <a:ext cx="183"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6"/>
              <p:cNvGraphicFramePr>
                <a:graphicFrameLocks noChangeAspect="1"/>
              </p:cNvGraphicFramePr>
              <p:nvPr/>
            </p:nvGraphicFramePr>
            <p:xfrm>
              <a:off x="1968" y="1081"/>
              <a:ext cx="183" cy="223"/>
            </p:xfrm>
            <a:graphic>
              <a:graphicData uri="http://schemas.openxmlformats.org/presentationml/2006/ole">
                <mc:AlternateContent xmlns:mc="http://schemas.openxmlformats.org/markup-compatibility/2006">
                  <mc:Choice xmlns:v="urn:schemas-microsoft-com:vml" Requires="v">
                    <p:oleObj spid="_x0000_s136025" name="公式" r:id="rId8" imgW="292100" imgH="355600" progId="Equation.3">
                      <p:embed/>
                    </p:oleObj>
                  </mc:Choice>
                  <mc:Fallback>
                    <p:oleObj name="公式" r:id="rId8" imgW="292100" imgH="355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8" y="1081"/>
                            <a:ext cx="183"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7" name="Group 27"/>
          <p:cNvGrpSpPr>
            <a:grpSpLocks/>
          </p:cNvGrpSpPr>
          <p:nvPr/>
        </p:nvGrpSpPr>
        <p:grpSpPr bwMode="auto">
          <a:xfrm>
            <a:off x="7546753" y="1399120"/>
            <a:ext cx="750887" cy="428625"/>
            <a:chOff x="0" y="286"/>
            <a:chExt cx="473" cy="270"/>
          </a:xfrm>
        </p:grpSpPr>
        <p:sp>
          <p:nvSpPr>
            <p:cNvPr id="28" name="Arc 28"/>
            <p:cNvSpPr>
              <a:spLocks/>
            </p:cNvSpPr>
            <p:nvPr/>
          </p:nvSpPr>
          <p:spPr bwMode="auto">
            <a:xfrm>
              <a:off x="0" y="367"/>
              <a:ext cx="192" cy="118"/>
            </a:xfrm>
            <a:custGeom>
              <a:avLst/>
              <a:gdLst>
                <a:gd name="T0" fmla="*/ 0 w 21600"/>
                <a:gd name="T1" fmla="*/ 0 h 13286"/>
                <a:gd name="T2" fmla="*/ 0 w 21600"/>
                <a:gd name="T3" fmla="*/ 0 h 13286"/>
                <a:gd name="T4" fmla="*/ 0 w 21600"/>
                <a:gd name="T5" fmla="*/ 0 h 13286"/>
                <a:gd name="T6" fmla="*/ 0 60000 65536"/>
                <a:gd name="T7" fmla="*/ 0 60000 65536"/>
                <a:gd name="T8" fmla="*/ 0 60000 65536"/>
                <a:gd name="T9" fmla="*/ 0 w 21600"/>
                <a:gd name="T10" fmla="*/ 0 h 13286"/>
                <a:gd name="T11" fmla="*/ 21600 w 21600"/>
                <a:gd name="T12" fmla="*/ 13286 h 13286"/>
              </a:gdLst>
              <a:ahLst/>
              <a:cxnLst>
                <a:cxn ang="T6">
                  <a:pos x="T0" y="T1"/>
                </a:cxn>
                <a:cxn ang="T7">
                  <a:pos x="T2" y="T3"/>
                </a:cxn>
                <a:cxn ang="T8">
                  <a:pos x="T4" y="T5"/>
                </a:cxn>
              </a:cxnLst>
              <a:rect l="T9" t="T10" r="T11" b="T12"/>
              <a:pathLst>
                <a:path w="21600" h="13286" fill="none" extrusionOk="0">
                  <a:moveTo>
                    <a:pt x="17030" y="0"/>
                  </a:moveTo>
                  <a:cubicBezTo>
                    <a:pt x="19991" y="3795"/>
                    <a:pt x="21600" y="8471"/>
                    <a:pt x="21600" y="13286"/>
                  </a:cubicBezTo>
                </a:path>
                <a:path w="21600" h="13286" stroke="0" extrusionOk="0">
                  <a:moveTo>
                    <a:pt x="17030" y="0"/>
                  </a:moveTo>
                  <a:cubicBezTo>
                    <a:pt x="19991" y="3795"/>
                    <a:pt x="21600" y="8471"/>
                    <a:pt x="21600" y="13286"/>
                  </a:cubicBezTo>
                  <a:lnTo>
                    <a:pt x="0" y="13286"/>
                  </a:lnTo>
                  <a:close/>
                </a:path>
              </a:pathLst>
            </a:custGeom>
            <a:noFill/>
            <a:ln w="19050">
              <a:solidFill>
                <a:srgbClr val="00B05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29" name="Object 29"/>
            <p:cNvGraphicFramePr>
              <a:graphicFrameLocks noChangeAspect="1"/>
            </p:cNvGraphicFramePr>
            <p:nvPr>
              <p:extLst>
                <p:ext uri="{D42A27DB-BD31-4B8C-83A1-F6EECF244321}">
                  <p14:modId xmlns:p14="http://schemas.microsoft.com/office/powerpoint/2010/main" val="1009650201"/>
                </p:ext>
              </p:extLst>
            </p:nvPr>
          </p:nvGraphicFramePr>
          <p:xfrm>
            <a:off x="235" y="286"/>
            <a:ext cx="238" cy="270"/>
          </p:xfrm>
          <a:graphic>
            <a:graphicData uri="http://schemas.openxmlformats.org/presentationml/2006/ole">
              <mc:AlternateContent xmlns:mc="http://schemas.openxmlformats.org/markup-compatibility/2006">
                <mc:Choice xmlns:v="urn:schemas-microsoft-com:vml" Requires="v">
                  <p:oleObj spid="_x0000_s136026" name="公式" r:id="rId10" imgW="152268" imgH="215713" progId="Equation.3">
                    <p:embed/>
                  </p:oleObj>
                </mc:Choice>
                <mc:Fallback>
                  <p:oleObj name="公式" r:id="rId10" imgW="152268" imgH="21571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 y="286"/>
                          <a:ext cx="23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 name="Group 32"/>
          <p:cNvGrpSpPr>
            <a:grpSpLocks/>
          </p:cNvGrpSpPr>
          <p:nvPr/>
        </p:nvGrpSpPr>
        <p:grpSpPr bwMode="auto">
          <a:xfrm>
            <a:off x="6445027" y="1240370"/>
            <a:ext cx="439738" cy="1057275"/>
            <a:chOff x="74" y="-24"/>
            <a:chExt cx="277" cy="666"/>
          </a:xfrm>
        </p:grpSpPr>
        <p:grpSp>
          <p:nvGrpSpPr>
            <p:cNvPr id="31" name="Group 33"/>
            <p:cNvGrpSpPr>
              <a:grpSpLocks/>
            </p:cNvGrpSpPr>
            <p:nvPr/>
          </p:nvGrpSpPr>
          <p:grpSpPr bwMode="auto">
            <a:xfrm>
              <a:off x="74" y="-24"/>
              <a:ext cx="215" cy="650"/>
              <a:chOff x="74" y="-24"/>
              <a:chExt cx="215" cy="650"/>
            </a:xfrm>
          </p:grpSpPr>
          <p:graphicFrame>
            <p:nvGraphicFramePr>
              <p:cNvPr id="34" name="Object 34"/>
              <p:cNvGraphicFramePr>
                <a:graphicFrameLocks noChangeAspect="1"/>
              </p:cNvGraphicFramePr>
              <p:nvPr>
                <p:extLst>
                  <p:ext uri="{D42A27DB-BD31-4B8C-83A1-F6EECF244321}">
                    <p14:modId xmlns:p14="http://schemas.microsoft.com/office/powerpoint/2010/main" val="3660569323"/>
                  </p:ext>
                </p:extLst>
              </p:nvPr>
            </p:nvGraphicFramePr>
            <p:xfrm>
              <a:off x="74" y="174"/>
              <a:ext cx="215" cy="239"/>
            </p:xfrm>
            <a:graphic>
              <a:graphicData uri="http://schemas.openxmlformats.org/presentationml/2006/ole">
                <mc:AlternateContent xmlns:mc="http://schemas.openxmlformats.org/markup-compatibility/2006">
                  <mc:Choice xmlns:v="urn:schemas-microsoft-com:vml" Requires="v">
                    <p:oleObj spid="_x0000_s136027" name="公式" r:id="rId12" imgW="126720" imgH="139680" progId="Equation.3">
                      <p:embed/>
                    </p:oleObj>
                  </mc:Choice>
                  <mc:Fallback>
                    <p:oleObj name="公式" r:id="rId12" imgW="126720" imgH="139680" progId="Equation.3">
                      <p:embed/>
                      <p:pic>
                        <p:nvPicPr>
                          <p:cNvPr id="0" name=""/>
                          <p:cNvPicPr>
                            <a:picLocks noChangeAspect="1" noChangeArrowheads="1"/>
                          </p:cNvPicPr>
                          <p:nvPr/>
                        </p:nvPicPr>
                        <p:blipFill>
                          <a:blip r:embed="rId13"/>
                          <a:srcRect/>
                          <a:stretch>
                            <a:fillRect/>
                          </a:stretch>
                        </p:blipFill>
                        <p:spPr bwMode="auto">
                          <a:xfrm>
                            <a:off x="74" y="174"/>
                            <a:ext cx="215" cy="239"/>
                          </a:xfrm>
                          <a:prstGeom prst="rect">
                            <a:avLst/>
                          </a:prstGeom>
                          <a:noFill/>
                          <a:ln>
                            <a:noFill/>
                          </a:ln>
                          <a:effectLst/>
                          <a:extLst/>
                        </p:spPr>
                      </p:pic>
                    </p:oleObj>
                  </mc:Fallback>
                </mc:AlternateContent>
              </a:graphicData>
            </a:graphic>
          </p:graphicFrame>
          <p:sp>
            <p:nvSpPr>
              <p:cNvPr id="35" name="Line 35"/>
              <p:cNvSpPr>
                <a:spLocks noChangeShapeType="1"/>
              </p:cNvSpPr>
              <p:nvPr/>
            </p:nvSpPr>
            <p:spPr bwMode="auto">
              <a:xfrm>
                <a:off x="277" y="-24"/>
                <a:ext cx="2" cy="650"/>
              </a:xfrm>
              <a:prstGeom prst="line">
                <a:avLst/>
              </a:prstGeom>
              <a:noFill/>
              <a:ln w="19050">
                <a:solidFill>
                  <a:srgbClr val="0070C0"/>
                </a:solidFill>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32" name="Line 36"/>
            <p:cNvSpPr>
              <a:spLocks noChangeShapeType="1"/>
            </p:cNvSpPr>
            <p:nvPr/>
          </p:nvSpPr>
          <p:spPr bwMode="auto">
            <a:xfrm>
              <a:off x="195" y="-17"/>
              <a:ext cx="144" cy="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3" name="Line 37"/>
            <p:cNvSpPr>
              <a:spLocks noChangeShapeType="1"/>
            </p:cNvSpPr>
            <p:nvPr/>
          </p:nvSpPr>
          <p:spPr bwMode="auto">
            <a:xfrm>
              <a:off x="207" y="642"/>
              <a:ext cx="144" cy="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36" name="Line 35"/>
          <p:cNvSpPr>
            <a:spLocks noChangeShapeType="1"/>
          </p:cNvSpPr>
          <p:nvPr/>
        </p:nvSpPr>
        <p:spPr bwMode="auto">
          <a:xfrm>
            <a:off x="7135590" y="1240254"/>
            <a:ext cx="19050" cy="1042988"/>
          </a:xfrm>
          <a:prstGeom prst="line">
            <a:avLst/>
          </a:prstGeom>
          <a:noFill/>
          <a:ln w="19050">
            <a:solidFill>
              <a:srgbClr val="008000"/>
            </a:solidFill>
            <a:prstDash val="dash"/>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37" name="Object 31"/>
          <p:cNvGraphicFramePr>
            <a:graphicFrameLocks noChangeAspect="1"/>
          </p:cNvGraphicFramePr>
          <p:nvPr>
            <p:extLst>
              <p:ext uri="{D42A27DB-BD31-4B8C-83A1-F6EECF244321}">
                <p14:modId xmlns:p14="http://schemas.microsoft.com/office/powerpoint/2010/main" val="3539741531"/>
              </p:ext>
            </p:extLst>
          </p:nvPr>
        </p:nvGraphicFramePr>
        <p:xfrm>
          <a:off x="7324726" y="2041387"/>
          <a:ext cx="856455" cy="342582"/>
        </p:xfrm>
        <a:graphic>
          <a:graphicData uri="http://schemas.openxmlformats.org/presentationml/2006/ole">
            <mc:AlternateContent xmlns:mc="http://schemas.openxmlformats.org/markup-compatibility/2006">
              <mc:Choice xmlns:v="urn:schemas-microsoft-com:vml" Requires="v">
                <p:oleObj spid="_x0000_s136028" name="公式" r:id="rId14" imgW="444240" imgH="177480" progId="Equation.3">
                  <p:embed/>
                </p:oleObj>
              </mc:Choice>
              <mc:Fallback>
                <p:oleObj name="公式" r:id="rId14" imgW="444240" imgH="177480" progId="Equation.3">
                  <p:embed/>
                  <p:pic>
                    <p:nvPicPr>
                      <p:cNvPr id="0" name=""/>
                      <p:cNvPicPr>
                        <a:picLocks noChangeAspect="1" noChangeArrowheads="1"/>
                      </p:cNvPicPr>
                      <p:nvPr/>
                    </p:nvPicPr>
                    <p:blipFill>
                      <a:blip r:embed="rId15"/>
                      <a:srcRect/>
                      <a:stretch>
                        <a:fillRect/>
                      </a:stretch>
                    </p:blipFill>
                    <p:spPr bwMode="auto">
                      <a:xfrm>
                        <a:off x="7324726" y="2041387"/>
                        <a:ext cx="856455" cy="342582"/>
                      </a:xfrm>
                      <a:prstGeom prst="rect">
                        <a:avLst/>
                      </a:prstGeom>
                      <a:noFill/>
                      <a:ln>
                        <a:noFill/>
                      </a:ln>
                      <a:effectLst/>
                      <a:extLst/>
                    </p:spPr>
                  </p:pic>
                </p:oleObj>
              </mc:Fallback>
            </mc:AlternateContent>
          </a:graphicData>
        </a:graphic>
      </p:graphicFrame>
      <p:sp>
        <p:nvSpPr>
          <p:cNvPr id="38" name="Line 35"/>
          <p:cNvSpPr>
            <a:spLocks noChangeShapeType="1"/>
          </p:cNvSpPr>
          <p:nvPr/>
        </p:nvSpPr>
        <p:spPr bwMode="auto">
          <a:xfrm>
            <a:off x="9871679" y="1204087"/>
            <a:ext cx="19050" cy="1042988"/>
          </a:xfrm>
          <a:prstGeom prst="line">
            <a:avLst/>
          </a:prstGeom>
          <a:noFill/>
          <a:ln w="28575">
            <a:solidFill>
              <a:srgbClr val="E628C2"/>
            </a:solidFill>
            <a:prstDash val="dash"/>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39" name="Object 30"/>
          <p:cNvGraphicFramePr>
            <a:graphicFrameLocks noChangeAspect="1"/>
          </p:cNvGraphicFramePr>
          <p:nvPr>
            <p:extLst>
              <p:ext uri="{D42A27DB-BD31-4B8C-83A1-F6EECF244321}">
                <p14:modId xmlns:p14="http://schemas.microsoft.com/office/powerpoint/2010/main" val="305933844"/>
              </p:ext>
            </p:extLst>
          </p:nvPr>
        </p:nvGraphicFramePr>
        <p:xfrm>
          <a:off x="9836151" y="744400"/>
          <a:ext cx="557212" cy="663575"/>
        </p:xfrm>
        <a:graphic>
          <a:graphicData uri="http://schemas.openxmlformats.org/presentationml/2006/ole">
            <mc:AlternateContent xmlns:mc="http://schemas.openxmlformats.org/markup-compatibility/2006">
              <mc:Choice xmlns:v="urn:schemas-microsoft-com:vml" Requires="v">
                <p:oleObj spid="_x0000_s136029" name="公式" r:id="rId16" imgW="190440" imgH="228600" progId="Equation.3">
                  <p:embed/>
                </p:oleObj>
              </mc:Choice>
              <mc:Fallback>
                <p:oleObj name="公式" r:id="rId16" imgW="190440" imgH="228600" progId="Equation.3">
                  <p:embed/>
                  <p:pic>
                    <p:nvPicPr>
                      <p:cNvPr id="0" name=""/>
                      <p:cNvPicPr>
                        <a:picLocks noChangeAspect="1" noChangeArrowheads="1"/>
                      </p:cNvPicPr>
                      <p:nvPr/>
                    </p:nvPicPr>
                    <p:blipFill>
                      <a:blip r:embed="rId17"/>
                      <a:srcRect/>
                      <a:stretch>
                        <a:fillRect/>
                      </a:stretch>
                    </p:blipFill>
                    <p:spPr bwMode="auto">
                      <a:xfrm>
                        <a:off x="9836151" y="744400"/>
                        <a:ext cx="557212"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44"/>
          <p:cNvGraphicFramePr>
            <a:graphicFrameLocks noChangeAspect="1"/>
          </p:cNvGraphicFramePr>
          <p:nvPr>
            <p:extLst>
              <p:ext uri="{D42A27DB-BD31-4B8C-83A1-F6EECF244321}">
                <p14:modId xmlns:p14="http://schemas.microsoft.com/office/powerpoint/2010/main" val="1815660025"/>
              </p:ext>
            </p:extLst>
          </p:nvPr>
        </p:nvGraphicFramePr>
        <p:xfrm>
          <a:off x="1813915" y="277130"/>
          <a:ext cx="1153505" cy="461402"/>
        </p:xfrm>
        <a:graphic>
          <a:graphicData uri="http://schemas.openxmlformats.org/presentationml/2006/ole">
            <mc:AlternateContent xmlns:mc="http://schemas.openxmlformats.org/markup-compatibility/2006">
              <mc:Choice xmlns:v="urn:schemas-microsoft-com:vml" Requires="v">
                <p:oleObj spid="_x0000_s136030" name="公式" r:id="rId18" imgW="444240" imgH="177480" progId="Equation.3">
                  <p:embed/>
                </p:oleObj>
              </mc:Choice>
              <mc:Fallback>
                <p:oleObj name="公式" r:id="rId18" imgW="444240" imgH="177480" progId="Equation.3">
                  <p:embed/>
                  <p:pic>
                    <p:nvPicPr>
                      <p:cNvPr id="0" name=""/>
                      <p:cNvPicPr>
                        <a:picLocks noChangeAspect="1" noChangeArrowheads="1"/>
                      </p:cNvPicPr>
                      <p:nvPr/>
                    </p:nvPicPr>
                    <p:blipFill>
                      <a:blip r:embed="rId19"/>
                      <a:srcRect/>
                      <a:stretch>
                        <a:fillRect/>
                      </a:stretch>
                    </p:blipFill>
                    <p:spPr bwMode="auto">
                      <a:xfrm>
                        <a:off x="1813915" y="277130"/>
                        <a:ext cx="1153505" cy="461402"/>
                      </a:xfrm>
                      <a:prstGeom prst="rect">
                        <a:avLst/>
                      </a:prstGeom>
                      <a:noFill/>
                      <a:ln>
                        <a:noFill/>
                      </a:ln>
                      <a:effectLst/>
                      <a:extLst/>
                    </p:spPr>
                  </p:pic>
                </p:oleObj>
              </mc:Fallback>
            </mc:AlternateContent>
          </a:graphicData>
        </a:graphic>
      </p:graphicFrame>
      <p:graphicFrame>
        <p:nvGraphicFramePr>
          <p:cNvPr id="43" name="Object 43"/>
          <p:cNvGraphicFramePr>
            <a:graphicFrameLocks noChangeAspect="1"/>
          </p:cNvGraphicFramePr>
          <p:nvPr>
            <p:extLst>
              <p:ext uri="{D42A27DB-BD31-4B8C-83A1-F6EECF244321}">
                <p14:modId xmlns:p14="http://schemas.microsoft.com/office/powerpoint/2010/main" val="3203503922"/>
              </p:ext>
            </p:extLst>
          </p:nvPr>
        </p:nvGraphicFramePr>
        <p:xfrm>
          <a:off x="3317765" y="38603"/>
          <a:ext cx="1719263" cy="1060450"/>
        </p:xfrm>
        <a:graphic>
          <a:graphicData uri="http://schemas.openxmlformats.org/presentationml/2006/ole">
            <mc:AlternateContent xmlns:mc="http://schemas.openxmlformats.org/markup-compatibility/2006">
              <mc:Choice xmlns:v="urn:schemas-microsoft-com:vml" Requires="v">
                <p:oleObj spid="_x0000_s136031" name="公式" r:id="rId20" imgW="634725" imgH="393529" progId="Equation.3">
                  <p:embed/>
                </p:oleObj>
              </mc:Choice>
              <mc:Fallback>
                <p:oleObj name="公式" r:id="rId20" imgW="634725" imgH="39352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17765" y="38603"/>
                        <a:ext cx="1719263"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44"/>
          <p:cNvGraphicFramePr>
            <a:graphicFrameLocks noChangeAspect="1"/>
          </p:cNvGraphicFramePr>
          <p:nvPr>
            <p:extLst>
              <p:ext uri="{D42A27DB-BD31-4B8C-83A1-F6EECF244321}">
                <p14:modId xmlns:p14="http://schemas.microsoft.com/office/powerpoint/2010/main" val="2209216664"/>
              </p:ext>
            </p:extLst>
          </p:nvPr>
        </p:nvGraphicFramePr>
        <p:xfrm>
          <a:off x="5116402" y="44953"/>
          <a:ext cx="965200" cy="1054100"/>
        </p:xfrm>
        <a:graphic>
          <a:graphicData uri="http://schemas.openxmlformats.org/presentationml/2006/ole">
            <mc:AlternateContent xmlns:mc="http://schemas.openxmlformats.org/markup-compatibility/2006">
              <mc:Choice xmlns:v="urn:schemas-microsoft-com:vml" Requires="v">
                <p:oleObj spid="_x0000_s136032" name="公式" r:id="rId22" imgW="965619" imgH="1054558" progId="Equation.3">
                  <p:embed/>
                </p:oleObj>
              </mc:Choice>
              <mc:Fallback>
                <p:oleObj name="公式" r:id="rId22" imgW="965619" imgH="1054558"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16402" y="44953"/>
                        <a:ext cx="965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 name="Object 43"/>
          <p:cNvGraphicFramePr>
            <a:graphicFrameLocks noChangeAspect="1"/>
          </p:cNvGraphicFramePr>
          <p:nvPr>
            <p:extLst>
              <p:ext uri="{D42A27DB-BD31-4B8C-83A1-F6EECF244321}">
                <p14:modId xmlns:p14="http://schemas.microsoft.com/office/powerpoint/2010/main" val="3224072630"/>
              </p:ext>
            </p:extLst>
          </p:nvPr>
        </p:nvGraphicFramePr>
        <p:xfrm>
          <a:off x="2153412" y="1039211"/>
          <a:ext cx="2063750" cy="582613"/>
        </p:xfrm>
        <a:graphic>
          <a:graphicData uri="http://schemas.openxmlformats.org/presentationml/2006/ole">
            <mc:AlternateContent xmlns:mc="http://schemas.openxmlformats.org/markup-compatibility/2006">
              <mc:Choice xmlns:v="urn:schemas-microsoft-com:vml" Requires="v">
                <p:oleObj spid="_x0000_s136033" name="公式" r:id="rId24" imgW="761760" imgH="215640" progId="Equation.3">
                  <p:embed/>
                </p:oleObj>
              </mc:Choice>
              <mc:Fallback>
                <p:oleObj name="公式" r:id="rId24" imgW="761760" imgH="215640" progId="Equation.3">
                  <p:embed/>
                  <p:pic>
                    <p:nvPicPr>
                      <p:cNvPr id="0" name=""/>
                      <p:cNvPicPr>
                        <a:picLocks noChangeAspect="1" noChangeArrowheads="1"/>
                      </p:cNvPicPr>
                      <p:nvPr/>
                    </p:nvPicPr>
                    <p:blipFill>
                      <a:blip r:embed="rId25"/>
                      <a:srcRect/>
                      <a:stretch>
                        <a:fillRect/>
                      </a:stretch>
                    </p:blipFill>
                    <p:spPr bwMode="auto">
                      <a:xfrm>
                        <a:off x="2153412" y="1039211"/>
                        <a:ext cx="20637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 name="Text Box 2"/>
          <p:cNvSpPr txBox="1">
            <a:spLocks noChangeArrowheads="1"/>
          </p:cNvSpPr>
          <p:nvPr/>
        </p:nvSpPr>
        <p:spPr bwMode="auto">
          <a:xfrm>
            <a:off x="1960293" y="1587159"/>
            <a:ext cx="3830460" cy="1384995"/>
          </a:xfrm>
          <a:prstGeom prst="rect">
            <a:avLst/>
          </a:prstGeom>
          <a:noFill/>
          <a:ln w="9525">
            <a:noFill/>
            <a:miter lim="800000"/>
            <a:headEnd/>
            <a:tailEnd/>
          </a:ln>
        </p:spPr>
        <p:txBody>
          <a:bodyPr wrap="square">
            <a:spAutoFit/>
          </a:bodyPr>
          <a:lstStyle/>
          <a:p>
            <a:pPr fontAlgn="auto">
              <a:spcBef>
                <a:spcPts val="0"/>
              </a:spcBef>
              <a:spcAft>
                <a:spcPts val="0"/>
              </a:spcAft>
              <a:defRPr/>
            </a:pPr>
            <a:r>
              <a:rPr lang="zh-CN" altLang="en-US" sz="2800" b="1" kern="0" dirty="0">
                <a:solidFill>
                  <a:srgbClr val="008000"/>
                </a:solidFill>
                <a:latin typeface="+mn-lt"/>
                <a:ea typeface="+mn-ea"/>
              </a:rPr>
              <a:t>电子通过单缝后，动量在</a:t>
            </a:r>
            <a:r>
              <a:rPr lang="zh-CN" altLang="zh-CN" sz="2800" b="1" i="1" kern="0" dirty="0">
                <a:solidFill>
                  <a:srgbClr val="FF0000"/>
                </a:solidFill>
                <a:latin typeface="Times New Roman" panose="02020603050405020304" pitchFamily="18" charset="0"/>
                <a:ea typeface="+mn-ea"/>
                <a:cs typeface="Times New Roman" panose="02020603050405020304" pitchFamily="18" charset="0"/>
              </a:rPr>
              <a:t>x</a:t>
            </a:r>
            <a:r>
              <a:rPr lang="zh-CN" altLang="en-US" sz="2800" b="1" kern="0" dirty="0">
                <a:solidFill>
                  <a:srgbClr val="008000"/>
                </a:solidFill>
                <a:latin typeface="+mn-lt"/>
                <a:ea typeface="+mn-ea"/>
              </a:rPr>
              <a:t>方向上的分量</a:t>
            </a:r>
            <a:r>
              <a:rPr lang="en-US" altLang="zh-CN" sz="2800" b="1" kern="0" dirty="0">
                <a:solidFill>
                  <a:srgbClr val="FF0000"/>
                </a:solidFill>
                <a:latin typeface="+mn-lt"/>
                <a:ea typeface="+mn-ea"/>
              </a:rPr>
              <a:t>p</a:t>
            </a:r>
            <a:r>
              <a:rPr lang="zh-CN" altLang="zh-CN" sz="2800" b="1" kern="0" baseline="-25000" dirty="0">
                <a:solidFill>
                  <a:srgbClr val="FF0000"/>
                </a:solidFill>
                <a:latin typeface="+mn-lt"/>
                <a:ea typeface="+mn-ea"/>
              </a:rPr>
              <a:t>X</a:t>
            </a:r>
            <a:r>
              <a:rPr lang="zh-CN" altLang="en-US" sz="2800" b="1" kern="0" dirty="0">
                <a:solidFill>
                  <a:srgbClr val="008000"/>
                </a:solidFill>
                <a:latin typeface="+mn-lt"/>
                <a:ea typeface="+mn-ea"/>
              </a:rPr>
              <a:t>的大小为：</a:t>
            </a:r>
          </a:p>
        </p:txBody>
      </p:sp>
      <p:sp>
        <p:nvSpPr>
          <p:cNvPr id="65" name="Line 33"/>
          <p:cNvSpPr>
            <a:spLocks noChangeShapeType="1"/>
          </p:cNvSpPr>
          <p:nvPr/>
        </p:nvSpPr>
        <p:spPr bwMode="auto">
          <a:xfrm flipV="1">
            <a:off x="7526114" y="3973510"/>
            <a:ext cx="1752600" cy="914400"/>
          </a:xfrm>
          <a:prstGeom prst="line">
            <a:avLst/>
          </a:prstGeom>
          <a:noFill/>
          <a:ln w="38100">
            <a:solidFill>
              <a:srgbClr val="000000"/>
            </a:solidFill>
            <a:round/>
            <a:headEnd/>
            <a:tailEnd type="triangle" w="med" len="me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6" name="Line 81"/>
          <p:cNvSpPr>
            <a:spLocks noChangeShapeType="1"/>
          </p:cNvSpPr>
          <p:nvPr/>
        </p:nvSpPr>
        <p:spPr bwMode="auto">
          <a:xfrm flipV="1">
            <a:off x="7557864" y="4833935"/>
            <a:ext cx="1720850" cy="41275"/>
          </a:xfrm>
          <a:prstGeom prst="line">
            <a:avLst/>
          </a:prstGeom>
          <a:noFill/>
          <a:ln w="38100">
            <a:solidFill>
              <a:srgbClr val="9900CC"/>
            </a:solidFill>
            <a:round/>
            <a:headEnd type="none" w="med" len="sm"/>
            <a:tailEnd type="triangle" w="med" len="sm"/>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7" name="Line 34"/>
          <p:cNvSpPr>
            <a:spLocks noChangeShapeType="1"/>
          </p:cNvSpPr>
          <p:nvPr/>
        </p:nvSpPr>
        <p:spPr bwMode="auto">
          <a:xfrm>
            <a:off x="9324752" y="3973510"/>
            <a:ext cx="0" cy="882650"/>
          </a:xfrm>
          <a:prstGeom prst="line">
            <a:avLst/>
          </a:prstGeom>
          <a:noFill/>
          <a:ln w="57150">
            <a:solidFill>
              <a:srgbClr val="CC0000"/>
            </a:solidFill>
            <a:round/>
            <a:headEnd type="triangle" w="med" len="med"/>
            <a:tailEnd type="none" w="sm" len="sm"/>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68" name="Object 43"/>
          <p:cNvGraphicFramePr>
            <a:graphicFrameLocks noChangeAspect="1"/>
          </p:cNvGraphicFramePr>
          <p:nvPr>
            <p:extLst>
              <p:ext uri="{D42A27DB-BD31-4B8C-83A1-F6EECF244321}">
                <p14:modId xmlns:p14="http://schemas.microsoft.com/office/powerpoint/2010/main" val="4173718346"/>
              </p:ext>
            </p:extLst>
          </p:nvPr>
        </p:nvGraphicFramePr>
        <p:xfrm>
          <a:off x="8429402" y="3357560"/>
          <a:ext cx="544512" cy="730250"/>
        </p:xfrm>
        <a:graphic>
          <a:graphicData uri="http://schemas.openxmlformats.org/presentationml/2006/ole">
            <mc:AlternateContent xmlns:mc="http://schemas.openxmlformats.org/markup-compatibility/2006">
              <mc:Choice xmlns:v="urn:schemas-microsoft-com:vml" Requires="v">
                <p:oleObj spid="_x0000_s136034" name="公式" r:id="rId26" imgW="123903" imgH="171408" progId="Equation.3">
                  <p:embed/>
                </p:oleObj>
              </mc:Choice>
              <mc:Fallback>
                <p:oleObj name="公式" r:id="rId26" imgW="123903" imgH="171408"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429402" y="3357560"/>
                        <a:ext cx="544512"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5"/>
          <p:cNvGraphicFramePr>
            <a:graphicFrameLocks noChangeAspect="1"/>
          </p:cNvGraphicFramePr>
          <p:nvPr>
            <p:extLst>
              <p:ext uri="{D42A27DB-BD31-4B8C-83A1-F6EECF244321}">
                <p14:modId xmlns:p14="http://schemas.microsoft.com/office/powerpoint/2010/main" val="4282620695"/>
              </p:ext>
            </p:extLst>
          </p:nvPr>
        </p:nvGraphicFramePr>
        <p:xfrm>
          <a:off x="9278715" y="4018297"/>
          <a:ext cx="682625" cy="815975"/>
        </p:xfrm>
        <a:graphic>
          <a:graphicData uri="http://schemas.openxmlformats.org/presentationml/2006/ole">
            <mc:AlternateContent xmlns:mc="http://schemas.openxmlformats.org/markup-compatibility/2006">
              <mc:Choice xmlns:v="urn:schemas-microsoft-com:vml" Requires="v">
                <p:oleObj spid="_x0000_s136035" name="公式" r:id="rId28" imgW="161965" imgH="200021" progId="Equation.3">
                  <p:embed/>
                </p:oleObj>
              </mc:Choice>
              <mc:Fallback>
                <p:oleObj name="公式" r:id="rId28" imgW="161965" imgH="200021"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278715" y="4018297"/>
                        <a:ext cx="682625"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 name="矩形 21"/>
          <p:cNvSpPr>
            <a:spLocks noChangeArrowheads="1"/>
          </p:cNvSpPr>
          <p:nvPr/>
        </p:nvSpPr>
        <p:spPr bwMode="auto">
          <a:xfrm>
            <a:off x="8016652" y="4443410"/>
            <a:ext cx="544512"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2800" kern="0">
                <a:solidFill>
                  <a:srgbClr val="000000"/>
                </a:solidFill>
                <a:latin typeface="Times New Roman" pitchFamily="18" charset="0"/>
                <a:ea typeface="+mn-ea"/>
              </a:rPr>
              <a:t>）</a:t>
            </a:r>
          </a:p>
        </p:txBody>
      </p:sp>
      <p:graphicFrame>
        <p:nvGraphicFramePr>
          <p:cNvPr id="71" name="Object 37"/>
          <p:cNvGraphicFramePr>
            <a:graphicFrameLocks noChangeAspect="1"/>
          </p:cNvGraphicFramePr>
          <p:nvPr>
            <p:extLst>
              <p:ext uri="{D42A27DB-BD31-4B8C-83A1-F6EECF244321}">
                <p14:modId xmlns:p14="http://schemas.microsoft.com/office/powerpoint/2010/main" val="3944160410"/>
              </p:ext>
            </p:extLst>
          </p:nvPr>
        </p:nvGraphicFramePr>
        <p:xfrm>
          <a:off x="8461152" y="4381499"/>
          <a:ext cx="323850" cy="452437"/>
        </p:xfrm>
        <a:graphic>
          <a:graphicData uri="http://schemas.openxmlformats.org/presentationml/2006/ole">
            <mc:AlternateContent xmlns:mc="http://schemas.openxmlformats.org/markup-compatibility/2006">
              <mc:Choice xmlns:v="urn:schemas-microsoft-com:vml" Requires="v">
                <p:oleObj spid="_x0000_s136036" name="公式" r:id="rId30" imgW="95289" imgH="152512" progId="Equation.3">
                  <p:embed/>
                </p:oleObj>
              </mc:Choice>
              <mc:Fallback>
                <p:oleObj name="公式" r:id="rId30" imgW="95289" imgH="152512"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461152" y="4381499"/>
                        <a:ext cx="32385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3"/>
          <p:cNvGraphicFramePr>
            <a:graphicFrameLocks noChangeAspect="1"/>
          </p:cNvGraphicFramePr>
          <p:nvPr>
            <p:extLst>
              <p:ext uri="{D42A27DB-BD31-4B8C-83A1-F6EECF244321}">
                <p14:modId xmlns:p14="http://schemas.microsoft.com/office/powerpoint/2010/main" val="286201649"/>
              </p:ext>
            </p:extLst>
          </p:nvPr>
        </p:nvGraphicFramePr>
        <p:xfrm>
          <a:off x="2035875" y="2998194"/>
          <a:ext cx="2109788" cy="549275"/>
        </p:xfrm>
        <a:graphic>
          <a:graphicData uri="http://schemas.openxmlformats.org/presentationml/2006/ole">
            <mc:AlternateContent xmlns:mc="http://schemas.openxmlformats.org/markup-compatibility/2006">
              <mc:Choice xmlns:v="urn:schemas-microsoft-com:vml" Requires="v">
                <p:oleObj spid="_x0000_s136037" name="公式" r:id="rId32" imgW="761760" imgH="215640" progId="Equation.3">
                  <p:embed/>
                </p:oleObj>
              </mc:Choice>
              <mc:Fallback>
                <p:oleObj name="公式" r:id="rId32" imgW="761760" imgH="215640" progId="Equation.3">
                  <p:embed/>
                  <p:pic>
                    <p:nvPicPr>
                      <p:cNvPr id="0" name=""/>
                      <p:cNvPicPr>
                        <a:picLocks noChangeAspect="1" noChangeArrowheads="1"/>
                      </p:cNvPicPr>
                      <p:nvPr/>
                    </p:nvPicPr>
                    <p:blipFill>
                      <a:blip r:embed="rId33"/>
                      <a:srcRect/>
                      <a:stretch>
                        <a:fillRect/>
                      </a:stretch>
                    </p:blipFill>
                    <p:spPr bwMode="auto">
                      <a:xfrm>
                        <a:off x="2035875" y="2998194"/>
                        <a:ext cx="2109788" cy="549275"/>
                      </a:xfrm>
                      <a:prstGeom prst="rect">
                        <a:avLst/>
                      </a:prstGeom>
                      <a:noFill/>
                      <a:ln>
                        <a:noFill/>
                      </a:ln>
                      <a:extLst/>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2906775531"/>
              </p:ext>
            </p:extLst>
          </p:nvPr>
        </p:nvGraphicFramePr>
        <p:xfrm>
          <a:off x="4156869" y="2979197"/>
          <a:ext cx="1944818" cy="546980"/>
        </p:xfrm>
        <a:graphic>
          <a:graphicData uri="http://schemas.openxmlformats.org/presentationml/2006/ole">
            <mc:AlternateContent xmlns:mc="http://schemas.openxmlformats.org/markup-compatibility/2006">
              <mc:Choice xmlns:v="urn:schemas-microsoft-com:vml" Requires="v">
                <p:oleObj spid="_x0000_s136038" name="公式" r:id="rId34" imgW="812520" imgH="228600" progId="Equation.3">
                  <p:embed/>
                </p:oleObj>
              </mc:Choice>
              <mc:Fallback>
                <p:oleObj name="公式" r:id="rId34" imgW="812520" imgH="228600" progId="Equation.3">
                  <p:embed/>
                  <p:pic>
                    <p:nvPicPr>
                      <p:cNvPr id="0" name=""/>
                      <p:cNvPicPr/>
                      <p:nvPr/>
                    </p:nvPicPr>
                    <p:blipFill>
                      <a:blip r:embed="rId35"/>
                      <a:stretch>
                        <a:fillRect/>
                      </a:stretch>
                    </p:blipFill>
                    <p:spPr>
                      <a:xfrm>
                        <a:off x="4156869" y="2979197"/>
                        <a:ext cx="1944818" cy="546980"/>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3337499749"/>
              </p:ext>
            </p:extLst>
          </p:nvPr>
        </p:nvGraphicFramePr>
        <p:xfrm>
          <a:off x="6272784" y="2979198"/>
          <a:ext cx="1552575" cy="517525"/>
        </p:xfrm>
        <a:graphic>
          <a:graphicData uri="http://schemas.openxmlformats.org/presentationml/2006/ole">
            <mc:AlternateContent xmlns:mc="http://schemas.openxmlformats.org/markup-compatibility/2006">
              <mc:Choice xmlns:v="urn:schemas-microsoft-com:vml" Requires="v">
                <p:oleObj spid="_x0000_s136039" name="公式" r:id="rId36" imgW="647640" imgH="215640" progId="Equation.3">
                  <p:embed/>
                </p:oleObj>
              </mc:Choice>
              <mc:Fallback>
                <p:oleObj name="公式" r:id="rId36" imgW="647640" imgH="215640" progId="Equation.3">
                  <p:embed/>
                  <p:pic>
                    <p:nvPicPr>
                      <p:cNvPr id="0" name=""/>
                      <p:cNvPicPr/>
                      <p:nvPr/>
                    </p:nvPicPr>
                    <p:blipFill>
                      <a:blip r:embed="rId37"/>
                      <a:stretch>
                        <a:fillRect/>
                      </a:stretch>
                    </p:blipFill>
                    <p:spPr>
                      <a:xfrm>
                        <a:off x="6272784" y="2979198"/>
                        <a:ext cx="1552575" cy="517525"/>
                      </a:xfrm>
                      <a:prstGeom prst="rect">
                        <a:avLst/>
                      </a:prstGeom>
                    </p:spPr>
                  </p:pic>
                </p:oleObj>
              </mc:Fallback>
            </mc:AlternateContent>
          </a:graphicData>
        </a:graphic>
      </p:graphicFrame>
      <p:sp>
        <p:nvSpPr>
          <p:cNvPr id="81" name="Text Box 8"/>
          <p:cNvSpPr txBox="1">
            <a:spLocks noChangeArrowheads="1"/>
          </p:cNvSpPr>
          <p:nvPr/>
        </p:nvSpPr>
        <p:spPr bwMode="auto">
          <a:xfrm>
            <a:off x="1942878" y="3601358"/>
            <a:ext cx="5278437" cy="954087"/>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800" b="1" kern="0" dirty="0">
                <a:solidFill>
                  <a:srgbClr val="E628C2"/>
                </a:solidFill>
                <a:latin typeface="+mn-lt"/>
                <a:ea typeface="+mn-ea"/>
              </a:rPr>
              <a:t>电子通过单缝后，</a:t>
            </a:r>
            <a:r>
              <a:rPr lang="zh-CN" altLang="en-US" sz="2800" b="1" kern="0" dirty="0">
                <a:solidFill>
                  <a:srgbClr val="E628C2"/>
                </a:solidFill>
              </a:rPr>
              <a:t>动量</a:t>
            </a:r>
            <a:r>
              <a:rPr lang="zh-CN" altLang="en-US" sz="2800" b="1" kern="0" dirty="0">
                <a:solidFill>
                  <a:srgbClr val="E628C2"/>
                </a:solidFill>
                <a:latin typeface="+mn-lt"/>
                <a:ea typeface="+mn-ea"/>
              </a:rPr>
              <a:t>在</a:t>
            </a:r>
            <a:r>
              <a:rPr lang="zh-CN" altLang="zh-CN" sz="2800" b="1" i="1" kern="0" dirty="0">
                <a:latin typeface="Times New Roman" panose="02020603050405020304" pitchFamily="18" charset="0"/>
                <a:ea typeface="+mn-ea"/>
                <a:cs typeface="Times New Roman" panose="02020603050405020304" pitchFamily="18" charset="0"/>
              </a:rPr>
              <a:t>x</a:t>
            </a:r>
            <a:r>
              <a:rPr lang="zh-CN" altLang="en-US" sz="2800" b="1" kern="0" dirty="0">
                <a:solidFill>
                  <a:srgbClr val="E628C2"/>
                </a:solidFill>
                <a:latin typeface="+mn-lt"/>
                <a:ea typeface="+mn-ea"/>
              </a:rPr>
              <a:t>方向的分量的不确定量为：</a:t>
            </a:r>
          </a:p>
        </p:txBody>
      </p:sp>
      <p:graphicFrame>
        <p:nvGraphicFramePr>
          <p:cNvPr id="82" name="Object 9"/>
          <p:cNvGraphicFramePr>
            <a:graphicFrameLocks noChangeAspect="1"/>
          </p:cNvGraphicFramePr>
          <p:nvPr>
            <p:extLst>
              <p:ext uri="{D42A27DB-BD31-4B8C-83A1-F6EECF244321}">
                <p14:modId xmlns:p14="http://schemas.microsoft.com/office/powerpoint/2010/main" val="332411870"/>
              </p:ext>
            </p:extLst>
          </p:nvPr>
        </p:nvGraphicFramePr>
        <p:xfrm>
          <a:off x="2741613" y="4427539"/>
          <a:ext cx="2830512" cy="688975"/>
        </p:xfrm>
        <a:graphic>
          <a:graphicData uri="http://schemas.openxmlformats.org/presentationml/2006/ole">
            <mc:AlternateContent xmlns:mc="http://schemas.openxmlformats.org/markup-compatibility/2006">
              <mc:Choice xmlns:v="urn:schemas-microsoft-com:vml" Requires="v">
                <p:oleObj spid="_x0000_s136040" name="公式" r:id="rId38" imgW="939600" imgH="228600" progId="Equation.3">
                  <p:embed/>
                </p:oleObj>
              </mc:Choice>
              <mc:Fallback>
                <p:oleObj name="公式" r:id="rId38" imgW="939600" imgH="228600" progId="Equation.3">
                  <p:embed/>
                  <p:pic>
                    <p:nvPicPr>
                      <p:cNvPr id="0" name=""/>
                      <p:cNvPicPr>
                        <a:picLocks noChangeAspect="1" noChangeArrowheads="1"/>
                      </p:cNvPicPr>
                      <p:nvPr/>
                    </p:nvPicPr>
                    <p:blipFill>
                      <a:blip r:embed="rId39"/>
                      <a:srcRect/>
                      <a:stretch>
                        <a:fillRect/>
                      </a:stretch>
                    </p:blipFill>
                    <p:spPr bwMode="auto">
                      <a:xfrm>
                        <a:off x="2741613" y="4427539"/>
                        <a:ext cx="2830512" cy="688975"/>
                      </a:xfrm>
                      <a:prstGeom prst="rect">
                        <a:avLst/>
                      </a:prstGeom>
                      <a:noFill/>
                      <a:ln>
                        <a:noFill/>
                      </a:ln>
                      <a:extLst/>
                    </p:spPr>
                  </p:pic>
                </p:oleObj>
              </mc:Fallback>
            </mc:AlternateContent>
          </a:graphicData>
        </a:graphic>
      </p:graphicFrame>
      <p:graphicFrame>
        <p:nvGraphicFramePr>
          <p:cNvPr id="83" name="对象 82"/>
          <p:cNvGraphicFramePr>
            <a:graphicFrameLocks noChangeAspect="1"/>
          </p:cNvGraphicFramePr>
          <p:nvPr>
            <p:extLst>
              <p:ext uri="{D42A27DB-BD31-4B8C-83A1-F6EECF244321}">
                <p14:modId xmlns:p14="http://schemas.microsoft.com/office/powerpoint/2010/main" val="4214155617"/>
              </p:ext>
            </p:extLst>
          </p:nvPr>
        </p:nvGraphicFramePr>
        <p:xfrm>
          <a:off x="5505450" y="4192589"/>
          <a:ext cx="1174750" cy="1069975"/>
        </p:xfrm>
        <a:graphic>
          <a:graphicData uri="http://schemas.openxmlformats.org/presentationml/2006/ole">
            <mc:AlternateContent xmlns:mc="http://schemas.openxmlformats.org/markup-compatibility/2006">
              <mc:Choice xmlns:v="urn:schemas-microsoft-com:vml" Requires="v">
                <p:oleObj spid="_x0000_s136041" name="公式" r:id="rId40" imgW="431640" imgH="393480" progId="Equation.3">
                  <p:embed/>
                </p:oleObj>
              </mc:Choice>
              <mc:Fallback>
                <p:oleObj name="公式" r:id="rId40" imgW="431640" imgH="393480" progId="Equation.3">
                  <p:embed/>
                  <p:pic>
                    <p:nvPicPr>
                      <p:cNvPr id="0" name=""/>
                      <p:cNvPicPr/>
                      <p:nvPr/>
                    </p:nvPicPr>
                    <p:blipFill>
                      <a:blip r:embed="rId41"/>
                      <a:stretch>
                        <a:fillRect/>
                      </a:stretch>
                    </p:blipFill>
                    <p:spPr>
                      <a:xfrm>
                        <a:off x="5505450" y="4192589"/>
                        <a:ext cx="1174750" cy="1069975"/>
                      </a:xfrm>
                      <a:prstGeom prst="rect">
                        <a:avLst/>
                      </a:prstGeom>
                    </p:spPr>
                  </p:pic>
                </p:oleObj>
              </mc:Fallback>
            </mc:AlternateContent>
          </a:graphicData>
        </a:graphic>
      </p:graphicFrame>
      <p:grpSp>
        <p:nvGrpSpPr>
          <p:cNvPr id="84" name="Group 4"/>
          <p:cNvGrpSpPr>
            <a:grpSpLocks/>
          </p:cNvGrpSpPr>
          <p:nvPr/>
        </p:nvGrpSpPr>
        <p:grpSpPr bwMode="auto">
          <a:xfrm>
            <a:off x="1957430" y="5156801"/>
            <a:ext cx="6858000" cy="568325"/>
            <a:chOff x="0" y="71"/>
            <a:chExt cx="4320" cy="358"/>
          </a:xfrm>
        </p:grpSpPr>
        <p:sp>
          <p:nvSpPr>
            <p:cNvPr id="85" name="Text Box 5"/>
            <p:cNvSpPr txBox="1">
              <a:spLocks noChangeArrowheads="1"/>
            </p:cNvSpPr>
            <p:nvPr/>
          </p:nvSpPr>
          <p:spPr bwMode="auto">
            <a:xfrm>
              <a:off x="0" y="71"/>
              <a:ext cx="4320" cy="33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800" b="1" kern="0" dirty="0">
                  <a:solidFill>
                    <a:srgbClr val="3333CC"/>
                  </a:solidFill>
                  <a:latin typeface="+mn-lt"/>
                  <a:ea typeface="+mn-ea"/>
                </a:rPr>
                <a:t>代入德布罗意关系：                      得出：</a:t>
              </a:r>
            </a:p>
          </p:txBody>
        </p:sp>
        <p:graphicFrame>
          <p:nvGraphicFramePr>
            <p:cNvPr id="86" name="Object 6"/>
            <p:cNvGraphicFramePr>
              <a:graphicFrameLocks noChangeAspect="1"/>
            </p:cNvGraphicFramePr>
            <p:nvPr/>
          </p:nvGraphicFramePr>
          <p:xfrm>
            <a:off x="1971" y="71"/>
            <a:ext cx="1161" cy="358"/>
          </p:xfrm>
          <a:graphic>
            <a:graphicData uri="http://schemas.openxmlformats.org/presentationml/2006/ole">
              <mc:AlternateContent xmlns:mc="http://schemas.openxmlformats.org/markup-compatibility/2006">
                <mc:Choice xmlns:v="urn:schemas-microsoft-com:vml" Requires="v">
                  <p:oleObj spid="_x0000_s136042" name="公式" r:id="rId42" imgW="469696" imgH="203112" progId="Equation.3">
                    <p:embed/>
                  </p:oleObj>
                </mc:Choice>
                <mc:Fallback>
                  <p:oleObj name="公式" r:id="rId42" imgW="469696" imgH="203112"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971" y="71"/>
                          <a:ext cx="116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7" name="Object 7"/>
          <p:cNvGraphicFramePr>
            <a:graphicFrameLocks noChangeAspect="1"/>
          </p:cNvGraphicFramePr>
          <p:nvPr>
            <p:extLst>
              <p:ext uri="{D42A27DB-BD31-4B8C-83A1-F6EECF244321}">
                <p14:modId xmlns:p14="http://schemas.microsoft.com/office/powerpoint/2010/main" val="3717255882"/>
              </p:ext>
            </p:extLst>
          </p:nvPr>
        </p:nvGraphicFramePr>
        <p:xfrm>
          <a:off x="7968786" y="5074578"/>
          <a:ext cx="2619857" cy="722041"/>
        </p:xfrm>
        <a:graphic>
          <a:graphicData uri="http://schemas.openxmlformats.org/presentationml/2006/ole">
            <mc:AlternateContent xmlns:mc="http://schemas.openxmlformats.org/markup-compatibility/2006">
              <mc:Choice xmlns:v="urn:schemas-microsoft-com:vml" Requires="v">
                <p:oleObj spid="_x0000_s136043" name="公式" r:id="rId44" imgW="838080" imgH="228600" progId="Equation.3">
                  <p:embed/>
                </p:oleObj>
              </mc:Choice>
              <mc:Fallback>
                <p:oleObj name="公式" r:id="rId44" imgW="838080" imgH="228600" progId="Equation.3">
                  <p:embed/>
                  <p:pic>
                    <p:nvPicPr>
                      <p:cNvPr id="0" name=""/>
                      <p:cNvPicPr>
                        <a:picLocks noChangeAspect="1" noChangeArrowheads="1"/>
                      </p:cNvPicPr>
                      <p:nvPr/>
                    </p:nvPicPr>
                    <p:blipFill>
                      <a:blip r:embed="rId45"/>
                      <a:srcRect/>
                      <a:stretch>
                        <a:fillRect/>
                      </a:stretch>
                    </p:blipFill>
                    <p:spPr bwMode="auto">
                      <a:xfrm>
                        <a:off x="7968786" y="5074578"/>
                        <a:ext cx="2619857" cy="722041"/>
                      </a:xfrm>
                      <a:prstGeom prst="rect">
                        <a:avLst/>
                      </a:prstGeom>
                      <a:noFill/>
                      <a:ln>
                        <a:noFill/>
                      </a:ln>
                      <a:extLst/>
                    </p:spPr>
                  </p:pic>
                </p:oleObj>
              </mc:Fallback>
            </mc:AlternateContent>
          </a:graphicData>
        </a:graphic>
      </p:graphicFrame>
      <p:sp>
        <p:nvSpPr>
          <p:cNvPr id="88" name="Text Box 16"/>
          <p:cNvSpPr txBox="1">
            <a:spLocks noChangeArrowheads="1"/>
          </p:cNvSpPr>
          <p:nvPr/>
        </p:nvSpPr>
        <p:spPr bwMode="auto">
          <a:xfrm>
            <a:off x="2002106" y="5871470"/>
            <a:ext cx="8106378" cy="1039812"/>
          </a:xfrm>
          <a:prstGeom prst="rect">
            <a:avLst/>
          </a:prstGeom>
          <a:noFill/>
          <a:ln w="9525">
            <a:noFill/>
            <a:miter lim="800000"/>
            <a:headEnd/>
            <a:tailEnd/>
          </a:ln>
        </p:spPr>
        <p:txBody>
          <a:bodyPr wrap="square">
            <a:spAutoFit/>
          </a:bodyPr>
          <a:lstStyle/>
          <a:p>
            <a:pPr fontAlgn="auto">
              <a:lnSpc>
                <a:spcPct val="110000"/>
              </a:lnSpc>
              <a:spcBef>
                <a:spcPts val="0"/>
              </a:spcBef>
              <a:spcAft>
                <a:spcPts val="0"/>
              </a:spcAft>
              <a:defRPr/>
            </a:pPr>
            <a:r>
              <a:rPr lang="zh-CN" altLang="en-US" sz="2800" b="1" kern="0" dirty="0">
                <a:solidFill>
                  <a:srgbClr val="CC3300"/>
                </a:solidFill>
                <a:latin typeface="+mn-lt"/>
                <a:ea typeface="+mn-ea"/>
              </a:rPr>
              <a:t>上述讨论只是反映不确定关系的实质，并不表示准确的量值关系。</a:t>
            </a:r>
          </a:p>
        </p:txBody>
      </p:sp>
    </p:spTree>
    <p:extLst>
      <p:ext uri="{BB962C8B-B14F-4D97-AF65-F5344CB8AC3E}">
        <p14:creationId xmlns:p14="http://schemas.microsoft.com/office/powerpoint/2010/main" val="361556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additive="base">
                                        <p:cTn id="56" dur="500" fill="hold"/>
                                        <p:tgtEl>
                                          <p:spTgt spid="38"/>
                                        </p:tgtEl>
                                        <p:attrNameLst>
                                          <p:attrName>ppt_x</p:attrName>
                                        </p:attrNameLst>
                                      </p:cBhvr>
                                      <p:tavLst>
                                        <p:tav tm="0">
                                          <p:val>
                                            <p:strVal val="#ppt_x"/>
                                          </p:val>
                                        </p:tav>
                                        <p:tav tm="100000">
                                          <p:val>
                                            <p:strVal val="#ppt_x"/>
                                          </p:val>
                                        </p:tav>
                                      </p:tavLst>
                                    </p:anim>
                                    <p:anim calcmode="lin" valueType="num">
                                      <p:cBhvr additive="base">
                                        <p:cTn id="5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ppt_x"/>
                                          </p:val>
                                        </p:tav>
                                        <p:tav tm="100000">
                                          <p:val>
                                            <p:strVal val="#ppt_x"/>
                                          </p:val>
                                        </p:tav>
                                      </p:tavLst>
                                    </p:anim>
                                    <p:anim calcmode="lin" valueType="num">
                                      <p:cBhvr additive="base">
                                        <p:cTn id="7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1000"/>
                                        <p:tgtEl>
                                          <p:spTgt spid="42"/>
                                        </p:tgtEl>
                                      </p:cBhvr>
                                    </p:animEffect>
                                    <p:anim calcmode="lin" valueType="num">
                                      <p:cBhvr>
                                        <p:cTn id="82" dur="1000" fill="hold"/>
                                        <p:tgtEl>
                                          <p:spTgt spid="42"/>
                                        </p:tgtEl>
                                        <p:attrNameLst>
                                          <p:attrName>ppt_x</p:attrName>
                                        </p:attrNameLst>
                                      </p:cBhvr>
                                      <p:tavLst>
                                        <p:tav tm="0">
                                          <p:val>
                                            <p:strVal val="#ppt_x"/>
                                          </p:val>
                                        </p:tav>
                                        <p:tav tm="100000">
                                          <p:val>
                                            <p:strVal val="#ppt_x"/>
                                          </p:val>
                                        </p:tav>
                                      </p:tavLst>
                                    </p:anim>
                                    <p:anim calcmode="lin" valueType="num">
                                      <p:cBhvr>
                                        <p:cTn id="8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fill="hold"/>
                                        <p:tgtEl>
                                          <p:spTgt spid="43"/>
                                        </p:tgtEl>
                                        <p:attrNameLst>
                                          <p:attrName>ppt_x</p:attrName>
                                        </p:attrNameLst>
                                      </p:cBhvr>
                                      <p:tavLst>
                                        <p:tav tm="0">
                                          <p:val>
                                            <p:strVal val="#ppt_x"/>
                                          </p:val>
                                        </p:tav>
                                        <p:tav tm="100000">
                                          <p:val>
                                            <p:strVal val="#ppt_x"/>
                                          </p:val>
                                        </p:tav>
                                      </p:tavLst>
                                    </p:anim>
                                    <p:anim calcmode="lin" valueType="num">
                                      <p:cBhvr additive="base">
                                        <p:cTn id="8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1000"/>
                                        <p:tgtEl>
                                          <p:spTgt spid="44"/>
                                        </p:tgtEl>
                                      </p:cBhvr>
                                    </p:animEffect>
                                    <p:anim calcmode="lin" valueType="num">
                                      <p:cBhvr>
                                        <p:cTn id="95" dur="1000" fill="hold"/>
                                        <p:tgtEl>
                                          <p:spTgt spid="44"/>
                                        </p:tgtEl>
                                        <p:attrNameLst>
                                          <p:attrName>ppt_x</p:attrName>
                                        </p:attrNameLst>
                                      </p:cBhvr>
                                      <p:tavLst>
                                        <p:tav tm="0">
                                          <p:val>
                                            <p:strVal val="#ppt_x"/>
                                          </p:val>
                                        </p:tav>
                                        <p:tav tm="100000">
                                          <p:val>
                                            <p:strVal val="#ppt_x"/>
                                          </p:val>
                                        </p:tav>
                                      </p:tavLst>
                                    </p:anim>
                                    <p:anim calcmode="lin" valueType="num">
                                      <p:cBhvr>
                                        <p:cTn id="9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anim calcmode="lin" valueType="num">
                                      <p:cBhvr additive="base">
                                        <p:cTn id="101" dur="500" fill="hold"/>
                                        <p:tgtEl>
                                          <p:spTgt spid="63"/>
                                        </p:tgtEl>
                                        <p:attrNameLst>
                                          <p:attrName>ppt_x</p:attrName>
                                        </p:attrNameLst>
                                      </p:cBhvr>
                                      <p:tavLst>
                                        <p:tav tm="0">
                                          <p:val>
                                            <p:strVal val="#ppt_x"/>
                                          </p:val>
                                        </p:tav>
                                        <p:tav tm="100000">
                                          <p:val>
                                            <p:strVal val="#ppt_x"/>
                                          </p:val>
                                        </p:tav>
                                      </p:tavLst>
                                    </p:anim>
                                    <p:anim calcmode="lin" valueType="num">
                                      <p:cBhvr additive="base">
                                        <p:cTn id="10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64"/>
                                        </p:tgtEl>
                                        <p:attrNameLst>
                                          <p:attrName>style.visibility</p:attrName>
                                        </p:attrNameLst>
                                      </p:cBhvr>
                                      <p:to>
                                        <p:strVal val="visible"/>
                                      </p:to>
                                    </p:set>
                                    <p:anim calcmode="lin" valueType="num">
                                      <p:cBhvr additive="base">
                                        <p:cTn id="107" dur="500" fill="hold"/>
                                        <p:tgtEl>
                                          <p:spTgt spid="64"/>
                                        </p:tgtEl>
                                        <p:attrNameLst>
                                          <p:attrName>ppt_x</p:attrName>
                                        </p:attrNameLst>
                                      </p:cBhvr>
                                      <p:tavLst>
                                        <p:tav tm="0">
                                          <p:val>
                                            <p:strVal val="#ppt_x"/>
                                          </p:val>
                                        </p:tav>
                                        <p:tav tm="100000">
                                          <p:val>
                                            <p:strVal val="#ppt_x"/>
                                          </p:val>
                                        </p:tav>
                                      </p:tavLst>
                                    </p:anim>
                                    <p:anim calcmode="lin" valueType="num">
                                      <p:cBhvr additive="base">
                                        <p:cTn id="10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1000"/>
                                        <p:tgtEl>
                                          <p:spTgt spid="65"/>
                                        </p:tgtEl>
                                      </p:cBhvr>
                                    </p:animEffect>
                                    <p:anim calcmode="lin" valueType="num">
                                      <p:cBhvr>
                                        <p:cTn id="114" dur="1000" fill="hold"/>
                                        <p:tgtEl>
                                          <p:spTgt spid="65"/>
                                        </p:tgtEl>
                                        <p:attrNameLst>
                                          <p:attrName>ppt_x</p:attrName>
                                        </p:attrNameLst>
                                      </p:cBhvr>
                                      <p:tavLst>
                                        <p:tav tm="0">
                                          <p:val>
                                            <p:strVal val="#ppt_x"/>
                                          </p:val>
                                        </p:tav>
                                        <p:tav tm="100000">
                                          <p:val>
                                            <p:strVal val="#ppt_x"/>
                                          </p:val>
                                        </p:tav>
                                      </p:tavLst>
                                    </p:anim>
                                    <p:anim calcmode="lin" valueType="num">
                                      <p:cBhvr>
                                        <p:cTn id="115" dur="1000" fill="hold"/>
                                        <p:tgtEl>
                                          <p:spTgt spid="65"/>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fade">
                                      <p:cBhvr>
                                        <p:cTn id="118" dur="1000"/>
                                        <p:tgtEl>
                                          <p:spTgt spid="66"/>
                                        </p:tgtEl>
                                      </p:cBhvr>
                                    </p:animEffect>
                                    <p:anim calcmode="lin" valueType="num">
                                      <p:cBhvr>
                                        <p:cTn id="119" dur="1000" fill="hold"/>
                                        <p:tgtEl>
                                          <p:spTgt spid="66"/>
                                        </p:tgtEl>
                                        <p:attrNameLst>
                                          <p:attrName>ppt_x</p:attrName>
                                        </p:attrNameLst>
                                      </p:cBhvr>
                                      <p:tavLst>
                                        <p:tav tm="0">
                                          <p:val>
                                            <p:strVal val="#ppt_x"/>
                                          </p:val>
                                        </p:tav>
                                        <p:tav tm="100000">
                                          <p:val>
                                            <p:strVal val="#ppt_x"/>
                                          </p:val>
                                        </p:tav>
                                      </p:tavLst>
                                    </p:anim>
                                    <p:anim calcmode="lin" valueType="num">
                                      <p:cBhvr>
                                        <p:cTn id="120" dur="1000" fill="hold"/>
                                        <p:tgtEl>
                                          <p:spTgt spid="66"/>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fade">
                                      <p:cBhvr>
                                        <p:cTn id="123" dur="1000"/>
                                        <p:tgtEl>
                                          <p:spTgt spid="67"/>
                                        </p:tgtEl>
                                      </p:cBhvr>
                                    </p:animEffect>
                                    <p:anim calcmode="lin" valueType="num">
                                      <p:cBhvr>
                                        <p:cTn id="124" dur="1000" fill="hold"/>
                                        <p:tgtEl>
                                          <p:spTgt spid="67"/>
                                        </p:tgtEl>
                                        <p:attrNameLst>
                                          <p:attrName>ppt_x</p:attrName>
                                        </p:attrNameLst>
                                      </p:cBhvr>
                                      <p:tavLst>
                                        <p:tav tm="0">
                                          <p:val>
                                            <p:strVal val="#ppt_x"/>
                                          </p:val>
                                        </p:tav>
                                        <p:tav tm="100000">
                                          <p:val>
                                            <p:strVal val="#ppt_x"/>
                                          </p:val>
                                        </p:tav>
                                      </p:tavLst>
                                    </p:anim>
                                    <p:anim calcmode="lin" valueType="num">
                                      <p:cBhvr>
                                        <p:cTn id="125" dur="1000" fill="hold"/>
                                        <p:tgtEl>
                                          <p:spTgt spid="67"/>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fade">
                                      <p:cBhvr>
                                        <p:cTn id="128" dur="1000"/>
                                        <p:tgtEl>
                                          <p:spTgt spid="68"/>
                                        </p:tgtEl>
                                      </p:cBhvr>
                                    </p:animEffect>
                                    <p:anim calcmode="lin" valueType="num">
                                      <p:cBhvr>
                                        <p:cTn id="129" dur="1000" fill="hold"/>
                                        <p:tgtEl>
                                          <p:spTgt spid="68"/>
                                        </p:tgtEl>
                                        <p:attrNameLst>
                                          <p:attrName>ppt_x</p:attrName>
                                        </p:attrNameLst>
                                      </p:cBhvr>
                                      <p:tavLst>
                                        <p:tav tm="0">
                                          <p:val>
                                            <p:strVal val="#ppt_x"/>
                                          </p:val>
                                        </p:tav>
                                        <p:tav tm="100000">
                                          <p:val>
                                            <p:strVal val="#ppt_x"/>
                                          </p:val>
                                        </p:tav>
                                      </p:tavLst>
                                    </p:anim>
                                    <p:anim calcmode="lin" valueType="num">
                                      <p:cBhvr>
                                        <p:cTn id="130" dur="1000" fill="hold"/>
                                        <p:tgtEl>
                                          <p:spTgt spid="68"/>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1000"/>
                                        <p:tgtEl>
                                          <p:spTgt spid="69"/>
                                        </p:tgtEl>
                                      </p:cBhvr>
                                    </p:animEffect>
                                    <p:anim calcmode="lin" valueType="num">
                                      <p:cBhvr>
                                        <p:cTn id="134" dur="1000" fill="hold"/>
                                        <p:tgtEl>
                                          <p:spTgt spid="69"/>
                                        </p:tgtEl>
                                        <p:attrNameLst>
                                          <p:attrName>ppt_x</p:attrName>
                                        </p:attrNameLst>
                                      </p:cBhvr>
                                      <p:tavLst>
                                        <p:tav tm="0">
                                          <p:val>
                                            <p:strVal val="#ppt_x"/>
                                          </p:val>
                                        </p:tav>
                                        <p:tav tm="100000">
                                          <p:val>
                                            <p:strVal val="#ppt_x"/>
                                          </p:val>
                                        </p:tav>
                                      </p:tavLst>
                                    </p:anim>
                                    <p:anim calcmode="lin" valueType="num">
                                      <p:cBhvr>
                                        <p:cTn id="135" dur="1000" fill="hold"/>
                                        <p:tgtEl>
                                          <p:spTgt spid="69"/>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1000"/>
                                        <p:tgtEl>
                                          <p:spTgt spid="70"/>
                                        </p:tgtEl>
                                      </p:cBhvr>
                                    </p:animEffect>
                                    <p:anim calcmode="lin" valueType="num">
                                      <p:cBhvr>
                                        <p:cTn id="139" dur="1000" fill="hold"/>
                                        <p:tgtEl>
                                          <p:spTgt spid="70"/>
                                        </p:tgtEl>
                                        <p:attrNameLst>
                                          <p:attrName>ppt_x</p:attrName>
                                        </p:attrNameLst>
                                      </p:cBhvr>
                                      <p:tavLst>
                                        <p:tav tm="0">
                                          <p:val>
                                            <p:strVal val="#ppt_x"/>
                                          </p:val>
                                        </p:tav>
                                        <p:tav tm="100000">
                                          <p:val>
                                            <p:strVal val="#ppt_x"/>
                                          </p:val>
                                        </p:tav>
                                      </p:tavLst>
                                    </p:anim>
                                    <p:anim calcmode="lin" valueType="num">
                                      <p:cBhvr>
                                        <p:cTn id="140" dur="1000" fill="hold"/>
                                        <p:tgtEl>
                                          <p:spTgt spid="70"/>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1000"/>
                                        <p:tgtEl>
                                          <p:spTgt spid="71"/>
                                        </p:tgtEl>
                                      </p:cBhvr>
                                    </p:animEffect>
                                    <p:anim calcmode="lin" valueType="num">
                                      <p:cBhvr>
                                        <p:cTn id="144" dur="1000" fill="hold"/>
                                        <p:tgtEl>
                                          <p:spTgt spid="71"/>
                                        </p:tgtEl>
                                        <p:attrNameLst>
                                          <p:attrName>ppt_x</p:attrName>
                                        </p:attrNameLst>
                                      </p:cBhvr>
                                      <p:tavLst>
                                        <p:tav tm="0">
                                          <p:val>
                                            <p:strVal val="#ppt_x"/>
                                          </p:val>
                                        </p:tav>
                                        <p:tav tm="100000">
                                          <p:val>
                                            <p:strVal val="#ppt_x"/>
                                          </p:val>
                                        </p:tav>
                                      </p:tavLst>
                                    </p:anim>
                                    <p:anim calcmode="lin" valueType="num">
                                      <p:cBhvr>
                                        <p:cTn id="14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40"/>
                                        </p:tgtEl>
                                        <p:attrNameLst>
                                          <p:attrName>style.visibility</p:attrName>
                                        </p:attrNameLst>
                                      </p:cBhvr>
                                      <p:to>
                                        <p:strVal val="visible"/>
                                      </p:to>
                                    </p:set>
                                    <p:anim calcmode="lin" valueType="num">
                                      <p:cBhvr additive="base">
                                        <p:cTn id="150" dur="500" fill="hold"/>
                                        <p:tgtEl>
                                          <p:spTgt spid="40"/>
                                        </p:tgtEl>
                                        <p:attrNameLst>
                                          <p:attrName>ppt_x</p:attrName>
                                        </p:attrNameLst>
                                      </p:cBhvr>
                                      <p:tavLst>
                                        <p:tav tm="0">
                                          <p:val>
                                            <p:strVal val="#ppt_x"/>
                                          </p:val>
                                        </p:tav>
                                        <p:tav tm="100000">
                                          <p:val>
                                            <p:strVal val="#ppt_x"/>
                                          </p:val>
                                        </p:tav>
                                      </p:tavLst>
                                    </p:anim>
                                    <p:anim calcmode="lin" valueType="num">
                                      <p:cBhvr additive="base">
                                        <p:cTn id="15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nodeType="clickEffect">
                                  <p:stCondLst>
                                    <p:cond delay="0"/>
                                  </p:stCondLst>
                                  <p:childTnLst>
                                    <p:set>
                                      <p:cBhvr>
                                        <p:cTn id="155" dur="1" fill="hold">
                                          <p:stCondLst>
                                            <p:cond delay="0"/>
                                          </p:stCondLst>
                                        </p:cTn>
                                        <p:tgtEl>
                                          <p:spTgt spid="41"/>
                                        </p:tgtEl>
                                        <p:attrNameLst>
                                          <p:attrName>style.visibility</p:attrName>
                                        </p:attrNameLst>
                                      </p:cBhvr>
                                      <p:to>
                                        <p:strVal val="visible"/>
                                      </p:to>
                                    </p:set>
                                    <p:animEffect transition="in" filter="fade">
                                      <p:cBhvr>
                                        <p:cTn id="156" dur="1000"/>
                                        <p:tgtEl>
                                          <p:spTgt spid="41"/>
                                        </p:tgtEl>
                                      </p:cBhvr>
                                    </p:animEffect>
                                    <p:anim calcmode="lin" valueType="num">
                                      <p:cBhvr>
                                        <p:cTn id="157" dur="1000" fill="hold"/>
                                        <p:tgtEl>
                                          <p:spTgt spid="41"/>
                                        </p:tgtEl>
                                        <p:attrNameLst>
                                          <p:attrName>ppt_x</p:attrName>
                                        </p:attrNameLst>
                                      </p:cBhvr>
                                      <p:tavLst>
                                        <p:tav tm="0">
                                          <p:val>
                                            <p:strVal val="#ppt_x"/>
                                          </p:val>
                                        </p:tav>
                                        <p:tav tm="100000">
                                          <p:val>
                                            <p:strVal val="#ppt_x"/>
                                          </p:val>
                                        </p:tav>
                                      </p:tavLst>
                                    </p:anim>
                                    <p:anim calcmode="lin" valueType="num">
                                      <p:cBhvr>
                                        <p:cTn id="15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53" presetClass="entr" presetSubtype="16" fill="hold" nodeType="clickEffect">
                                  <p:stCondLst>
                                    <p:cond delay="0"/>
                                  </p:stCondLst>
                                  <p:childTnLst>
                                    <p:set>
                                      <p:cBhvr>
                                        <p:cTn id="162" dur="1" fill="hold">
                                          <p:stCondLst>
                                            <p:cond delay="0"/>
                                          </p:stCondLst>
                                        </p:cTn>
                                        <p:tgtEl>
                                          <p:spTgt spid="72"/>
                                        </p:tgtEl>
                                        <p:attrNameLst>
                                          <p:attrName>style.visibility</p:attrName>
                                        </p:attrNameLst>
                                      </p:cBhvr>
                                      <p:to>
                                        <p:strVal val="visible"/>
                                      </p:to>
                                    </p:set>
                                    <p:anim calcmode="lin" valueType="num">
                                      <p:cBhvr>
                                        <p:cTn id="163" dur="500" fill="hold"/>
                                        <p:tgtEl>
                                          <p:spTgt spid="72"/>
                                        </p:tgtEl>
                                        <p:attrNameLst>
                                          <p:attrName>ppt_w</p:attrName>
                                        </p:attrNameLst>
                                      </p:cBhvr>
                                      <p:tavLst>
                                        <p:tav tm="0">
                                          <p:val>
                                            <p:fltVal val="0"/>
                                          </p:val>
                                        </p:tav>
                                        <p:tav tm="100000">
                                          <p:val>
                                            <p:strVal val="#ppt_w"/>
                                          </p:val>
                                        </p:tav>
                                      </p:tavLst>
                                    </p:anim>
                                    <p:anim calcmode="lin" valueType="num">
                                      <p:cBhvr>
                                        <p:cTn id="164" dur="500" fill="hold"/>
                                        <p:tgtEl>
                                          <p:spTgt spid="72"/>
                                        </p:tgtEl>
                                        <p:attrNameLst>
                                          <p:attrName>ppt_h</p:attrName>
                                        </p:attrNameLst>
                                      </p:cBhvr>
                                      <p:tavLst>
                                        <p:tav tm="0">
                                          <p:val>
                                            <p:fltVal val="0"/>
                                          </p:val>
                                        </p:tav>
                                        <p:tav tm="100000">
                                          <p:val>
                                            <p:strVal val="#ppt_h"/>
                                          </p:val>
                                        </p:tav>
                                      </p:tavLst>
                                    </p:anim>
                                    <p:animEffect transition="in" filter="fade">
                                      <p:cBhvr>
                                        <p:cTn id="165" dur="500"/>
                                        <p:tgtEl>
                                          <p:spTgt spid="72"/>
                                        </p:tgtEl>
                                      </p:cBhvr>
                                    </p:animEffect>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81"/>
                                        </p:tgtEl>
                                        <p:attrNameLst>
                                          <p:attrName>style.visibility</p:attrName>
                                        </p:attrNameLst>
                                      </p:cBhvr>
                                      <p:to>
                                        <p:strVal val="visible"/>
                                      </p:to>
                                    </p:set>
                                    <p:animEffect transition="in" filter="fade">
                                      <p:cBhvr>
                                        <p:cTn id="170" dur="1000"/>
                                        <p:tgtEl>
                                          <p:spTgt spid="81"/>
                                        </p:tgtEl>
                                      </p:cBhvr>
                                    </p:animEffect>
                                    <p:anim calcmode="lin" valueType="num">
                                      <p:cBhvr>
                                        <p:cTn id="171" dur="1000" fill="hold"/>
                                        <p:tgtEl>
                                          <p:spTgt spid="81"/>
                                        </p:tgtEl>
                                        <p:attrNameLst>
                                          <p:attrName>ppt_x</p:attrName>
                                        </p:attrNameLst>
                                      </p:cBhvr>
                                      <p:tavLst>
                                        <p:tav tm="0">
                                          <p:val>
                                            <p:strVal val="#ppt_x"/>
                                          </p:val>
                                        </p:tav>
                                        <p:tav tm="100000">
                                          <p:val>
                                            <p:strVal val="#ppt_x"/>
                                          </p:val>
                                        </p:tav>
                                      </p:tavLst>
                                    </p:anim>
                                    <p:anim calcmode="lin" valueType="num">
                                      <p:cBhvr>
                                        <p:cTn id="172"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6" presetClass="entr" presetSubtype="16"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circle(in)">
                                      <p:cBhvr>
                                        <p:cTn id="177" dur="2000"/>
                                        <p:tgtEl>
                                          <p:spTgt spid="82"/>
                                        </p:tgtEl>
                                      </p:cBhvr>
                                    </p:animEffec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nodeType="clickEffect">
                                  <p:stCondLst>
                                    <p:cond delay="0"/>
                                  </p:stCondLst>
                                  <p:childTnLst>
                                    <p:set>
                                      <p:cBhvr>
                                        <p:cTn id="181" dur="1" fill="hold">
                                          <p:stCondLst>
                                            <p:cond delay="0"/>
                                          </p:stCondLst>
                                        </p:cTn>
                                        <p:tgtEl>
                                          <p:spTgt spid="83"/>
                                        </p:tgtEl>
                                        <p:attrNameLst>
                                          <p:attrName>style.visibility</p:attrName>
                                        </p:attrNameLst>
                                      </p:cBhvr>
                                      <p:to>
                                        <p:strVal val="visible"/>
                                      </p:to>
                                    </p:set>
                                    <p:anim calcmode="lin" valueType="num">
                                      <p:cBhvr additive="base">
                                        <p:cTn id="182" dur="500" fill="hold"/>
                                        <p:tgtEl>
                                          <p:spTgt spid="83"/>
                                        </p:tgtEl>
                                        <p:attrNameLst>
                                          <p:attrName>ppt_x</p:attrName>
                                        </p:attrNameLst>
                                      </p:cBhvr>
                                      <p:tavLst>
                                        <p:tav tm="0">
                                          <p:val>
                                            <p:strVal val="#ppt_x"/>
                                          </p:val>
                                        </p:tav>
                                        <p:tav tm="100000">
                                          <p:val>
                                            <p:strVal val="#ppt_x"/>
                                          </p:val>
                                        </p:tav>
                                      </p:tavLst>
                                    </p:anim>
                                    <p:anim calcmode="lin" valueType="num">
                                      <p:cBhvr additive="base">
                                        <p:cTn id="183"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nodeType="clickEffect">
                                  <p:stCondLst>
                                    <p:cond delay="0"/>
                                  </p:stCondLst>
                                  <p:childTnLst>
                                    <p:set>
                                      <p:cBhvr>
                                        <p:cTn id="187" dur="1" fill="hold">
                                          <p:stCondLst>
                                            <p:cond delay="0"/>
                                          </p:stCondLst>
                                        </p:cTn>
                                        <p:tgtEl>
                                          <p:spTgt spid="84"/>
                                        </p:tgtEl>
                                        <p:attrNameLst>
                                          <p:attrName>style.visibility</p:attrName>
                                        </p:attrNameLst>
                                      </p:cBhvr>
                                      <p:to>
                                        <p:strVal val="visible"/>
                                      </p:to>
                                    </p:set>
                                    <p:animEffect transition="in" filter="fade">
                                      <p:cBhvr>
                                        <p:cTn id="188" dur="1000"/>
                                        <p:tgtEl>
                                          <p:spTgt spid="84"/>
                                        </p:tgtEl>
                                      </p:cBhvr>
                                    </p:animEffect>
                                    <p:anim calcmode="lin" valueType="num">
                                      <p:cBhvr>
                                        <p:cTn id="189" dur="1000" fill="hold"/>
                                        <p:tgtEl>
                                          <p:spTgt spid="84"/>
                                        </p:tgtEl>
                                        <p:attrNameLst>
                                          <p:attrName>ppt_x</p:attrName>
                                        </p:attrNameLst>
                                      </p:cBhvr>
                                      <p:tavLst>
                                        <p:tav tm="0">
                                          <p:val>
                                            <p:strVal val="#ppt_x"/>
                                          </p:val>
                                        </p:tav>
                                        <p:tav tm="100000">
                                          <p:val>
                                            <p:strVal val="#ppt_x"/>
                                          </p:val>
                                        </p:tav>
                                      </p:tavLst>
                                    </p:anim>
                                    <p:anim calcmode="lin" valueType="num">
                                      <p:cBhvr>
                                        <p:cTn id="190"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nodeType="click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wipe(down)">
                                      <p:cBhvr>
                                        <p:cTn id="195" dur="500"/>
                                        <p:tgtEl>
                                          <p:spTgt spid="87"/>
                                        </p:tgtEl>
                                      </p:cBhvr>
                                    </p:animEffect>
                                  </p:childTnLst>
                                </p:cTn>
                              </p:par>
                            </p:childTnLst>
                          </p:cTn>
                        </p:par>
                      </p:childTnLst>
                    </p:cTn>
                  </p:par>
                  <p:par>
                    <p:cTn id="196" fill="hold">
                      <p:stCondLst>
                        <p:cond delay="indefinite"/>
                      </p:stCondLst>
                      <p:childTnLst>
                        <p:par>
                          <p:cTn id="197" fill="hold">
                            <p:stCondLst>
                              <p:cond delay="0"/>
                            </p:stCondLst>
                            <p:childTnLst>
                              <p:par>
                                <p:cTn id="198" presetID="2" presetClass="entr" presetSubtype="4" fill="hold" grpId="0" nodeType="clickEffect">
                                  <p:stCondLst>
                                    <p:cond delay="0"/>
                                  </p:stCondLst>
                                  <p:childTnLst>
                                    <p:set>
                                      <p:cBhvr>
                                        <p:cTn id="199" dur="1" fill="hold">
                                          <p:stCondLst>
                                            <p:cond delay="0"/>
                                          </p:stCondLst>
                                        </p:cTn>
                                        <p:tgtEl>
                                          <p:spTgt spid="88"/>
                                        </p:tgtEl>
                                        <p:attrNameLst>
                                          <p:attrName>style.visibility</p:attrName>
                                        </p:attrNameLst>
                                      </p:cBhvr>
                                      <p:to>
                                        <p:strVal val="visible"/>
                                      </p:to>
                                    </p:set>
                                    <p:anim calcmode="lin" valueType="num">
                                      <p:cBhvr additive="base">
                                        <p:cTn id="200" dur="500" fill="hold"/>
                                        <p:tgtEl>
                                          <p:spTgt spid="88"/>
                                        </p:tgtEl>
                                        <p:attrNameLst>
                                          <p:attrName>ppt_x</p:attrName>
                                        </p:attrNameLst>
                                      </p:cBhvr>
                                      <p:tavLst>
                                        <p:tav tm="0">
                                          <p:val>
                                            <p:strVal val="#ppt_x"/>
                                          </p:val>
                                        </p:tav>
                                        <p:tav tm="100000">
                                          <p:val>
                                            <p:strVal val="#ppt_x"/>
                                          </p:val>
                                        </p:tav>
                                      </p:tavLst>
                                    </p:anim>
                                    <p:anim calcmode="lin" valueType="num">
                                      <p:cBhvr additive="base">
                                        <p:cTn id="201"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38" grpId="0" animBg="1"/>
      <p:bldP spid="64" grpId="0"/>
      <p:bldP spid="70" grpId="0"/>
      <p:bldP spid="81" grpId="0"/>
      <p:bldP spid="8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1738" y="906388"/>
            <a:ext cx="1988045" cy="523220"/>
          </a:xfrm>
          <a:prstGeom prst="rect">
            <a:avLst/>
          </a:prstGeom>
        </p:spPr>
        <p:txBody>
          <a:bodyPr wrap="none">
            <a:spAutoFit/>
          </a:bodyPr>
          <a:lstStyle/>
          <a:p>
            <a:r>
              <a:rPr lang="zh-CN" altLang="en-US" sz="2800" b="1" dirty="0">
                <a:solidFill>
                  <a:srgbClr val="FF00FF"/>
                </a:solidFill>
                <a:latin typeface="黑体" panose="02010609060101010101" pitchFamily="49" charset="-122"/>
                <a:ea typeface="黑体" panose="02010609060101010101" pitchFamily="49" charset="-122"/>
              </a:rPr>
              <a:t>薛定谔方程</a:t>
            </a:r>
            <a:endParaRPr lang="zh-CN" altLang="en-US" sz="2800" dirty="0">
              <a:solidFill>
                <a:srgbClr val="FF00FF"/>
              </a:solidFill>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3731653379"/>
              </p:ext>
            </p:extLst>
          </p:nvPr>
        </p:nvGraphicFramePr>
        <p:xfrm>
          <a:off x="4943873" y="578188"/>
          <a:ext cx="4359275" cy="1131888"/>
        </p:xfrm>
        <a:graphic>
          <a:graphicData uri="http://schemas.openxmlformats.org/presentationml/2006/ole">
            <mc:AlternateContent xmlns:mc="http://schemas.openxmlformats.org/markup-compatibility/2006">
              <mc:Choice xmlns:v="urn:schemas-microsoft-com:vml" Requires="v">
                <p:oleObj spid="_x0000_s94710" name="公式" r:id="rId3" imgW="1422360" imgH="393480" progId="Equation.3">
                  <p:embed/>
                </p:oleObj>
              </mc:Choice>
              <mc:Fallback>
                <p:oleObj name="公式" r:id="rId3" imgW="1422360" imgH="393480" progId="Equation.3">
                  <p:embed/>
                  <p:pic>
                    <p:nvPicPr>
                      <p:cNvPr id="0" name=""/>
                      <p:cNvPicPr>
                        <a:picLocks noChangeAspect="1" noChangeArrowheads="1"/>
                      </p:cNvPicPr>
                      <p:nvPr/>
                    </p:nvPicPr>
                    <p:blipFill>
                      <a:blip r:embed="rId4"/>
                      <a:srcRect/>
                      <a:stretch>
                        <a:fillRect/>
                      </a:stretch>
                    </p:blipFill>
                    <p:spPr bwMode="auto">
                      <a:xfrm>
                        <a:off x="4943873" y="578188"/>
                        <a:ext cx="4359275" cy="1131888"/>
                      </a:xfrm>
                      <a:prstGeom prst="rect">
                        <a:avLst/>
                      </a:prstGeom>
                      <a:noFill/>
                      <a:ln>
                        <a:noFill/>
                      </a:ln>
                      <a:effectLst/>
                      <a:extLst/>
                    </p:spPr>
                  </p:pic>
                </p:oleObj>
              </mc:Fallback>
            </mc:AlternateContent>
          </a:graphicData>
        </a:graphic>
      </p:graphicFrame>
      <p:sp>
        <p:nvSpPr>
          <p:cNvPr id="11" name="矩形 10"/>
          <p:cNvSpPr/>
          <p:nvPr/>
        </p:nvSpPr>
        <p:spPr>
          <a:xfrm>
            <a:off x="2816361" y="1887063"/>
            <a:ext cx="1008609" cy="584775"/>
          </a:xfrm>
          <a:prstGeom prst="rect">
            <a:avLst/>
          </a:prstGeom>
        </p:spPr>
        <p:txBody>
          <a:bodyPr wrap="none">
            <a:spAutoFit/>
          </a:bodyPr>
          <a:lstStyle/>
          <a:p>
            <a:r>
              <a:rPr lang="zh-CN" altLang="en-US" sz="3200" b="1" dirty="0">
                <a:solidFill>
                  <a:srgbClr val="C00000"/>
                </a:solidFill>
                <a:latin typeface="Calibri" panose="020F0502020204030204" pitchFamily="34" charset="0"/>
              </a:rPr>
              <a:t>定态</a:t>
            </a:r>
            <a:endParaRPr lang="zh-CN" altLang="en-US" sz="3200" dirty="0"/>
          </a:p>
        </p:txBody>
      </p:sp>
      <p:graphicFrame>
        <p:nvGraphicFramePr>
          <p:cNvPr id="12" name="Object 15"/>
          <p:cNvGraphicFramePr>
            <a:graphicFrameLocks noChangeAspect="1"/>
          </p:cNvGraphicFramePr>
          <p:nvPr>
            <p:extLst>
              <p:ext uri="{D42A27DB-BD31-4B8C-83A1-F6EECF244321}">
                <p14:modId xmlns:p14="http://schemas.microsoft.com/office/powerpoint/2010/main" val="3755249623"/>
              </p:ext>
            </p:extLst>
          </p:nvPr>
        </p:nvGraphicFramePr>
        <p:xfrm>
          <a:off x="3884304" y="1673686"/>
          <a:ext cx="5594671" cy="1145801"/>
        </p:xfrm>
        <a:graphic>
          <a:graphicData uri="http://schemas.openxmlformats.org/presentationml/2006/ole">
            <mc:AlternateContent xmlns:mc="http://schemas.openxmlformats.org/markup-compatibility/2006">
              <mc:Choice xmlns:v="urn:schemas-microsoft-com:vml" Requires="v">
                <p:oleObj spid="_x0000_s94711" name="公式" r:id="rId5" imgW="2234880" imgH="457200" progId="Equation.3">
                  <p:embed/>
                </p:oleObj>
              </mc:Choice>
              <mc:Fallback>
                <p:oleObj name="公式" r:id="rId5" imgW="2234880" imgH="457200" progId="Equation.3">
                  <p:embed/>
                  <p:pic>
                    <p:nvPicPr>
                      <p:cNvPr id="0" name=""/>
                      <p:cNvPicPr>
                        <a:picLocks noChangeAspect="1" noChangeArrowheads="1"/>
                      </p:cNvPicPr>
                      <p:nvPr/>
                    </p:nvPicPr>
                    <p:blipFill>
                      <a:blip r:embed="rId6"/>
                      <a:srcRect/>
                      <a:stretch>
                        <a:fillRect/>
                      </a:stretch>
                    </p:blipFill>
                    <p:spPr bwMode="auto">
                      <a:xfrm>
                        <a:off x="3884304" y="1673686"/>
                        <a:ext cx="5594671" cy="1145801"/>
                      </a:xfrm>
                      <a:prstGeom prst="rect">
                        <a:avLst/>
                      </a:prstGeom>
                      <a:noFill/>
                      <a:ln>
                        <a:noFill/>
                      </a:ln>
                      <a:effectLst/>
                      <a:extLst/>
                    </p:spPr>
                  </p:pic>
                </p:oleObj>
              </mc:Fallback>
            </mc:AlternateContent>
          </a:graphicData>
        </a:graphic>
      </p:graphicFrame>
      <p:sp>
        <p:nvSpPr>
          <p:cNvPr id="13" name="AutoShape 35"/>
          <p:cNvSpPr>
            <a:spLocks noChangeArrowheads="1"/>
          </p:cNvSpPr>
          <p:nvPr/>
        </p:nvSpPr>
        <p:spPr bwMode="auto">
          <a:xfrm>
            <a:off x="2968800" y="3325461"/>
            <a:ext cx="850541" cy="196056"/>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14" name="Object 15"/>
          <p:cNvGraphicFramePr>
            <a:graphicFrameLocks noChangeAspect="1"/>
          </p:cNvGraphicFramePr>
          <p:nvPr>
            <p:extLst>
              <p:ext uri="{D42A27DB-BD31-4B8C-83A1-F6EECF244321}">
                <p14:modId xmlns:p14="http://schemas.microsoft.com/office/powerpoint/2010/main" val="3066702735"/>
              </p:ext>
            </p:extLst>
          </p:nvPr>
        </p:nvGraphicFramePr>
        <p:xfrm>
          <a:off x="4404820" y="2929777"/>
          <a:ext cx="3254375" cy="987425"/>
        </p:xfrm>
        <a:graphic>
          <a:graphicData uri="http://schemas.openxmlformats.org/presentationml/2006/ole">
            <mc:AlternateContent xmlns:mc="http://schemas.openxmlformats.org/markup-compatibility/2006">
              <mc:Choice xmlns:v="urn:schemas-microsoft-com:vml" Requires="v">
                <p:oleObj spid="_x0000_s94712" name="公式" r:id="rId7" imgW="1180800" imgH="330120" progId="Equation.3">
                  <p:embed/>
                </p:oleObj>
              </mc:Choice>
              <mc:Fallback>
                <p:oleObj name="公式" r:id="rId7" imgW="1180800" imgH="330120" progId="Equation.3">
                  <p:embed/>
                  <p:pic>
                    <p:nvPicPr>
                      <p:cNvPr id="0" name=""/>
                      <p:cNvPicPr>
                        <a:picLocks noChangeAspect="1" noChangeArrowheads="1"/>
                      </p:cNvPicPr>
                      <p:nvPr/>
                    </p:nvPicPr>
                    <p:blipFill>
                      <a:blip r:embed="rId8"/>
                      <a:srcRect/>
                      <a:stretch>
                        <a:fillRect/>
                      </a:stretch>
                    </p:blipFill>
                    <p:spPr bwMode="auto">
                      <a:xfrm>
                        <a:off x="4404820" y="2929777"/>
                        <a:ext cx="32543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2"/>
          <p:cNvSpPr txBox="1">
            <a:spLocks noChangeArrowheads="1"/>
          </p:cNvSpPr>
          <p:nvPr/>
        </p:nvSpPr>
        <p:spPr bwMode="auto">
          <a:xfrm>
            <a:off x="2790677" y="4239451"/>
            <a:ext cx="3532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00000"/>
                </a:solidFill>
                <a:latin typeface="Calibri" panose="020F0502020204030204" pitchFamily="34" charset="0"/>
              </a:rPr>
              <a:t>定态薛定谔方程</a:t>
            </a:r>
          </a:p>
        </p:txBody>
      </p:sp>
      <p:graphicFrame>
        <p:nvGraphicFramePr>
          <p:cNvPr id="16" name="Object 2"/>
          <p:cNvGraphicFramePr>
            <a:graphicFrameLocks noChangeAspect="1"/>
          </p:cNvGraphicFramePr>
          <p:nvPr>
            <p:extLst>
              <p:ext uri="{D42A27DB-BD31-4B8C-83A1-F6EECF244321}">
                <p14:modId xmlns:p14="http://schemas.microsoft.com/office/powerpoint/2010/main" val="2110789350"/>
              </p:ext>
            </p:extLst>
          </p:nvPr>
        </p:nvGraphicFramePr>
        <p:xfrm>
          <a:off x="5733184" y="4152138"/>
          <a:ext cx="3113088" cy="693738"/>
        </p:xfrm>
        <a:graphic>
          <a:graphicData uri="http://schemas.openxmlformats.org/presentationml/2006/ole">
            <mc:AlternateContent xmlns:mc="http://schemas.openxmlformats.org/markup-compatibility/2006">
              <mc:Choice xmlns:v="urn:schemas-microsoft-com:vml" Requires="v">
                <p:oleObj spid="_x0000_s94713" name="公式" r:id="rId9" imgW="1015920" imgH="241200" progId="Equation.3">
                  <p:embed/>
                </p:oleObj>
              </mc:Choice>
              <mc:Fallback>
                <p:oleObj name="公式" r:id="rId9" imgW="1015920" imgH="241200" progId="Equation.3">
                  <p:embed/>
                  <p:pic>
                    <p:nvPicPr>
                      <p:cNvPr id="0" name=""/>
                      <p:cNvPicPr>
                        <a:picLocks noChangeAspect="1" noChangeArrowheads="1"/>
                      </p:cNvPicPr>
                      <p:nvPr/>
                    </p:nvPicPr>
                    <p:blipFill>
                      <a:blip r:embed="rId10"/>
                      <a:srcRect/>
                      <a:stretch>
                        <a:fillRect/>
                      </a:stretch>
                    </p:blipFill>
                    <p:spPr bwMode="auto">
                      <a:xfrm>
                        <a:off x="5733184" y="4152138"/>
                        <a:ext cx="3113088" cy="693738"/>
                      </a:xfrm>
                      <a:prstGeom prst="rect">
                        <a:avLst/>
                      </a:prstGeom>
                      <a:noFill/>
                      <a:ln>
                        <a:noFill/>
                      </a:ln>
                      <a:effectLst/>
                      <a:extLst/>
                    </p:spPr>
                  </p:pic>
                </p:oleObj>
              </mc:Fallback>
            </mc:AlternateContent>
          </a:graphicData>
        </a:graphic>
      </p:graphicFrame>
      <p:sp>
        <p:nvSpPr>
          <p:cNvPr id="18" name="Rectangle 6"/>
          <p:cNvSpPr>
            <a:spLocks noChangeArrowheads="1"/>
          </p:cNvSpPr>
          <p:nvPr/>
        </p:nvSpPr>
        <p:spPr bwMode="auto">
          <a:xfrm>
            <a:off x="2507147" y="5129479"/>
            <a:ext cx="66736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6600CC"/>
                </a:solidFill>
                <a:latin typeface="Calibri" panose="020F0502020204030204" pitchFamily="34" charset="0"/>
              </a:rPr>
              <a:t>粒子出现在空间的</a:t>
            </a:r>
            <a:r>
              <a:rPr kumimoji="1" lang="zh-CN" altLang="en-US" sz="2800" b="1" dirty="0">
                <a:solidFill>
                  <a:srgbClr val="FF0000"/>
                </a:solidFill>
              </a:rPr>
              <a:t>概率</a:t>
            </a:r>
            <a:r>
              <a:rPr lang="zh-CN" altLang="en-US" sz="2800" b="1" dirty="0">
                <a:solidFill>
                  <a:srgbClr val="6600CC"/>
                </a:solidFill>
                <a:latin typeface="Calibri" panose="020F0502020204030204" pitchFamily="34" charset="0"/>
              </a:rPr>
              <a:t>密度与时间无关：</a:t>
            </a:r>
          </a:p>
        </p:txBody>
      </p:sp>
      <p:graphicFrame>
        <p:nvGraphicFramePr>
          <p:cNvPr id="19" name="Object 16"/>
          <p:cNvGraphicFramePr>
            <a:graphicFrameLocks noChangeAspect="1"/>
          </p:cNvGraphicFramePr>
          <p:nvPr>
            <p:extLst>
              <p:ext uri="{D42A27DB-BD31-4B8C-83A1-F6EECF244321}">
                <p14:modId xmlns:p14="http://schemas.microsoft.com/office/powerpoint/2010/main" val="3978200265"/>
              </p:ext>
            </p:extLst>
          </p:nvPr>
        </p:nvGraphicFramePr>
        <p:xfrm>
          <a:off x="3475760" y="5847414"/>
          <a:ext cx="5370513" cy="839787"/>
        </p:xfrm>
        <a:graphic>
          <a:graphicData uri="http://schemas.openxmlformats.org/presentationml/2006/ole">
            <mc:AlternateContent xmlns:mc="http://schemas.openxmlformats.org/markup-compatibility/2006">
              <mc:Choice xmlns:v="urn:schemas-microsoft-com:vml" Requires="v">
                <p:oleObj spid="_x0000_s94714" name="公式" r:id="rId11" imgW="1650960" imgH="279360" progId="Equation.3">
                  <p:embed/>
                </p:oleObj>
              </mc:Choice>
              <mc:Fallback>
                <p:oleObj name="公式" r:id="rId11" imgW="1650960" imgH="279360" progId="Equation.3">
                  <p:embed/>
                  <p:pic>
                    <p:nvPicPr>
                      <p:cNvPr id="0" name=""/>
                      <p:cNvPicPr>
                        <a:picLocks noChangeAspect="1" noChangeArrowheads="1"/>
                      </p:cNvPicPr>
                      <p:nvPr/>
                    </p:nvPicPr>
                    <p:blipFill>
                      <a:blip r:embed="rId12"/>
                      <a:srcRect/>
                      <a:stretch>
                        <a:fillRect/>
                      </a:stretch>
                    </p:blipFill>
                    <p:spPr bwMode="auto">
                      <a:xfrm>
                        <a:off x="3475760" y="5847414"/>
                        <a:ext cx="5370513" cy="83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1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down)">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heel(1)">
                                      <p:cBhvr>
                                        <p:cTn id="29" dur="2000"/>
                                        <p:tgtEl>
                                          <p:spTgt spid="13"/>
                                        </p:tgtEl>
                                      </p:cBhvr>
                                    </p:animEffect>
                                  </p:childTnLst>
                                </p:cTn>
                              </p:par>
                            </p:childTnLst>
                          </p:cTn>
                        </p:par>
                        <p:par>
                          <p:cTn id="30" fill="hold">
                            <p:stCondLst>
                              <p:cond delay="2000"/>
                            </p:stCondLst>
                            <p:childTnLst>
                              <p:par>
                                <p:cTn id="31" presetID="22" presetClass="entr" presetSubtype="8" fill="hold" nodeType="afterEffect">
                                  <p:stCondLst>
                                    <p:cond delay="200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animEffect transition="in" filter="wipe(left)">
                                      <p:cBhvr>
                                        <p:cTn id="49" dur="500"/>
                                        <p:tgtEl>
                                          <p:spTgt spid="18">
                                            <p:txEl>
                                              <p:pRg st="0" end="0"/>
                                            </p:txEl>
                                          </p:spTgt>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nimBg="1"/>
      <p:bldP spid="15" grpId="0" autoUpdateAnimBg="0"/>
      <p:bldP spid="18"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1631504" y="2060848"/>
            <a:ext cx="8208962"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en-US" altLang="zh-CN" sz="3200" b="1" dirty="0">
                <a:solidFill>
                  <a:srgbClr val="1C1C1C"/>
                </a:solidFill>
                <a:latin typeface="Times New Roman" panose="02020603050405020304" pitchFamily="18" charset="0"/>
              </a:rPr>
              <a:t>        </a:t>
            </a:r>
            <a:r>
              <a:rPr lang="zh-CN" altLang="en-US" sz="3200" b="1" dirty="0">
                <a:solidFill>
                  <a:srgbClr val="6600CC"/>
                </a:solidFill>
                <a:latin typeface="Times New Roman" panose="02020603050405020304" pitchFamily="18" charset="0"/>
              </a:rPr>
              <a:t>波函数只能提供粒子的概率信息，当粒子处于某一状态时，相应的力学量</a:t>
            </a:r>
            <a:r>
              <a:rPr lang="en-US" altLang="zh-CN" sz="3200" b="1" dirty="0">
                <a:solidFill>
                  <a:srgbClr val="6600CC"/>
                </a:solidFill>
                <a:latin typeface="Times New Roman" panose="02020603050405020304" pitchFamily="18" charset="0"/>
              </a:rPr>
              <a:t>(</a:t>
            </a:r>
            <a:r>
              <a:rPr lang="zh-CN" altLang="en-US" sz="3200" b="1" dirty="0">
                <a:solidFill>
                  <a:srgbClr val="6600CC"/>
                </a:solidFill>
                <a:latin typeface="Times New Roman" panose="02020603050405020304" pitchFamily="18" charset="0"/>
              </a:rPr>
              <a:t>坐标、动量、能量等</a:t>
            </a:r>
            <a:r>
              <a:rPr lang="en-US" altLang="zh-CN" sz="3200" b="1" dirty="0">
                <a:solidFill>
                  <a:srgbClr val="6600CC"/>
                </a:solidFill>
                <a:latin typeface="Times New Roman" panose="02020603050405020304" pitchFamily="18" charset="0"/>
              </a:rPr>
              <a:t>)</a:t>
            </a:r>
            <a:r>
              <a:rPr lang="zh-CN" altLang="en-US" sz="3200" b="1" dirty="0">
                <a:solidFill>
                  <a:srgbClr val="6600CC"/>
                </a:solidFill>
                <a:latin typeface="Times New Roman" panose="02020603050405020304" pitchFamily="18" charset="0"/>
              </a:rPr>
              <a:t>一般不具有确定值，只能以一定概率获得一系列可能值，通过这些可能值可求得该力学量的平均值。</a:t>
            </a:r>
          </a:p>
        </p:txBody>
      </p:sp>
      <p:sp>
        <p:nvSpPr>
          <p:cNvPr id="3" name="Text Box 28"/>
          <p:cNvSpPr txBox="1">
            <a:spLocks noChangeArrowheads="1"/>
          </p:cNvSpPr>
          <p:nvPr/>
        </p:nvSpPr>
        <p:spPr bwMode="auto">
          <a:xfrm>
            <a:off x="1631504" y="5229498"/>
            <a:ext cx="83534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一切力学量在量子力学中均有相应算符。</a:t>
            </a:r>
          </a:p>
        </p:txBody>
      </p:sp>
      <p:sp>
        <p:nvSpPr>
          <p:cNvPr id="4" name="Text Box 2"/>
          <p:cNvSpPr txBox="1">
            <a:spLocks noChangeArrowheads="1"/>
          </p:cNvSpPr>
          <p:nvPr/>
        </p:nvSpPr>
        <p:spPr bwMode="auto">
          <a:xfrm>
            <a:off x="1475929" y="452711"/>
            <a:ext cx="8580437" cy="769937"/>
          </a:xfrm>
          <a:prstGeom prst="rect">
            <a:avLst/>
          </a:prstGeom>
          <a:noFill/>
          <a:ln w="9525">
            <a:noFill/>
            <a:miter lim="800000"/>
            <a:headEnd/>
            <a:tailEnd/>
          </a:ln>
          <a:effectLst/>
        </p:spPr>
        <p:txBody>
          <a:bodyPr>
            <a:spAutoFit/>
          </a:bodyPr>
          <a:lstStyle/>
          <a:p>
            <a:pPr algn="just" fontAlgn="auto">
              <a:spcBef>
                <a:spcPts val="0"/>
              </a:spcBef>
              <a:spcAft>
                <a:spcPts val="0"/>
              </a:spcAft>
              <a:defRPr/>
            </a:pPr>
            <a:r>
              <a:rPr lang="en-US" altLang="zh-CN" sz="4400" b="1" dirty="0">
                <a:solidFill>
                  <a:srgbClr val="FF0000"/>
                </a:solidFill>
                <a:latin typeface="+mn-lt"/>
                <a:ea typeface="+mn-ea"/>
              </a:rPr>
              <a:t>22.6</a:t>
            </a:r>
            <a:r>
              <a:rPr lang="zh-CN" altLang="en-US" sz="4400" b="1" dirty="0">
                <a:solidFill>
                  <a:srgbClr val="FF0000"/>
                </a:solidFill>
                <a:latin typeface="+mn-lt"/>
                <a:ea typeface="+mn-ea"/>
              </a:rPr>
              <a:t> 力学量算符的本征值问题</a:t>
            </a:r>
          </a:p>
        </p:txBody>
      </p:sp>
    </p:spTree>
    <p:extLst>
      <p:ext uri="{BB962C8B-B14F-4D97-AF65-F5344CB8AC3E}">
        <p14:creationId xmlns:p14="http://schemas.microsoft.com/office/powerpoint/2010/main" val="363344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695748" y="336162"/>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C00000"/>
                </a:solidFill>
                <a:latin typeface="Calibri" panose="020F0502020204030204" pitchFamily="34" charset="0"/>
              </a:rPr>
              <a:t>1. </a:t>
            </a:r>
            <a:r>
              <a:rPr lang="zh-CN" altLang="en-US" sz="2800" b="1">
                <a:solidFill>
                  <a:srgbClr val="C00000"/>
                </a:solidFill>
                <a:latin typeface="Calibri" panose="020F0502020204030204" pitchFamily="34" charset="0"/>
              </a:rPr>
              <a:t>力学量用算符表示</a:t>
            </a:r>
          </a:p>
        </p:txBody>
      </p:sp>
      <p:sp>
        <p:nvSpPr>
          <p:cNvPr id="3" name="Text Box 4"/>
          <p:cNvSpPr txBox="1">
            <a:spLocks noChangeArrowheads="1"/>
          </p:cNvSpPr>
          <p:nvPr/>
        </p:nvSpPr>
        <p:spPr bwMode="auto">
          <a:xfrm>
            <a:off x="2010073" y="3990587"/>
            <a:ext cx="7696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latin typeface="Calibri" panose="020F0502020204030204" pitchFamily="34" charset="0"/>
              </a:rPr>
              <a:t>基本假定：</a:t>
            </a:r>
            <a:r>
              <a:rPr lang="zh-CN" altLang="en-US" sz="2800" b="1" dirty="0">
                <a:solidFill>
                  <a:srgbClr val="FF00FF"/>
                </a:solidFill>
                <a:latin typeface="Calibri" panose="020F0502020204030204" pitchFamily="34" charset="0"/>
              </a:rPr>
              <a:t>力学量用算符表示。通过对相应经典力学量算符化得到</a:t>
            </a:r>
          </a:p>
        </p:txBody>
      </p:sp>
      <p:sp>
        <p:nvSpPr>
          <p:cNvPr id="4" name="矩形 23"/>
          <p:cNvSpPr>
            <a:spLocks noChangeArrowheads="1"/>
          </p:cNvSpPr>
          <p:nvPr/>
        </p:nvSpPr>
        <p:spPr bwMode="auto">
          <a:xfrm>
            <a:off x="2927648" y="860810"/>
            <a:ext cx="72263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算符是指作用在一个函数上得出另一个函数的运算符号</a:t>
            </a:r>
          </a:p>
        </p:txBody>
      </p:sp>
      <p:graphicFrame>
        <p:nvGraphicFramePr>
          <p:cNvPr id="5" name="Object 7"/>
          <p:cNvGraphicFramePr>
            <a:graphicFrameLocks noChangeAspect="1"/>
          </p:cNvGraphicFramePr>
          <p:nvPr>
            <p:extLst>
              <p:ext uri="{D42A27DB-BD31-4B8C-83A1-F6EECF244321}">
                <p14:modId xmlns:p14="http://schemas.microsoft.com/office/powerpoint/2010/main" val="1446936104"/>
              </p:ext>
            </p:extLst>
          </p:nvPr>
        </p:nvGraphicFramePr>
        <p:xfrm>
          <a:off x="4411960" y="1993512"/>
          <a:ext cx="1223963" cy="620712"/>
        </p:xfrm>
        <a:graphic>
          <a:graphicData uri="http://schemas.openxmlformats.org/presentationml/2006/ole">
            <mc:AlternateContent xmlns:mc="http://schemas.openxmlformats.org/markup-compatibility/2006">
              <mc:Choice xmlns:v="urn:schemas-microsoft-com:vml" Requires="v">
                <p:oleObj spid="_x0000_s162872" name="公式" r:id="rId3" imgW="508000" imgH="241300" progId="Equation.3">
                  <p:embed/>
                </p:oleObj>
              </mc:Choice>
              <mc:Fallback>
                <p:oleObj name="公式" r:id="rId3" imgW="508000" imgH="24130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960" y="1993512"/>
                        <a:ext cx="1223963" cy="620712"/>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6" name="Group 8"/>
          <p:cNvGrpSpPr>
            <a:grpSpLocks/>
          </p:cNvGrpSpPr>
          <p:nvPr/>
        </p:nvGrpSpPr>
        <p:grpSpPr bwMode="auto">
          <a:xfrm>
            <a:off x="2216448" y="2020499"/>
            <a:ext cx="1439862" cy="519113"/>
            <a:chOff x="385" y="3748"/>
            <a:chExt cx="907" cy="327"/>
          </a:xfrm>
        </p:grpSpPr>
        <p:sp>
          <p:nvSpPr>
            <p:cNvPr id="7" name="Text Box 9"/>
            <p:cNvSpPr txBox="1">
              <a:spLocks noChangeArrowheads="1"/>
            </p:cNvSpPr>
            <p:nvPr/>
          </p:nvSpPr>
          <p:spPr bwMode="auto">
            <a:xfrm>
              <a:off x="385" y="3748"/>
              <a:ext cx="9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latin typeface="Calibri" panose="020F0502020204030204" pitchFamily="34" charset="0"/>
                </a:rPr>
                <a:t>算符</a:t>
              </a:r>
            </a:p>
          </p:txBody>
        </p:sp>
        <p:graphicFrame>
          <p:nvGraphicFramePr>
            <p:cNvPr id="8" name="Object 10"/>
            <p:cNvGraphicFramePr>
              <a:graphicFrameLocks noChangeAspect="1"/>
            </p:cNvGraphicFramePr>
            <p:nvPr/>
          </p:nvGraphicFramePr>
          <p:xfrm>
            <a:off x="855" y="3769"/>
            <a:ext cx="294" cy="304"/>
          </p:xfrm>
          <a:graphic>
            <a:graphicData uri="http://schemas.openxmlformats.org/presentationml/2006/ole">
              <mc:AlternateContent xmlns:mc="http://schemas.openxmlformats.org/markup-compatibility/2006">
                <mc:Choice xmlns:v="urn:schemas-microsoft-com:vml" Requires="v">
                  <p:oleObj spid="_x0000_s162873" name="Equation" r:id="rId5" imgW="164957" imgH="203024" progId="Equation.DSMT4">
                    <p:embed/>
                  </p:oleObj>
                </mc:Choice>
                <mc:Fallback>
                  <p:oleObj name="Equation" r:id="rId5" imgW="164957" imgH="203024" progId="Equation.DSMT4">
                    <p:embed/>
                    <p:pic>
                      <p:nvPicPr>
                        <p:cNvPr id="5224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 y="3769"/>
                          <a:ext cx="294" cy="304"/>
                        </a:xfrm>
                        <a:prstGeom prst="rect">
                          <a:avLst/>
                        </a:prstGeom>
                        <a:noFill/>
                        <a:ln>
                          <a:noFill/>
                        </a:ln>
                        <a:extLst>
                          <a:ext uri="{909E8E84-426E-40DD-AFC4-6F175D3DCCD1}">
                            <a14:hiddenFill xmlns:a14="http://schemas.microsoft.com/office/drawing/2010/main">
                              <a:solidFill>
                                <a:srgbClr val="FCFAA8"/>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graphicFrame>
        <p:nvGraphicFramePr>
          <p:cNvPr id="9" name="Object 11"/>
          <p:cNvGraphicFramePr>
            <a:graphicFrameLocks noChangeAspect="1"/>
          </p:cNvGraphicFramePr>
          <p:nvPr>
            <p:extLst>
              <p:ext uri="{D42A27DB-BD31-4B8C-83A1-F6EECF244321}">
                <p14:modId xmlns:p14="http://schemas.microsoft.com/office/powerpoint/2010/main" val="3034503640"/>
              </p:ext>
            </p:extLst>
          </p:nvPr>
        </p:nvGraphicFramePr>
        <p:xfrm>
          <a:off x="2927648" y="2815837"/>
          <a:ext cx="1223962" cy="895350"/>
        </p:xfrm>
        <a:graphic>
          <a:graphicData uri="http://schemas.openxmlformats.org/presentationml/2006/ole">
            <mc:AlternateContent xmlns:mc="http://schemas.openxmlformats.org/markup-compatibility/2006">
              <mc:Choice xmlns:v="urn:schemas-microsoft-com:vml" Requires="v">
                <p:oleObj spid="_x0000_s162874" name="公式" r:id="rId7" imgW="482391" imgH="355446" progId="Equation.3">
                  <p:embed/>
                </p:oleObj>
              </mc:Choice>
              <mc:Fallback>
                <p:oleObj name="公式" r:id="rId7" imgW="482391" imgH="355446" progId="Equation.3">
                  <p:embed/>
                  <p:pic>
                    <p:nvPicPr>
                      <p:cNvPr id="1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648" y="2815837"/>
                        <a:ext cx="12239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847963412"/>
              </p:ext>
            </p:extLst>
          </p:nvPr>
        </p:nvGraphicFramePr>
        <p:xfrm>
          <a:off x="5304135" y="3025387"/>
          <a:ext cx="1223963" cy="622300"/>
        </p:xfrm>
        <a:graphic>
          <a:graphicData uri="http://schemas.openxmlformats.org/presentationml/2006/ole">
            <mc:AlternateContent xmlns:mc="http://schemas.openxmlformats.org/markup-compatibility/2006">
              <mc:Choice xmlns:v="urn:schemas-microsoft-com:vml" Requires="v">
                <p:oleObj spid="_x0000_s162875" name="公式" r:id="rId9" imgW="494870" imgH="253780" progId="Equation.3">
                  <p:embed/>
                </p:oleObj>
              </mc:Choice>
              <mc:Fallback>
                <p:oleObj name="公式" r:id="rId9" imgW="494870" imgH="253780" progId="Equation.3">
                  <p:embed/>
                  <p:pic>
                    <p:nvPicPr>
                      <p:cNvPr id="13"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4135" y="3025387"/>
                        <a:ext cx="122396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453635997"/>
              </p:ext>
            </p:extLst>
          </p:nvPr>
        </p:nvGraphicFramePr>
        <p:xfrm>
          <a:off x="7544098" y="2984112"/>
          <a:ext cx="1516062" cy="608012"/>
        </p:xfrm>
        <a:graphic>
          <a:graphicData uri="http://schemas.openxmlformats.org/presentationml/2006/ole">
            <mc:AlternateContent xmlns:mc="http://schemas.openxmlformats.org/markup-compatibility/2006">
              <mc:Choice xmlns:v="urn:schemas-microsoft-com:vml" Requires="v">
                <p:oleObj spid="_x0000_s162876" name="公式" r:id="rId11" imgW="596900" imgH="241300" progId="Equation.3">
                  <p:embed/>
                </p:oleObj>
              </mc:Choice>
              <mc:Fallback>
                <p:oleObj name="公式" r:id="rId11" imgW="596900" imgH="241300" progId="Equation.3">
                  <p:embed/>
                  <p:pic>
                    <p:nvPicPr>
                      <p:cNvPr id="14"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4098" y="2984112"/>
                        <a:ext cx="151606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
          <p:cNvSpPr txBox="1">
            <a:spLocks noChangeArrowheads="1"/>
          </p:cNvSpPr>
          <p:nvPr/>
        </p:nvSpPr>
        <p:spPr bwMode="auto">
          <a:xfrm>
            <a:off x="1927354" y="2886089"/>
            <a:ext cx="1296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8000"/>
                </a:solidFill>
                <a:latin typeface="Calibri" panose="020F0502020204030204" pitchFamily="34" charset="0"/>
              </a:rPr>
              <a:t>例如</a:t>
            </a:r>
          </a:p>
        </p:txBody>
      </p:sp>
      <p:graphicFrame>
        <p:nvGraphicFramePr>
          <p:cNvPr id="13" name="对象 12"/>
          <p:cNvGraphicFramePr>
            <a:graphicFrameLocks noChangeAspect="1"/>
          </p:cNvGraphicFramePr>
          <p:nvPr>
            <p:extLst>
              <p:ext uri="{D42A27DB-BD31-4B8C-83A1-F6EECF244321}">
                <p14:modId xmlns:p14="http://schemas.microsoft.com/office/powerpoint/2010/main" val="2923537410"/>
              </p:ext>
            </p:extLst>
          </p:nvPr>
        </p:nvGraphicFramePr>
        <p:xfrm>
          <a:off x="2192635" y="5124062"/>
          <a:ext cx="2422525" cy="609600"/>
        </p:xfrm>
        <a:graphic>
          <a:graphicData uri="http://schemas.openxmlformats.org/presentationml/2006/ole">
            <mc:AlternateContent xmlns:mc="http://schemas.openxmlformats.org/markup-compatibility/2006">
              <mc:Choice xmlns:v="urn:schemas-microsoft-com:vml" Requires="v">
                <p:oleObj spid="_x0000_s162877" name="公式" r:id="rId13" imgW="647419" imgH="203112" progId="Equation.3">
                  <p:embed/>
                </p:oleObj>
              </mc:Choice>
              <mc:Fallback>
                <p:oleObj name="公式" r:id="rId13" imgW="647419" imgH="203112" progId="Equation.3">
                  <p:embed/>
                  <p:pic>
                    <p:nvPicPr>
                      <p:cNvPr id="9"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2635" y="5124062"/>
                        <a:ext cx="24225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741002689"/>
              </p:ext>
            </p:extLst>
          </p:nvPr>
        </p:nvGraphicFramePr>
        <p:xfrm>
          <a:off x="2014835" y="5862249"/>
          <a:ext cx="2422525" cy="762000"/>
        </p:xfrm>
        <a:graphic>
          <a:graphicData uri="http://schemas.openxmlformats.org/presentationml/2006/ole">
            <mc:AlternateContent xmlns:mc="http://schemas.openxmlformats.org/markup-compatibility/2006">
              <mc:Choice xmlns:v="urn:schemas-microsoft-com:vml" Requires="v">
                <p:oleObj spid="_x0000_s162878" name="公式" r:id="rId15" imgW="647419" imgH="253890" progId="Equation.3">
                  <p:embed/>
                </p:oleObj>
              </mc:Choice>
              <mc:Fallback>
                <p:oleObj name="公式" r:id="rId15" imgW="647419" imgH="253890" progId="Equation.3">
                  <p:embed/>
                  <p:pic>
                    <p:nvPicPr>
                      <p:cNvPr id="10" name="对象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4835" y="5862249"/>
                        <a:ext cx="2422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13"/>
          <p:cNvSpPr txBox="1">
            <a:spLocks noChangeArrowheads="1"/>
          </p:cNvSpPr>
          <p:nvPr/>
        </p:nvSpPr>
        <p:spPr bwMode="auto">
          <a:xfrm>
            <a:off x="4615160" y="5214549"/>
            <a:ext cx="3616325" cy="519113"/>
          </a:xfrm>
          <a:prstGeom prst="rect">
            <a:avLst/>
          </a:prstGeom>
          <a:noFill/>
          <a:ln w="28575">
            <a:noFill/>
            <a:miter lim="800000"/>
            <a:headEnd/>
            <a:tailEnd/>
          </a:ln>
        </p:spPr>
        <p:txBody>
          <a:bodyPr>
            <a:spAutoFit/>
          </a:bodyPr>
          <a:lstStyle/>
          <a:p>
            <a:pPr fontAlgn="auto">
              <a:spcBef>
                <a:spcPts val="0"/>
              </a:spcBef>
              <a:spcAft>
                <a:spcPts val="0"/>
              </a:spcAft>
              <a:defRPr/>
            </a:pPr>
            <a:r>
              <a:rPr lang="en-US" altLang="zh-CN" sz="2800" b="1" kern="0" dirty="0">
                <a:solidFill>
                  <a:srgbClr val="0000FF"/>
                </a:solidFill>
                <a:latin typeface="Times New Roman" pitchFamily="18" charset="0"/>
                <a:ea typeface="+mn-ea"/>
              </a:rPr>
              <a:t>—</a:t>
            </a:r>
            <a:r>
              <a:rPr lang="zh-CN" altLang="en-US" sz="2800" b="1" kern="0" dirty="0">
                <a:solidFill>
                  <a:srgbClr val="0000FF"/>
                </a:solidFill>
                <a:latin typeface="+mn-lt"/>
                <a:ea typeface="+mn-ea"/>
              </a:rPr>
              <a:t>能量算符</a:t>
            </a:r>
          </a:p>
        </p:txBody>
      </p:sp>
      <p:sp>
        <p:nvSpPr>
          <p:cNvPr id="16" name="矩形 14"/>
          <p:cNvSpPr>
            <a:spLocks noChangeArrowheads="1"/>
          </p:cNvSpPr>
          <p:nvPr/>
        </p:nvSpPr>
        <p:spPr bwMode="auto">
          <a:xfrm>
            <a:off x="4996160" y="6078149"/>
            <a:ext cx="2243138" cy="5222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008000"/>
                </a:solidFill>
                <a:latin typeface="Times New Roman" pitchFamily="18" charset="0"/>
                <a:ea typeface="+mn-ea"/>
              </a:rPr>
              <a:t>——</a:t>
            </a:r>
            <a:r>
              <a:rPr lang="zh-CN" altLang="en-US" sz="2800" b="1" kern="0" dirty="0">
                <a:solidFill>
                  <a:srgbClr val="008000"/>
                </a:solidFill>
                <a:latin typeface="+mn-lt"/>
                <a:ea typeface="+mn-ea"/>
              </a:rPr>
              <a:t>动量算符</a:t>
            </a:r>
          </a:p>
        </p:txBody>
      </p:sp>
      <p:graphicFrame>
        <p:nvGraphicFramePr>
          <p:cNvPr id="17" name="对象 16"/>
          <p:cNvGraphicFramePr>
            <a:graphicFrameLocks noChangeAspect="1"/>
          </p:cNvGraphicFramePr>
          <p:nvPr>
            <p:extLst>
              <p:ext uri="{D42A27DB-BD31-4B8C-83A1-F6EECF244321}">
                <p14:modId xmlns:p14="http://schemas.microsoft.com/office/powerpoint/2010/main" val="228724928"/>
              </p:ext>
            </p:extLst>
          </p:nvPr>
        </p:nvGraphicFramePr>
        <p:xfrm>
          <a:off x="6663035" y="5070087"/>
          <a:ext cx="687388" cy="636587"/>
        </p:xfrm>
        <a:graphic>
          <a:graphicData uri="http://schemas.openxmlformats.org/presentationml/2006/ole">
            <mc:AlternateContent xmlns:mc="http://schemas.openxmlformats.org/markup-compatibility/2006">
              <mc:Choice xmlns:v="urn:schemas-microsoft-com:vml" Requires="v">
                <p:oleObj spid="_x0000_s162879" name="公式" r:id="rId17" imgW="152268" imgH="203024" progId="Equation.3">
                  <p:embed/>
                </p:oleObj>
              </mc:Choice>
              <mc:Fallback>
                <p:oleObj name="公式" r:id="rId17" imgW="152268" imgH="203024" progId="Equation.3">
                  <p:embed/>
                  <p:pic>
                    <p:nvPicPr>
                      <p:cNvPr id="15" name="对象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63035" y="5070087"/>
                        <a:ext cx="687388"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394878140"/>
              </p:ext>
            </p:extLst>
          </p:nvPr>
        </p:nvGraphicFramePr>
        <p:xfrm>
          <a:off x="7372648" y="5843199"/>
          <a:ext cx="714375" cy="992188"/>
        </p:xfrm>
        <a:graphic>
          <a:graphicData uri="http://schemas.openxmlformats.org/presentationml/2006/ole">
            <mc:AlternateContent xmlns:mc="http://schemas.openxmlformats.org/markup-compatibility/2006">
              <mc:Choice xmlns:v="urn:schemas-microsoft-com:vml" Requires="v">
                <p:oleObj spid="_x0000_s162880" name="公式" r:id="rId19" imgW="152268" imgH="253780" progId="Equation.3">
                  <p:embed/>
                </p:oleObj>
              </mc:Choice>
              <mc:Fallback>
                <p:oleObj name="公式" r:id="rId19" imgW="152268" imgH="253780" progId="Equation.3">
                  <p:embed/>
                  <p:pic>
                    <p:nvPicPr>
                      <p:cNvPr id="16" name="对象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648" y="5843199"/>
                        <a:ext cx="71437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11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ircle(in)">
                                      <p:cBhvr>
                                        <p:cTn id="42" dur="2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randombar(horizont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1000"/>
                                        <p:tgtEl>
                                          <p:spTgt spid="18"/>
                                        </p:tgtEl>
                                      </p:cBhvr>
                                    </p:animEffect>
                                    <p:anim calcmode="lin" valueType="num">
                                      <p:cBhvr>
                                        <p:cTn id="82" dur="1000" fill="hold"/>
                                        <p:tgtEl>
                                          <p:spTgt spid="18"/>
                                        </p:tgtEl>
                                        <p:attrNameLst>
                                          <p:attrName>ppt_x</p:attrName>
                                        </p:attrNameLst>
                                      </p:cBhvr>
                                      <p:tavLst>
                                        <p:tav tm="0">
                                          <p:val>
                                            <p:strVal val="#ppt_x"/>
                                          </p:val>
                                        </p:tav>
                                        <p:tav tm="100000">
                                          <p:val>
                                            <p:strVal val="#ppt_x"/>
                                          </p:val>
                                        </p:tav>
                                      </p:tavLst>
                                    </p:anim>
                                    <p:anim calcmode="lin" valueType="num">
                                      <p:cBhvr>
                                        <p:cTn id="8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p:bldP spid="12" grpId="0"/>
      <p:bldP spid="15" grpId="0"/>
      <p:bldP spid="1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6"/>
          <p:cNvGraphicFramePr>
            <a:graphicFrameLocks noChangeAspect="1"/>
          </p:cNvGraphicFramePr>
          <p:nvPr>
            <p:extLst>
              <p:ext uri="{D42A27DB-BD31-4B8C-83A1-F6EECF244321}">
                <p14:modId xmlns:p14="http://schemas.microsoft.com/office/powerpoint/2010/main" val="3686142098"/>
              </p:ext>
            </p:extLst>
          </p:nvPr>
        </p:nvGraphicFramePr>
        <p:xfrm>
          <a:off x="4458518" y="2224522"/>
          <a:ext cx="1619250" cy="1177925"/>
        </p:xfrm>
        <a:graphic>
          <a:graphicData uri="http://schemas.openxmlformats.org/presentationml/2006/ole">
            <mc:AlternateContent xmlns:mc="http://schemas.openxmlformats.org/markup-compatibility/2006">
              <mc:Choice xmlns:v="urn:schemas-microsoft-com:vml" Requires="v">
                <p:oleObj spid="_x0000_s163878" name="公式" r:id="rId3" imgW="571465" imgH="361981" progId="Equation.3">
                  <p:embed/>
                </p:oleObj>
              </mc:Choice>
              <mc:Fallback>
                <p:oleObj name="公式" r:id="rId3" imgW="571465" imgH="361981" progId="Equation.3">
                  <p:embed/>
                  <p:pic>
                    <p:nvPicPr>
                      <p:cNvPr id="2"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8518" y="2224522"/>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13"/>
          <p:cNvSpPr txBox="1">
            <a:spLocks noChangeArrowheads="1"/>
          </p:cNvSpPr>
          <p:nvPr/>
        </p:nvSpPr>
        <p:spPr bwMode="auto">
          <a:xfrm>
            <a:off x="6600056" y="2556309"/>
            <a:ext cx="3616325" cy="519113"/>
          </a:xfrm>
          <a:prstGeom prst="rect">
            <a:avLst/>
          </a:prstGeom>
          <a:noFill/>
          <a:ln w="28575">
            <a:noFill/>
            <a:miter lim="800000"/>
            <a:headEnd/>
            <a:tailEnd/>
          </a:ln>
        </p:spPr>
        <p:txBody>
          <a:bodyPr>
            <a:spAutoFit/>
          </a:bodyPr>
          <a:lstStyle/>
          <a:p>
            <a:pPr fontAlgn="auto">
              <a:spcBef>
                <a:spcPts val="0"/>
              </a:spcBef>
              <a:spcAft>
                <a:spcPts val="0"/>
              </a:spcAft>
              <a:defRPr/>
            </a:pPr>
            <a:r>
              <a:rPr lang="en-US" altLang="zh-CN" sz="2800" b="1" kern="0" dirty="0">
                <a:solidFill>
                  <a:srgbClr val="FF0000"/>
                </a:solidFill>
                <a:latin typeface="Times New Roman" pitchFamily="18" charset="0"/>
                <a:ea typeface="+mn-ea"/>
              </a:rPr>
              <a:t>—</a:t>
            </a:r>
            <a:r>
              <a:rPr lang="zh-CN" altLang="en-US" sz="2800" b="1" kern="0" dirty="0">
                <a:solidFill>
                  <a:srgbClr val="FF0000"/>
                </a:solidFill>
                <a:latin typeface="+mn-lt"/>
                <a:ea typeface="+mn-ea"/>
              </a:rPr>
              <a:t>能量算符</a:t>
            </a:r>
          </a:p>
        </p:txBody>
      </p:sp>
      <p:graphicFrame>
        <p:nvGraphicFramePr>
          <p:cNvPr id="4" name="Object 1027"/>
          <p:cNvGraphicFramePr>
            <a:graphicFrameLocks noChangeAspect="1"/>
          </p:cNvGraphicFramePr>
          <p:nvPr>
            <p:extLst>
              <p:ext uri="{D42A27DB-BD31-4B8C-83A1-F6EECF244321}">
                <p14:modId xmlns:p14="http://schemas.microsoft.com/office/powerpoint/2010/main" val="3881982984"/>
              </p:ext>
            </p:extLst>
          </p:nvPr>
        </p:nvGraphicFramePr>
        <p:xfrm>
          <a:off x="2718618" y="1116447"/>
          <a:ext cx="5132388" cy="1181100"/>
        </p:xfrm>
        <a:graphic>
          <a:graphicData uri="http://schemas.openxmlformats.org/presentationml/2006/ole">
            <mc:AlternateContent xmlns:mc="http://schemas.openxmlformats.org/markup-compatibility/2006">
              <mc:Choice xmlns:v="urn:schemas-microsoft-com:vml" Requires="v">
                <p:oleObj spid="_x0000_s163879" name="公式" r:id="rId5" imgW="1371600" imgH="393700" progId="Equation.3">
                  <p:embed/>
                </p:oleObj>
              </mc:Choice>
              <mc:Fallback>
                <p:oleObj name="公式" r:id="rId5" imgW="1371600" imgH="393700" progId="Equation.3">
                  <p:embed/>
                  <p:pic>
                    <p:nvPicPr>
                      <p:cNvPr id="4"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8618" y="1116447"/>
                        <a:ext cx="5132388"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AutoShape 34"/>
          <p:cNvSpPr>
            <a:spLocks noChangeArrowheads="1"/>
          </p:cNvSpPr>
          <p:nvPr/>
        </p:nvSpPr>
        <p:spPr bwMode="auto">
          <a:xfrm>
            <a:off x="3194075" y="4591485"/>
            <a:ext cx="1066800" cy="293687"/>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6" name="AutoShape 35"/>
          <p:cNvSpPr>
            <a:spLocks noChangeArrowheads="1"/>
          </p:cNvSpPr>
          <p:nvPr/>
        </p:nvSpPr>
        <p:spPr bwMode="auto">
          <a:xfrm>
            <a:off x="3172415" y="2739664"/>
            <a:ext cx="1066800" cy="240507"/>
          </a:xfrm>
          <a:prstGeom prst="rightArrow">
            <a:avLst>
              <a:gd name="adj1" fmla="val 50000"/>
              <a:gd name="adj2" fmla="val 175000"/>
            </a:avLst>
          </a:prstGeom>
          <a:solidFill>
            <a:srgbClr val="66FF66"/>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4243190032"/>
              </p:ext>
            </p:extLst>
          </p:nvPr>
        </p:nvGraphicFramePr>
        <p:xfrm>
          <a:off x="3475856" y="3275447"/>
          <a:ext cx="5495925" cy="1181100"/>
        </p:xfrm>
        <a:graphic>
          <a:graphicData uri="http://schemas.openxmlformats.org/presentationml/2006/ole">
            <mc:AlternateContent xmlns:mc="http://schemas.openxmlformats.org/markup-compatibility/2006">
              <mc:Choice xmlns:v="urn:schemas-microsoft-com:vml" Requires="v">
                <p:oleObj spid="_x0000_s163880" name="公式" r:id="rId7" imgW="1524000" imgH="393700" progId="Equation.3">
                  <p:embed/>
                </p:oleObj>
              </mc:Choice>
              <mc:Fallback>
                <p:oleObj name="公式" r:id="rId7" imgW="1524000" imgH="393700" progId="Equation.3">
                  <p:embed/>
                  <p:pic>
                    <p:nvPicPr>
                      <p:cNvPr id="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5856" y="3275447"/>
                        <a:ext cx="54959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2575057990"/>
              </p:ext>
            </p:extLst>
          </p:nvPr>
        </p:nvGraphicFramePr>
        <p:xfrm>
          <a:off x="5045893" y="4164447"/>
          <a:ext cx="2030413" cy="1176337"/>
        </p:xfrm>
        <a:graphic>
          <a:graphicData uri="http://schemas.openxmlformats.org/presentationml/2006/ole">
            <mc:AlternateContent xmlns:mc="http://schemas.openxmlformats.org/markup-compatibility/2006">
              <mc:Choice xmlns:v="urn:schemas-microsoft-com:vml" Requires="v">
                <p:oleObj spid="_x0000_s163881" name="公式" r:id="rId9" imgW="723981" imgH="361981" progId="Equation.3">
                  <p:embed/>
                </p:oleObj>
              </mc:Choice>
              <mc:Fallback>
                <p:oleObj name="公式" r:id="rId9" imgW="723981" imgH="361981" progId="Equation.3">
                  <p:embed/>
                  <p:pic>
                    <p:nvPicPr>
                      <p:cNvPr id="8"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5893" y="4164447"/>
                        <a:ext cx="2030413"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14"/>
          <p:cNvSpPr>
            <a:spLocks noChangeArrowheads="1"/>
          </p:cNvSpPr>
          <p:nvPr/>
        </p:nvSpPr>
        <p:spPr bwMode="auto">
          <a:xfrm>
            <a:off x="7627168" y="4427972"/>
            <a:ext cx="2243138" cy="522287"/>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GB" sz="2400" b="1" kern="0" dirty="0">
                <a:solidFill>
                  <a:srgbClr val="FF0000"/>
                </a:solidFill>
                <a:latin typeface="Times New Roman" pitchFamily="18" charset="0"/>
                <a:ea typeface="+mn-ea"/>
              </a:rPr>
              <a:t>——</a:t>
            </a:r>
            <a:r>
              <a:rPr lang="zh-CN" altLang="en-US" sz="2800" b="1" kern="0" dirty="0">
                <a:solidFill>
                  <a:srgbClr val="FF0000"/>
                </a:solidFill>
                <a:latin typeface="+mn-lt"/>
                <a:ea typeface="+mn-ea"/>
              </a:rPr>
              <a:t>动量算符</a:t>
            </a:r>
          </a:p>
        </p:txBody>
      </p:sp>
      <p:graphicFrame>
        <p:nvGraphicFramePr>
          <p:cNvPr id="10" name="对象 10"/>
          <p:cNvGraphicFramePr>
            <a:graphicFrameLocks noChangeAspect="1"/>
          </p:cNvGraphicFramePr>
          <p:nvPr>
            <p:extLst>
              <p:ext uri="{D42A27DB-BD31-4B8C-83A1-F6EECF244321}">
                <p14:modId xmlns:p14="http://schemas.microsoft.com/office/powerpoint/2010/main" val="3336545233"/>
              </p:ext>
            </p:extLst>
          </p:nvPr>
        </p:nvGraphicFramePr>
        <p:xfrm>
          <a:off x="3907656" y="-9091"/>
          <a:ext cx="3962400" cy="1074738"/>
        </p:xfrm>
        <a:graphic>
          <a:graphicData uri="http://schemas.openxmlformats.org/presentationml/2006/ole">
            <mc:AlternateContent xmlns:mc="http://schemas.openxmlformats.org/markup-compatibility/2006">
              <mc:Choice xmlns:v="urn:schemas-microsoft-com:vml" Requires="v">
                <p:oleObj spid="_x0000_s163882" name="公式" r:id="rId11" imgW="1257120" imgH="342720" progId="Equation.3">
                  <p:embed/>
                </p:oleObj>
              </mc:Choice>
              <mc:Fallback>
                <p:oleObj name="公式" r:id="rId11" imgW="1257120" imgH="342720" progId="Equation.3">
                  <p:embed/>
                  <p:pic>
                    <p:nvPicPr>
                      <p:cNvPr id="53258" name="对象 10"/>
                      <p:cNvPicPr>
                        <a:picLocks noChangeAspect="1" noChangeArrowheads="1"/>
                      </p:cNvPicPr>
                      <p:nvPr/>
                    </p:nvPicPr>
                    <p:blipFill>
                      <a:blip r:embed="rId12"/>
                      <a:srcRect/>
                      <a:stretch>
                        <a:fillRect/>
                      </a:stretch>
                    </p:blipFill>
                    <p:spPr bwMode="auto">
                      <a:xfrm>
                        <a:off x="3907656" y="-9091"/>
                        <a:ext cx="39624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3391738598"/>
              </p:ext>
            </p:extLst>
          </p:nvPr>
        </p:nvGraphicFramePr>
        <p:xfrm>
          <a:off x="2796406" y="5632884"/>
          <a:ext cx="7102475" cy="1182688"/>
        </p:xfrm>
        <a:graphic>
          <a:graphicData uri="http://schemas.openxmlformats.org/presentationml/2006/ole">
            <mc:AlternateContent xmlns:mc="http://schemas.openxmlformats.org/markup-compatibility/2006">
              <mc:Choice xmlns:v="urn:schemas-microsoft-com:vml" Requires="v">
                <p:oleObj spid="_x0000_s163883" name="公式" r:id="rId13" imgW="4133875" imgH="533389" progId="Equation.3">
                  <p:embed/>
                </p:oleObj>
              </mc:Choice>
              <mc:Fallback>
                <p:oleObj name="公式" r:id="rId13" imgW="4133875" imgH="533389" progId="Equation.3">
                  <p:embed/>
                  <p:pic>
                    <p:nvPicPr>
                      <p:cNvPr id="12"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6406" y="5632884"/>
                        <a:ext cx="7102475"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0"/>
          <p:cNvSpPr txBox="1">
            <a:spLocks noChangeArrowheads="1"/>
          </p:cNvSpPr>
          <p:nvPr/>
        </p:nvSpPr>
        <p:spPr bwMode="auto">
          <a:xfrm>
            <a:off x="2682106" y="5067734"/>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FF"/>
                </a:solidFill>
                <a:latin typeface="Calibri" panose="020F0502020204030204" pitchFamily="34" charset="0"/>
              </a:rPr>
              <a:t>算符化规则：</a:t>
            </a:r>
          </a:p>
        </p:txBody>
      </p:sp>
    </p:spTree>
    <p:extLst>
      <p:ext uri="{BB962C8B-B14F-4D97-AF65-F5344CB8AC3E}">
        <p14:creationId xmlns:p14="http://schemas.microsoft.com/office/powerpoint/2010/main" val="422176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circle(in)">
                                      <p:cBhvr>
                                        <p:cTn id="35" dur="2000"/>
                                        <p:tgtEl>
                                          <p:spTgt spid="5"/>
                                        </p:tgtEl>
                                      </p:cBhvr>
                                    </p:animEffect>
                                  </p:childTnLst>
                                </p:cTn>
                              </p:par>
                              <p:par>
                                <p:cTn id="36" presetID="6" presetClass="entr" presetSubtype="16"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ircle(in)">
                                      <p:cBhvr>
                                        <p:cTn id="38" dur="2000"/>
                                        <p:tgtEl>
                                          <p:spTgt spid="8"/>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ircle(in)">
                                      <p:cBhvr>
                                        <p:cTn id="41" dur="20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9" grpId="0"/>
      <p:bldP spid="1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495600" y="1916832"/>
            <a:ext cx="6019800" cy="579437"/>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3200" b="1" kern="0" dirty="0">
                <a:solidFill>
                  <a:srgbClr val="C00000"/>
                </a:solidFill>
                <a:latin typeface="+mn-lt"/>
                <a:ea typeface="+mn-ea"/>
              </a:rPr>
              <a:t>2. </a:t>
            </a:r>
            <a:r>
              <a:rPr lang="zh-CN" altLang="en-US" sz="3200" b="1" kern="0" dirty="0">
                <a:solidFill>
                  <a:srgbClr val="C00000"/>
                </a:solidFill>
                <a:latin typeface="+mn-lt"/>
                <a:ea typeface="+mn-ea"/>
              </a:rPr>
              <a:t>力学量算符的本征值问题</a:t>
            </a:r>
            <a:endParaRPr lang="zh-CN" altLang="en-US" sz="2400" b="1" kern="0" dirty="0">
              <a:solidFill>
                <a:srgbClr val="C00000"/>
              </a:solidFill>
              <a:latin typeface="+mn-lt"/>
              <a:ea typeface="+mn-ea"/>
            </a:endParaRPr>
          </a:p>
        </p:txBody>
      </p:sp>
      <p:grpSp>
        <p:nvGrpSpPr>
          <p:cNvPr id="3" name="Group 3"/>
          <p:cNvGrpSpPr>
            <a:grpSpLocks/>
          </p:cNvGrpSpPr>
          <p:nvPr/>
        </p:nvGrpSpPr>
        <p:grpSpPr bwMode="auto">
          <a:xfrm>
            <a:off x="2646938" y="2540719"/>
            <a:ext cx="5181600" cy="579438"/>
            <a:chOff x="432" y="672"/>
            <a:chExt cx="3264" cy="365"/>
          </a:xfrm>
        </p:grpSpPr>
        <p:sp>
          <p:nvSpPr>
            <p:cNvPr id="4" name="Text Box 4"/>
            <p:cNvSpPr txBox="1">
              <a:spLocks noChangeArrowheads="1"/>
            </p:cNvSpPr>
            <p:nvPr/>
          </p:nvSpPr>
          <p:spPr bwMode="auto">
            <a:xfrm>
              <a:off x="1056" y="672"/>
              <a:ext cx="2640" cy="365"/>
            </a:xfrm>
            <a:prstGeom prst="rect">
              <a:avLst/>
            </a:prstGeom>
            <a:noFill/>
            <a:ln w="9525">
              <a:noFill/>
              <a:miter lim="800000"/>
              <a:headEnd/>
              <a:tailEnd/>
            </a:ln>
          </p:spPr>
          <p:txBody>
            <a:bodyPr>
              <a:spAutoFit/>
            </a:bodyPr>
            <a:lstStyle/>
            <a:p>
              <a:pPr algn="just" fontAlgn="auto">
                <a:spcBef>
                  <a:spcPts val="0"/>
                </a:spcBef>
                <a:spcAft>
                  <a:spcPts val="0"/>
                </a:spcAft>
                <a:defRPr/>
              </a:pPr>
              <a:r>
                <a:rPr lang="zh-CN" altLang="en-US" sz="3200" b="1" kern="0" dirty="0">
                  <a:solidFill>
                    <a:srgbClr val="0000FF"/>
                  </a:solidFill>
                  <a:latin typeface="+mn-lt"/>
                  <a:ea typeface="+mn-ea"/>
                </a:rPr>
                <a:t>代表某一力学量算符</a:t>
              </a:r>
            </a:p>
          </p:txBody>
        </p:sp>
        <p:sp>
          <p:nvSpPr>
            <p:cNvPr id="5" name="Text Box 5"/>
            <p:cNvSpPr txBox="1">
              <a:spLocks noChangeArrowheads="1"/>
            </p:cNvSpPr>
            <p:nvPr/>
          </p:nvSpPr>
          <p:spPr bwMode="auto">
            <a:xfrm>
              <a:off x="432" y="672"/>
              <a:ext cx="432" cy="365"/>
            </a:xfrm>
            <a:prstGeom prst="rect">
              <a:avLst/>
            </a:prstGeom>
            <a:noFill/>
            <a:ln w="9525">
              <a:noFill/>
              <a:miter lim="800000"/>
              <a:headEnd/>
              <a:tailEnd/>
            </a:ln>
          </p:spPr>
          <p:txBody>
            <a:bodyPr>
              <a:spAutoFit/>
            </a:bodyPr>
            <a:lstStyle/>
            <a:p>
              <a:pPr fontAlgn="auto">
                <a:spcBef>
                  <a:spcPct val="50000"/>
                </a:spcBef>
                <a:spcAft>
                  <a:spcPts val="0"/>
                </a:spcAft>
                <a:defRPr/>
              </a:pPr>
              <a:r>
                <a:rPr lang="zh-CN" altLang="en-US" sz="3200" b="1" kern="0" dirty="0">
                  <a:solidFill>
                    <a:srgbClr val="0000FF"/>
                  </a:solidFill>
                  <a:latin typeface="+mn-lt"/>
                  <a:ea typeface="+mn-ea"/>
                </a:rPr>
                <a:t>设</a:t>
              </a:r>
            </a:p>
          </p:txBody>
        </p:sp>
        <p:graphicFrame>
          <p:nvGraphicFramePr>
            <p:cNvPr id="6" name="Object 6"/>
            <p:cNvGraphicFramePr>
              <a:graphicFrameLocks noChangeAspect="1"/>
            </p:cNvGraphicFramePr>
            <p:nvPr/>
          </p:nvGraphicFramePr>
          <p:xfrm>
            <a:off x="864" y="720"/>
            <a:ext cx="176" cy="255"/>
          </p:xfrm>
          <a:graphic>
            <a:graphicData uri="http://schemas.openxmlformats.org/presentationml/2006/ole">
              <mc:AlternateContent xmlns:mc="http://schemas.openxmlformats.org/markup-compatibility/2006">
                <mc:Choice xmlns:v="urn:schemas-microsoft-com:vml" Requires="v">
                  <p:oleObj spid="_x0000_s164908" name="公式" r:id="rId3" imgW="279279" imgH="406224" progId="Equation.3">
                    <p:embed/>
                  </p:oleObj>
                </mc:Choice>
                <mc:Fallback>
                  <p:oleObj name="公式" r:id="rId3" imgW="279279" imgH="406224" progId="Equation.3">
                    <p:embed/>
                    <p:pic>
                      <p:nvPicPr>
                        <p:cNvPr id="5429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720"/>
                          <a:ext cx="17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7"/>
          <p:cNvGrpSpPr>
            <a:grpSpLocks/>
          </p:cNvGrpSpPr>
          <p:nvPr/>
        </p:nvGrpSpPr>
        <p:grpSpPr bwMode="auto">
          <a:xfrm>
            <a:off x="5923538" y="3334469"/>
            <a:ext cx="2590800" cy="711200"/>
            <a:chOff x="1536" y="720"/>
            <a:chExt cx="1632" cy="448"/>
          </a:xfrm>
        </p:grpSpPr>
        <p:graphicFrame>
          <p:nvGraphicFramePr>
            <p:cNvPr id="8" name="Object 8"/>
            <p:cNvGraphicFramePr>
              <a:graphicFrameLocks noChangeAspect="1"/>
            </p:cNvGraphicFramePr>
            <p:nvPr/>
          </p:nvGraphicFramePr>
          <p:xfrm>
            <a:off x="1680" y="720"/>
            <a:ext cx="1336" cy="448"/>
          </p:xfrm>
          <a:graphic>
            <a:graphicData uri="http://schemas.openxmlformats.org/presentationml/2006/ole">
              <mc:AlternateContent xmlns:mc="http://schemas.openxmlformats.org/markup-compatibility/2006">
                <mc:Choice xmlns:v="urn:schemas-microsoft-com:vml" Requires="v">
                  <p:oleObj spid="_x0000_s164909" name="公式" r:id="rId5" imgW="2120900" imgH="711200" progId="Equation.3">
                    <p:embed/>
                  </p:oleObj>
                </mc:Choice>
                <mc:Fallback>
                  <p:oleObj name="公式" r:id="rId5" imgW="2120900" imgH="711200" progId="Equation.3">
                    <p:embed/>
                    <p:pic>
                      <p:nvPicPr>
                        <p:cNvPr id="5428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720"/>
                          <a:ext cx="1336"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9"/>
            <p:cNvSpPr>
              <a:spLocks noChangeArrowheads="1"/>
            </p:cNvSpPr>
            <p:nvPr/>
          </p:nvSpPr>
          <p:spPr bwMode="auto">
            <a:xfrm>
              <a:off x="1536" y="720"/>
              <a:ext cx="1632" cy="384"/>
            </a:xfrm>
            <a:prstGeom prst="rect">
              <a:avLst/>
            </a:prstGeom>
            <a:noFill/>
            <a:ln w="9525">
              <a:solidFill>
                <a:srgbClr val="0000CC"/>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pSp>
      <p:sp>
        <p:nvSpPr>
          <p:cNvPr id="10" name="Text Box 10"/>
          <p:cNvSpPr txBox="1">
            <a:spLocks noChangeArrowheads="1"/>
          </p:cNvSpPr>
          <p:nvPr/>
        </p:nvSpPr>
        <p:spPr bwMode="auto">
          <a:xfrm>
            <a:off x="2554863" y="3272557"/>
            <a:ext cx="3429000" cy="579437"/>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kern="0" dirty="0">
                <a:solidFill>
                  <a:srgbClr val="008000"/>
                </a:solidFill>
                <a:latin typeface="+mn-lt"/>
                <a:ea typeface="+mn-ea"/>
              </a:rPr>
              <a:t>其本征值问题为</a:t>
            </a:r>
            <a:endParaRPr lang="zh-CN" altLang="en-US" sz="2400" b="1" kern="0" dirty="0">
              <a:solidFill>
                <a:srgbClr val="008000"/>
              </a:solidFill>
              <a:latin typeface="+mn-lt"/>
              <a:ea typeface="+mn-ea"/>
            </a:endParaRPr>
          </a:p>
        </p:txBody>
      </p:sp>
      <p:sp>
        <p:nvSpPr>
          <p:cNvPr id="11" name="Text Box 11"/>
          <p:cNvSpPr txBox="1">
            <a:spLocks noChangeArrowheads="1"/>
          </p:cNvSpPr>
          <p:nvPr/>
        </p:nvSpPr>
        <p:spPr bwMode="auto">
          <a:xfrm>
            <a:off x="2532638" y="4690194"/>
            <a:ext cx="7144593" cy="579438"/>
          </a:xfrm>
          <a:prstGeom prst="rect">
            <a:avLst/>
          </a:prstGeom>
          <a:noFill/>
          <a:ln w="9525">
            <a:noFill/>
            <a:miter lim="800000"/>
            <a:headEnd/>
            <a:tailEnd/>
          </a:ln>
        </p:spPr>
        <p:txBody>
          <a:bodyPr wrap="square">
            <a:spAutoFit/>
          </a:bodyPr>
          <a:lstStyle/>
          <a:p>
            <a:pPr fontAlgn="auto">
              <a:spcBef>
                <a:spcPct val="50000"/>
              </a:spcBef>
              <a:spcAft>
                <a:spcPts val="0"/>
              </a:spcAft>
              <a:defRPr/>
            </a:pPr>
            <a:r>
              <a:rPr lang="zh-CN" altLang="en-US" sz="3200" b="1" kern="0" dirty="0">
                <a:solidFill>
                  <a:srgbClr val="6600CC"/>
                </a:solidFill>
                <a:latin typeface="+mn-lt"/>
                <a:ea typeface="+mn-ea"/>
              </a:rPr>
              <a:t>例：沿</a:t>
            </a:r>
            <a:r>
              <a:rPr lang="en-US" altLang="zh-CN" sz="3200" b="1" i="1" kern="0" dirty="0">
                <a:solidFill>
                  <a:srgbClr val="6600CC"/>
                </a:solidFill>
                <a:latin typeface="Times New Roman" pitchFamily="18" charset="0"/>
                <a:ea typeface="+mn-ea"/>
              </a:rPr>
              <a:t>x</a:t>
            </a:r>
            <a:r>
              <a:rPr lang="zh-CN" altLang="en-US" sz="3200" b="1" kern="0" dirty="0">
                <a:solidFill>
                  <a:srgbClr val="6600CC"/>
                </a:solidFill>
                <a:latin typeface="+mn-lt"/>
                <a:ea typeface="+mn-ea"/>
              </a:rPr>
              <a:t>方向运动的自由粒子的波函数</a:t>
            </a:r>
          </a:p>
        </p:txBody>
      </p:sp>
      <p:graphicFrame>
        <p:nvGraphicFramePr>
          <p:cNvPr id="12" name="Object 12"/>
          <p:cNvGraphicFramePr>
            <a:graphicFrameLocks noChangeAspect="1"/>
          </p:cNvGraphicFramePr>
          <p:nvPr>
            <p:extLst>
              <p:ext uri="{D42A27DB-BD31-4B8C-83A1-F6EECF244321}">
                <p14:modId xmlns:p14="http://schemas.microsoft.com/office/powerpoint/2010/main" val="2579413482"/>
              </p:ext>
            </p:extLst>
          </p:nvPr>
        </p:nvGraphicFramePr>
        <p:xfrm>
          <a:off x="3561338" y="5202957"/>
          <a:ext cx="2705100" cy="889000"/>
        </p:xfrm>
        <a:graphic>
          <a:graphicData uri="http://schemas.openxmlformats.org/presentationml/2006/ole">
            <mc:AlternateContent xmlns:mc="http://schemas.openxmlformats.org/markup-compatibility/2006">
              <mc:Choice xmlns:v="urn:schemas-microsoft-com:vml" Requires="v">
                <p:oleObj spid="_x0000_s164910" name="公式" r:id="rId7" imgW="2705100" imgH="889000" progId="Equation.3">
                  <p:embed/>
                </p:oleObj>
              </mc:Choice>
              <mc:Fallback>
                <p:oleObj name="公式" r:id="rId7" imgW="2705100" imgH="889000" progId="Equation.3">
                  <p:embed/>
                  <p:pic>
                    <p:nvPicPr>
                      <p:cNvPr id="31"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1338" y="5202957"/>
                        <a:ext cx="2705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3"/>
          <p:cNvSpPr txBox="1">
            <a:spLocks noChangeArrowheads="1"/>
          </p:cNvSpPr>
          <p:nvPr/>
        </p:nvSpPr>
        <p:spPr bwMode="auto">
          <a:xfrm>
            <a:off x="3042226" y="4020269"/>
            <a:ext cx="4343400" cy="579438"/>
          </a:xfrm>
          <a:prstGeom prst="rect">
            <a:avLst/>
          </a:prstGeom>
          <a:noFill/>
          <a:ln w="9525">
            <a:noFill/>
            <a:miter lim="800000"/>
            <a:headEnd/>
            <a:tailEnd/>
          </a:ln>
        </p:spPr>
        <p:txBody>
          <a:bodyPr>
            <a:spAutoFit/>
          </a:bodyPr>
          <a:lstStyle/>
          <a:p>
            <a:pPr fontAlgn="auto">
              <a:spcBef>
                <a:spcPct val="50000"/>
              </a:spcBef>
              <a:spcAft>
                <a:spcPts val="0"/>
              </a:spcAft>
              <a:defRPr/>
            </a:pPr>
            <a:r>
              <a:rPr lang="en-US" altLang="zh-CN" sz="3200" b="1" kern="0" dirty="0">
                <a:solidFill>
                  <a:sysClr val="windowText" lastClr="000000"/>
                </a:solidFill>
                <a:latin typeface="Times New Roman" pitchFamily="18" charset="0"/>
                <a:ea typeface="+mn-ea"/>
                <a:sym typeface="Symbol" pitchFamily="18" charset="2"/>
              </a:rPr>
              <a:t></a:t>
            </a:r>
            <a:r>
              <a:rPr lang="en-US" altLang="zh-CN" sz="3200" b="1" kern="0" baseline="-25000" dirty="0">
                <a:solidFill>
                  <a:sysClr val="windowText" lastClr="000000"/>
                </a:solidFill>
                <a:latin typeface="Times New Roman" pitchFamily="18" charset="0"/>
                <a:ea typeface="+mn-ea"/>
                <a:sym typeface="Symbol" pitchFamily="18" charset="2"/>
              </a:rPr>
              <a:t>i,</a:t>
            </a:r>
            <a:r>
              <a:rPr lang="en-US" altLang="zh-CN" sz="3200" b="1" kern="0" dirty="0">
                <a:solidFill>
                  <a:sysClr val="windowText" lastClr="000000"/>
                </a:solidFill>
                <a:latin typeface="Times New Roman" pitchFamily="18" charset="0"/>
                <a:ea typeface="+mn-ea"/>
                <a:sym typeface="Symbol" pitchFamily="18" charset="2"/>
              </a:rPr>
              <a:t>, </a:t>
            </a:r>
            <a:r>
              <a:rPr lang="en-US" altLang="zh-CN" sz="3200" b="1" i="1" kern="0" dirty="0">
                <a:solidFill>
                  <a:sysClr val="windowText" lastClr="000000"/>
                </a:solidFill>
                <a:latin typeface="Times New Roman" pitchFamily="18" charset="0"/>
                <a:ea typeface="+mn-ea"/>
                <a:sym typeface="Symbol" pitchFamily="18" charset="2"/>
              </a:rPr>
              <a:t>l</a:t>
            </a:r>
            <a:r>
              <a:rPr lang="en-US" altLang="zh-CN" sz="3200" b="1" kern="0" baseline="-25000" dirty="0">
                <a:solidFill>
                  <a:sysClr val="windowText" lastClr="000000"/>
                </a:solidFill>
                <a:latin typeface="Times New Roman" pitchFamily="18" charset="0"/>
                <a:ea typeface="+mn-ea"/>
                <a:sym typeface="Symbol" pitchFamily="18" charset="2"/>
              </a:rPr>
              <a:t>i</a:t>
            </a:r>
            <a:r>
              <a:rPr lang="en-US" altLang="zh-CN" sz="3200" b="1" i="1" kern="0" dirty="0">
                <a:solidFill>
                  <a:sysClr val="windowText" lastClr="000000"/>
                </a:solidFill>
                <a:latin typeface="Times New Roman" pitchFamily="18" charset="0"/>
                <a:ea typeface="+mn-ea"/>
                <a:sym typeface="Symbol" pitchFamily="18" charset="2"/>
              </a:rPr>
              <a:t> ,n</a:t>
            </a:r>
            <a:r>
              <a:rPr lang="en-US" altLang="zh-CN" sz="3200" b="1" i="1" kern="0" dirty="0">
                <a:solidFill>
                  <a:sysClr val="windowText" lastClr="000000"/>
                </a:solidFill>
                <a:latin typeface="+mn-lt"/>
                <a:ea typeface="+mn-ea"/>
                <a:sym typeface="Symbol" pitchFamily="18" charset="2"/>
              </a:rPr>
              <a:t> </a:t>
            </a:r>
            <a:r>
              <a:rPr lang="zh-CN" altLang="en-US" sz="3200" b="1" kern="0" dirty="0">
                <a:solidFill>
                  <a:sysClr val="windowText" lastClr="000000"/>
                </a:solidFill>
                <a:latin typeface="+mn-lt"/>
                <a:ea typeface="+mn-ea"/>
                <a:sym typeface="Symbol" pitchFamily="18" charset="2"/>
              </a:rPr>
              <a:t>的含义 </a:t>
            </a:r>
            <a:endParaRPr lang="zh-CN" altLang="en-US" sz="3200" b="1" kern="0" dirty="0">
              <a:solidFill>
                <a:sysClr val="windowText" lastClr="000000"/>
              </a:solidFill>
              <a:latin typeface="+mn-lt"/>
              <a:ea typeface="+mn-ea"/>
            </a:endParaRPr>
          </a:p>
        </p:txBody>
      </p:sp>
      <p:sp>
        <p:nvSpPr>
          <p:cNvPr id="14" name="Text Box 14"/>
          <p:cNvSpPr txBox="1">
            <a:spLocks noChangeArrowheads="1"/>
          </p:cNvSpPr>
          <p:nvPr/>
        </p:nvSpPr>
        <p:spPr bwMode="auto">
          <a:xfrm>
            <a:off x="3042226" y="6091957"/>
            <a:ext cx="6019800" cy="579437"/>
          </a:xfrm>
          <a:prstGeom prst="rect">
            <a:avLst/>
          </a:prstGeom>
          <a:noFill/>
          <a:ln w="9525">
            <a:noFill/>
            <a:miter lim="800000"/>
            <a:headEnd/>
            <a:tailEnd/>
          </a:ln>
        </p:spPr>
        <p:txBody>
          <a:bodyPr>
            <a:spAutoFit/>
          </a:bodyPr>
          <a:lstStyle/>
          <a:p>
            <a:pPr algn="just" fontAlgn="auto">
              <a:spcBef>
                <a:spcPts val="0"/>
              </a:spcBef>
              <a:spcAft>
                <a:spcPts val="0"/>
              </a:spcAft>
              <a:defRPr/>
            </a:pPr>
            <a:r>
              <a:rPr lang="en-US" altLang="zh-CN" sz="3200" b="1" kern="0" dirty="0">
                <a:solidFill>
                  <a:srgbClr val="008000"/>
                </a:solidFill>
                <a:latin typeface="+mn-lt"/>
                <a:ea typeface="+mn-ea"/>
              </a:rPr>
              <a:t>(1)  </a:t>
            </a:r>
            <a:r>
              <a:rPr lang="zh-CN" altLang="en-US" sz="3200" b="1" kern="0" dirty="0">
                <a:solidFill>
                  <a:srgbClr val="008000"/>
                </a:solidFill>
                <a:latin typeface="+mn-lt"/>
                <a:ea typeface="+mn-ea"/>
              </a:rPr>
              <a:t>是动量算符的本征函数</a:t>
            </a:r>
          </a:p>
        </p:txBody>
      </p:sp>
      <p:graphicFrame>
        <p:nvGraphicFramePr>
          <p:cNvPr id="15" name="Object 15"/>
          <p:cNvGraphicFramePr>
            <a:graphicFrameLocks noChangeAspect="1"/>
          </p:cNvGraphicFramePr>
          <p:nvPr>
            <p:extLst>
              <p:ext uri="{D42A27DB-BD31-4B8C-83A1-F6EECF244321}">
                <p14:modId xmlns:p14="http://schemas.microsoft.com/office/powerpoint/2010/main" val="3098672769"/>
              </p:ext>
            </p:extLst>
          </p:nvPr>
        </p:nvGraphicFramePr>
        <p:xfrm>
          <a:off x="2552440" y="187039"/>
          <a:ext cx="2559721" cy="904563"/>
        </p:xfrm>
        <a:graphic>
          <a:graphicData uri="http://schemas.openxmlformats.org/presentationml/2006/ole">
            <mc:AlternateContent xmlns:mc="http://schemas.openxmlformats.org/markup-compatibility/2006">
              <mc:Choice xmlns:v="urn:schemas-microsoft-com:vml" Requires="v">
                <p:oleObj spid="_x0000_s164911" name="公式" r:id="rId9" imgW="1688760" imgH="596880" progId="Equation.3">
                  <p:embed/>
                </p:oleObj>
              </mc:Choice>
              <mc:Fallback>
                <p:oleObj name="公式" r:id="rId9" imgW="1688760" imgH="596880" progId="Equation.3">
                  <p:embed/>
                  <p:pic>
                    <p:nvPicPr>
                      <p:cNvPr id="34" name="Object 15"/>
                      <p:cNvPicPr>
                        <a:picLocks noChangeAspect="1" noChangeArrowheads="1"/>
                      </p:cNvPicPr>
                      <p:nvPr/>
                    </p:nvPicPr>
                    <p:blipFill>
                      <a:blip r:embed="rId10"/>
                      <a:srcRect/>
                      <a:stretch>
                        <a:fillRect/>
                      </a:stretch>
                    </p:blipFill>
                    <p:spPr bwMode="auto">
                      <a:xfrm>
                        <a:off x="2552440" y="187039"/>
                        <a:ext cx="2559721" cy="904563"/>
                      </a:xfrm>
                      <a:prstGeom prst="rect">
                        <a:avLst/>
                      </a:prstGeom>
                      <a:noFill/>
                      <a:ln>
                        <a:noFill/>
                      </a:ln>
                      <a:effectLst/>
                      <a:extLst/>
                    </p:spPr>
                  </p:pic>
                </p:oleObj>
              </mc:Fallback>
            </mc:AlternateContent>
          </a:graphicData>
        </a:graphic>
      </p:graphicFrame>
      <p:graphicFrame>
        <p:nvGraphicFramePr>
          <p:cNvPr id="16" name="Object 11"/>
          <p:cNvGraphicFramePr>
            <a:graphicFrameLocks noChangeAspect="1"/>
          </p:cNvGraphicFramePr>
          <p:nvPr>
            <p:extLst>
              <p:ext uri="{D42A27DB-BD31-4B8C-83A1-F6EECF244321}">
                <p14:modId xmlns:p14="http://schemas.microsoft.com/office/powerpoint/2010/main" val="3366193335"/>
              </p:ext>
            </p:extLst>
          </p:nvPr>
        </p:nvGraphicFramePr>
        <p:xfrm>
          <a:off x="2733230" y="1119907"/>
          <a:ext cx="1637342" cy="658812"/>
        </p:xfrm>
        <a:graphic>
          <a:graphicData uri="http://schemas.openxmlformats.org/presentationml/2006/ole">
            <mc:AlternateContent xmlns:mc="http://schemas.openxmlformats.org/markup-compatibility/2006">
              <mc:Choice xmlns:v="urn:schemas-microsoft-com:vml" Requires="v">
                <p:oleObj spid="_x0000_s164912" name="公式" r:id="rId11" imgW="787320" imgH="317160" progId="Equation.3">
                  <p:embed/>
                </p:oleObj>
              </mc:Choice>
              <mc:Fallback>
                <p:oleObj name="公式" r:id="rId11" imgW="787320" imgH="317160" progId="Equation.3">
                  <p:embed/>
                  <p:pic>
                    <p:nvPicPr>
                      <p:cNvPr id="35" name="Object 11"/>
                      <p:cNvPicPr>
                        <a:picLocks noChangeAspect="1" noChangeArrowheads="1"/>
                      </p:cNvPicPr>
                      <p:nvPr/>
                    </p:nvPicPr>
                    <p:blipFill>
                      <a:blip r:embed="rId12"/>
                      <a:srcRect/>
                      <a:stretch>
                        <a:fillRect/>
                      </a:stretch>
                    </p:blipFill>
                    <p:spPr bwMode="auto">
                      <a:xfrm>
                        <a:off x="2733230" y="1119907"/>
                        <a:ext cx="1637342" cy="658812"/>
                      </a:xfrm>
                      <a:prstGeom prst="rect">
                        <a:avLst/>
                      </a:prstGeom>
                      <a:noFill/>
                      <a:ln>
                        <a:noFill/>
                      </a:ln>
                      <a:effectLst/>
                      <a:extLst/>
                    </p:spPr>
                  </p:pic>
                </p:oleObj>
              </mc:Fallback>
            </mc:AlternateContent>
          </a:graphicData>
        </a:graphic>
      </p:graphicFrame>
      <p:graphicFrame>
        <p:nvGraphicFramePr>
          <p:cNvPr id="17" name="Object 13"/>
          <p:cNvGraphicFramePr>
            <a:graphicFrameLocks noChangeAspect="1"/>
          </p:cNvGraphicFramePr>
          <p:nvPr>
            <p:extLst>
              <p:ext uri="{D42A27DB-BD31-4B8C-83A1-F6EECF244321}">
                <p14:modId xmlns:p14="http://schemas.microsoft.com/office/powerpoint/2010/main" val="421955235"/>
              </p:ext>
            </p:extLst>
          </p:nvPr>
        </p:nvGraphicFramePr>
        <p:xfrm>
          <a:off x="6409704" y="1186861"/>
          <a:ext cx="1605768" cy="715963"/>
        </p:xfrm>
        <a:graphic>
          <a:graphicData uri="http://schemas.openxmlformats.org/presentationml/2006/ole">
            <mc:AlternateContent xmlns:mc="http://schemas.openxmlformats.org/markup-compatibility/2006">
              <mc:Choice xmlns:v="urn:schemas-microsoft-com:vml" Requires="v">
                <p:oleObj spid="_x0000_s164913" name="公式" r:id="rId13" imgW="787320" imgH="393480" progId="Equation.3">
                  <p:embed/>
                </p:oleObj>
              </mc:Choice>
              <mc:Fallback>
                <p:oleObj name="公式" r:id="rId13" imgW="787320" imgH="393480" progId="Equation.3">
                  <p:embed/>
                  <p:pic>
                    <p:nvPicPr>
                      <p:cNvPr id="52229" name="Object 13"/>
                      <p:cNvPicPr>
                        <a:picLocks noChangeAspect="1" noChangeArrowheads="1"/>
                      </p:cNvPicPr>
                      <p:nvPr/>
                    </p:nvPicPr>
                    <p:blipFill>
                      <a:blip r:embed="rId14"/>
                      <a:srcRect/>
                      <a:stretch>
                        <a:fillRect/>
                      </a:stretch>
                    </p:blipFill>
                    <p:spPr bwMode="auto">
                      <a:xfrm>
                        <a:off x="6409704" y="1186861"/>
                        <a:ext cx="1605768" cy="715963"/>
                      </a:xfrm>
                      <a:prstGeom prst="rect">
                        <a:avLst/>
                      </a:prstGeom>
                      <a:noFill/>
                      <a:ln>
                        <a:noFill/>
                      </a:ln>
                      <a:effectLst/>
                      <a:extLst/>
                    </p:spPr>
                  </p:pic>
                </p:oleObj>
              </mc:Fallback>
            </mc:AlternateContent>
          </a:graphicData>
        </a:graphic>
      </p:graphicFrame>
      <p:sp>
        <p:nvSpPr>
          <p:cNvPr id="18" name="AutoShape 29"/>
          <p:cNvSpPr>
            <a:spLocks noChangeArrowheads="1"/>
          </p:cNvSpPr>
          <p:nvPr/>
        </p:nvSpPr>
        <p:spPr bwMode="auto">
          <a:xfrm>
            <a:off x="5342904" y="499193"/>
            <a:ext cx="1066800" cy="220831"/>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sp>
        <p:nvSpPr>
          <p:cNvPr id="19" name="AutoShape 29"/>
          <p:cNvSpPr>
            <a:spLocks noChangeArrowheads="1"/>
          </p:cNvSpPr>
          <p:nvPr/>
        </p:nvSpPr>
        <p:spPr bwMode="auto">
          <a:xfrm>
            <a:off x="4856738" y="1466149"/>
            <a:ext cx="1066800" cy="236369"/>
          </a:xfrm>
          <a:prstGeom prst="rightArrow">
            <a:avLst>
              <a:gd name="adj1" fmla="val 50000"/>
              <a:gd name="adj2" fmla="val 175000"/>
            </a:avLst>
          </a:prstGeom>
          <a:solidFill>
            <a:srgbClr val="00FFFF"/>
          </a:solidFill>
          <a:ln w="12700">
            <a:solidFill>
              <a:srgbClr val="FF0000"/>
            </a:solidFill>
            <a:miter lim="800000"/>
            <a:headEnd/>
            <a:tailEnd/>
          </a:ln>
        </p:spPr>
        <p:txBody>
          <a:bodyPr wrap="none" anchor="ctr"/>
          <a:lstStyle/>
          <a:p>
            <a:pPr fontAlgn="auto">
              <a:spcBef>
                <a:spcPts val="0"/>
              </a:spcBef>
              <a:spcAft>
                <a:spcPts val="0"/>
              </a:spcAft>
              <a:defRPr/>
            </a:pPr>
            <a:endParaRPr lang="zh-CN" altLang="en-US" b="1" kern="0">
              <a:solidFill>
                <a:sysClr val="windowText" lastClr="000000"/>
              </a:solidFill>
              <a:latin typeface="+mn-lt"/>
              <a:ea typeface="+mn-ea"/>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2657471661"/>
              </p:ext>
            </p:extLst>
          </p:nvPr>
        </p:nvGraphicFramePr>
        <p:xfrm>
          <a:off x="6438794" y="138664"/>
          <a:ext cx="3830319" cy="1024217"/>
        </p:xfrm>
        <a:graphic>
          <a:graphicData uri="http://schemas.openxmlformats.org/presentationml/2006/ole">
            <mc:AlternateContent xmlns:mc="http://schemas.openxmlformats.org/markup-compatibility/2006">
              <mc:Choice xmlns:v="urn:schemas-microsoft-com:vml" Requires="v">
                <p:oleObj spid="_x0000_s164914" name="公式" r:id="rId15" imgW="2819160" imgH="609480" progId="Equation.3">
                  <p:embed/>
                </p:oleObj>
              </mc:Choice>
              <mc:Fallback>
                <p:oleObj name="公式" r:id="rId15" imgW="2819160" imgH="609480" progId="Equation.3">
                  <p:embed/>
                  <p:pic>
                    <p:nvPicPr>
                      <p:cNvPr id="52230" name="Object 19"/>
                      <p:cNvPicPr>
                        <a:picLocks noChangeAspect="1" noChangeArrowheads="1"/>
                      </p:cNvPicPr>
                      <p:nvPr/>
                    </p:nvPicPr>
                    <p:blipFill>
                      <a:blip r:embed="rId16"/>
                      <a:srcRect/>
                      <a:stretch>
                        <a:fillRect/>
                      </a:stretch>
                    </p:blipFill>
                    <p:spPr bwMode="auto">
                      <a:xfrm>
                        <a:off x="6438794" y="138664"/>
                        <a:ext cx="3830319" cy="102421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574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heel(1)">
                                      <p:cBhvr>
                                        <p:cTn id="18" dur="2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heel(1)">
                                      <p:cBhvr>
                                        <p:cTn id="35" dur="2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1000"/>
                                        <p:tgtEl>
                                          <p:spTgt spid="3"/>
                                        </p:tgtEl>
                                      </p:cBhvr>
                                    </p:animEffect>
                                    <p:anim calcmode="lin" valueType="num">
                                      <p:cBhvr>
                                        <p:cTn id="47" dur="1000" fill="hold"/>
                                        <p:tgtEl>
                                          <p:spTgt spid="3"/>
                                        </p:tgtEl>
                                        <p:attrNameLst>
                                          <p:attrName>ppt_x</p:attrName>
                                        </p:attrNameLst>
                                      </p:cBhvr>
                                      <p:tavLst>
                                        <p:tav tm="0">
                                          <p:val>
                                            <p:strVal val="#ppt_x"/>
                                          </p:val>
                                        </p:tav>
                                        <p:tav tm="100000">
                                          <p:val>
                                            <p:strVal val="#ppt_x"/>
                                          </p:val>
                                        </p:tav>
                                      </p:tavLst>
                                    </p:anim>
                                    <p:anim calcmode="lin" valueType="num">
                                      <p:cBhvr>
                                        <p:cTn id="4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heel(1)">
                                      <p:cBhvr>
                                        <p:cTn id="60" dur="20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down)">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500" fill="hold"/>
                                        <p:tgtEl>
                                          <p:spTgt spid="11"/>
                                        </p:tgtEl>
                                        <p:attrNameLst>
                                          <p:attrName>ppt_x</p:attrName>
                                        </p:attrNameLst>
                                      </p:cBhvr>
                                      <p:tavLst>
                                        <p:tav tm="0">
                                          <p:val>
                                            <p:strVal val="#ppt_x"/>
                                          </p:val>
                                        </p:tav>
                                        <p:tav tm="100000">
                                          <p:val>
                                            <p:strVal val="#ppt_x"/>
                                          </p:val>
                                        </p:tav>
                                      </p:tavLst>
                                    </p:anim>
                                    <p:anim calcmode="lin" valueType="num">
                                      <p:cBhvr additive="base">
                                        <p:cTn id="7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heel(1)">
                                      <p:cBhvr>
                                        <p:cTn id="76" dur="20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randombar(horizontal)">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p:bldP spid="14" grpId="0"/>
      <p:bldP spid="18" grpId="0" animBg="1"/>
      <p:bldP spid="1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25241" y="2548360"/>
            <a:ext cx="5867400" cy="593725"/>
            <a:chOff x="480" y="346"/>
            <a:chExt cx="3696" cy="374"/>
          </a:xfrm>
        </p:grpSpPr>
        <p:sp>
          <p:nvSpPr>
            <p:cNvPr id="3" name="Text Box 3"/>
            <p:cNvSpPr txBox="1">
              <a:spLocks noChangeArrowheads="1"/>
            </p:cNvSpPr>
            <p:nvPr/>
          </p:nvSpPr>
          <p:spPr bwMode="auto">
            <a:xfrm>
              <a:off x="480" y="355"/>
              <a:ext cx="36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3200" b="1" dirty="0">
                  <a:solidFill>
                    <a:srgbClr val="6600CC"/>
                  </a:solidFill>
                  <a:latin typeface="Calibri" panose="020F0502020204030204" pitchFamily="34" charset="0"/>
                </a:rPr>
                <a:t>(2)</a:t>
              </a:r>
              <a:r>
                <a:rPr lang="zh-CN" altLang="en-US" sz="3200" b="1" dirty="0">
                  <a:solidFill>
                    <a:srgbClr val="6600CC"/>
                  </a:solidFill>
                  <a:latin typeface="Calibri" panose="020F0502020204030204" pitchFamily="34" charset="0"/>
                </a:rPr>
                <a:t>动量本征值          构成连续谱</a:t>
              </a:r>
              <a:endParaRPr lang="zh-CN" altLang="en-US" sz="2400" b="1" dirty="0">
                <a:solidFill>
                  <a:srgbClr val="6600CC"/>
                </a:solidFill>
                <a:latin typeface="Calibri" panose="020F0502020204030204" pitchFamily="34" charset="0"/>
              </a:endParaRPr>
            </a:p>
          </p:txBody>
        </p:sp>
        <p:graphicFrame>
          <p:nvGraphicFramePr>
            <p:cNvPr id="4" name="Object 4"/>
            <p:cNvGraphicFramePr>
              <a:graphicFrameLocks noChangeAspect="1"/>
            </p:cNvGraphicFramePr>
            <p:nvPr/>
          </p:nvGraphicFramePr>
          <p:xfrm>
            <a:off x="2280" y="346"/>
            <a:ext cx="279" cy="288"/>
          </p:xfrm>
          <a:graphic>
            <a:graphicData uri="http://schemas.openxmlformats.org/presentationml/2006/ole">
              <mc:AlternateContent xmlns:mc="http://schemas.openxmlformats.org/markup-compatibility/2006">
                <mc:Choice xmlns:v="urn:schemas-microsoft-com:vml" Requires="v">
                  <p:oleObj spid="_x0000_s165908" name="公式" r:id="rId3" imgW="444307" imgH="457002" progId="Equation.3">
                    <p:embed/>
                  </p:oleObj>
                </mc:Choice>
                <mc:Fallback>
                  <p:oleObj name="公式" r:id="rId3" imgW="444307" imgH="457002" progId="Equation.3">
                    <p:embed/>
                    <p:pic>
                      <p:nvPicPr>
                        <p:cNvPr id="553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0" y="346"/>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 name="Object 5"/>
          <p:cNvGraphicFramePr>
            <a:graphicFrameLocks noChangeAspect="1"/>
          </p:cNvGraphicFramePr>
          <p:nvPr>
            <p:extLst>
              <p:ext uri="{D42A27DB-BD31-4B8C-83A1-F6EECF244321}">
                <p14:modId xmlns:p14="http://schemas.microsoft.com/office/powerpoint/2010/main" val="2837345328"/>
              </p:ext>
            </p:extLst>
          </p:nvPr>
        </p:nvGraphicFramePr>
        <p:xfrm>
          <a:off x="2649141" y="4010447"/>
          <a:ext cx="6669088" cy="914400"/>
        </p:xfrm>
        <a:graphic>
          <a:graphicData uri="http://schemas.openxmlformats.org/presentationml/2006/ole">
            <mc:AlternateContent xmlns:mc="http://schemas.openxmlformats.org/markup-compatibility/2006">
              <mc:Choice xmlns:v="urn:schemas-microsoft-com:vml" Requires="v">
                <p:oleObj spid="_x0000_s165909" name="公式" r:id="rId5" imgW="6667500" imgH="800100" progId="Equation.3">
                  <p:embed/>
                </p:oleObj>
              </mc:Choice>
              <mc:Fallback>
                <p:oleObj name="公式" r:id="rId5" imgW="6667500" imgH="800100" progId="Equation.3">
                  <p:embed/>
                  <p:pic>
                    <p:nvPicPr>
                      <p:cNvPr id="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9141" y="4010447"/>
                        <a:ext cx="66690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6"/>
          <p:cNvSpPr txBox="1">
            <a:spLocks noChangeArrowheads="1"/>
          </p:cNvSpPr>
          <p:nvPr/>
        </p:nvSpPr>
        <p:spPr bwMode="auto">
          <a:xfrm>
            <a:off x="1887141" y="5229647"/>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a:solidFill>
                  <a:srgbClr val="0000FF"/>
                </a:solidFill>
                <a:latin typeface="Calibri" panose="020F0502020204030204" pitchFamily="34" charset="0"/>
              </a:rPr>
              <a:t>(4)</a:t>
            </a:r>
            <a:r>
              <a:rPr lang="zh-CN" altLang="en-US" sz="3200" b="1">
                <a:solidFill>
                  <a:srgbClr val="0000FF"/>
                </a:solidFill>
                <a:latin typeface="Calibri" panose="020F0502020204030204" pitchFamily="34" charset="0"/>
              </a:rPr>
              <a:t>自由粒子的动量和能量可同时取确定值</a:t>
            </a:r>
            <a:endParaRPr lang="zh-CN" altLang="en-US" sz="2400" b="1">
              <a:solidFill>
                <a:srgbClr val="0000FF"/>
              </a:solidFill>
              <a:latin typeface="Calibri" panose="020F0502020204030204" pitchFamily="34" charset="0"/>
            </a:endParaRPr>
          </a:p>
        </p:txBody>
      </p:sp>
      <p:sp>
        <p:nvSpPr>
          <p:cNvPr id="7" name="Text Box 7"/>
          <p:cNvSpPr txBox="1">
            <a:spLocks noChangeArrowheads="1"/>
          </p:cNvSpPr>
          <p:nvPr/>
        </p:nvSpPr>
        <p:spPr bwMode="auto">
          <a:xfrm>
            <a:off x="1887141" y="3324647"/>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dirty="0">
                <a:solidFill>
                  <a:srgbClr val="008000"/>
                </a:solidFill>
                <a:latin typeface="Calibri" panose="020F0502020204030204" pitchFamily="34" charset="0"/>
              </a:rPr>
              <a:t>(3)</a:t>
            </a:r>
            <a:r>
              <a:rPr lang="zh-CN" altLang="en-US" sz="3200" b="1" dirty="0">
                <a:solidFill>
                  <a:srgbClr val="008000"/>
                </a:solidFill>
                <a:latin typeface="Calibri" panose="020F0502020204030204" pitchFamily="34" charset="0"/>
              </a:rPr>
              <a:t>也是</a:t>
            </a:r>
            <a:r>
              <a:rPr lang="zh-CN" altLang="en-US" sz="3200" b="1" dirty="0">
                <a:solidFill>
                  <a:srgbClr val="E628C2"/>
                </a:solidFill>
                <a:latin typeface="Calibri" panose="020F0502020204030204" pitchFamily="34" charset="0"/>
              </a:rPr>
              <a:t>自由粒子</a:t>
            </a:r>
            <a:r>
              <a:rPr lang="zh-CN" altLang="en-US" sz="3200" b="1" dirty="0">
                <a:solidFill>
                  <a:srgbClr val="008000"/>
                </a:solidFill>
                <a:latin typeface="Calibri" panose="020F0502020204030204" pitchFamily="34" charset="0"/>
              </a:rPr>
              <a:t>哈密顿量的本征函数</a:t>
            </a:r>
            <a:endParaRPr lang="zh-CN" altLang="en-US" sz="2400" b="1" dirty="0">
              <a:solidFill>
                <a:srgbClr val="008000"/>
              </a:solidFill>
              <a:latin typeface="Calibri" panose="020F0502020204030204" pitchFamily="34" charset="0"/>
            </a:endParaRPr>
          </a:p>
        </p:txBody>
      </p:sp>
      <p:graphicFrame>
        <p:nvGraphicFramePr>
          <p:cNvPr id="8" name="Object 8"/>
          <p:cNvGraphicFramePr>
            <a:graphicFrameLocks noChangeAspect="1"/>
          </p:cNvGraphicFramePr>
          <p:nvPr>
            <p:extLst>
              <p:ext uri="{D42A27DB-BD31-4B8C-83A1-F6EECF244321}">
                <p14:modId xmlns:p14="http://schemas.microsoft.com/office/powerpoint/2010/main" val="3694933361"/>
              </p:ext>
            </p:extLst>
          </p:nvPr>
        </p:nvGraphicFramePr>
        <p:xfrm>
          <a:off x="2639616" y="476672"/>
          <a:ext cx="6400800" cy="1581150"/>
        </p:xfrm>
        <a:graphic>
          <a:graphicData uri="http://schemas.openxmlformats.org/presentationml/2006/ole">
            <mc:AlternateContent xmlns:mc="http://schemas.openxmlformats.org/markup-compatibility/2006">
              <mc:Choice xmlns:v="urn:schemas-microsoft-com:vml" Requires="v">
                <p:oleObj spid="_x0000_s165910" name="公式" r:id="rId7" imgW="5600700" imgH="1320800" progId="Equation.3">
                  <p:embed/>
                </p:oleObj>
              </mc:Choice>
              <mc:Fallback>
                <p:oleObj name="公式" r:id="rId7" imgW="5600700" imgH="1320800" progId="Equation.3">
                  <p:embed/>
                  <p:pic>
                    <p:nvPicPr>
                      <p:cNvPr id="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9616" y="476672"/>
                        <a:ext cx="64008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8057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52440" y="175741"/>
            <a:ext cx="4267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dirty="0">
                <a:solidFill>
                  <a:srgbClr val="C00000"/>
                </a:solidFill>
                <a:latin typeface="Calibri" panose="020F0502020204030204" pitchFamily="34" charset="0"/>
              </a:rPr>
              <a:t>3.</a:t>
            </a:r>
            <a:r>
              <a:rPr lang="zh-CN" altLang="en-US" sz="3200" b="1" dirty="0">
                <a:solidFill>
                  <a:srgbClr val="C00000"/>
                </a:solidFill>
                <a:latin typeface="Calibri" panose="020F0502020204030204" pitchFamily="34" charset="0"/>
              </a:rPr>
              <a:t>本征函数的性质</a:t>
            </a:r>
            <a:endParaRPr lang="zh-CN" altLang="en-US" sz="3600" b="1" dirty="0">
              <a:solidFill>
                <a:srgbClr val="C00000"/>
              </a:solidFill>
              <a:latin typeface="Calibri" panose="020F0502020204030204" pitchFamily="34" charset="0"/>
            </a:endParaRPr>
          </a:p>
        </p:txBody>
      </p:sp>
      <p:grpSp>
        <p:nvGrpSpPr>
          <p:cNvPr id="3" name="Group 3"/>
          <p:cNvGrpSpPr>
            <a:grpSpLocks/>
          </p:cNvGrpSpPr>
          <p:nvPr/>
        </p:nvGrpSpPr>
        <p:grpSpPr bwMode="auto">
          <a:xfrm>
            <a:off x="2052440" y="915516"/>
            <a:ext cx="2800350" cy="758825"/>
            <a:chOff x="240" y="619"/>
            <a:chExt cx="1764" cy="478"/>
          </a:xfrm>
        </p:grpSpPr>
        <p:graphicFrame>
          <p:nvGraphicFramePr>
            <p:cNvPr id="4" name="Object 4"/>
            <p:cNvGraphicFramePr>
              <a:graphicFrameLocks noChangeAspect="1"/>
            </p:cNvGraphicFramePr>
            <p:nvPr/>
          </p:nvGraphicFramePr>
          <p:xfrm>
            <a:off x="553" y="692"/>
            <a:ext cx="223" cy="311"/>
          </p:xfrm>
          <a:graphic>
            <a:graphicData uri="http://schemas.openxmlformats.org/presentationml/2006/ole">
              <mc:AlternateContent xmlns:mc="http://schemas.openxmlformats.org/markup-compatibility/2006">
                <mc:Choice xmlns:v="urn:schemas-microsoft-com:vml" Requires="v">
                  <p:oleObj spid="_x0000_s166974" name="公式" r:id="rId3" imgW="355292" imgH="494870" progId="Equation.3">
                    <p:embed/>
                  </p:oleObj>
                </mc:Choice>
                <mc:Fallback>
                  <p:oleObj name="公式" r:id="rId3" imgW="355292" imgH="494870" progId="Equation.3">
                    <p:embed/>
                    <p:pic>
                      <p:nvPicPr>
                        <p:cNvPr id="563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 y="692"/>
                          <a:ext cx="22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851" y="663"/>
            <a:ext cx="754" cy="362"/>
          </p:xfrm>
          <a:graphic>
            <a:graphicData uri="http://schemas.openxmlformats.org/presentationml/2006/ole">
              <mc:AlternateContent xmlns:mc="http://schemas.openxmlformats.org/markup-compatibility/2006">
                <mc:Choice xmlns:v="urn:schemas-microsoft-com:vml" Requires="v">
                  <p:oleObj spid="_x0000_s166975" name="公式" r:id="rId5" imgW="660113" imgH="317362" progId="Equation.3">
                    <p:embed/>
                  </p:oleObj>
                </mc:Choice>
                <mc:Fallback>
                  <p:oleObj name="公式" r:id="rId5" imgW="660113" imgH="317362" progId="Equation.3">
                    <p:embed/>
                    <p:pic>
                      <p:nvPicPr>
                        <p:cNvPr id="5634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 y="663"/>
                          <a:ext cx="754"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1649" y="619"/>
            <a:ext cx="355" cy="478"/>
          </p:xfrm>
          <a:graphic>
            <a:graphicData uri="http://schemas.openxmlformats.org/presentationml/2006/ole">
              <mc:AlternateContent xmlns:mc="http://schemas.openxmlformats.org/markup-compatibility/2006">
                <mc:Choice xmlns:v="urn:schemas-microsoft-com:vml" Requires="v">
                  <p:oleObj spid="_x0000_s166976" name="公式" r:id="rId7" imgW="177569" imgH="317087" progId="Equation.3">
                    <p:embed/>
                  </p:oleObj>
                </mc:Choice>
                <mc:Fallback>
                  <p:oleObj name="公式" r:id="rId7" imgW="177569" imgH="317087" progId="Equation.3">
                    <p:embed/>
                    <p:pic>
                      <p:nvPicPr>
                        <p:cNvPr id="5634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9" y="619"/>
                          <a:ext cx="355"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7"/>
            <p:cNvSpPr txBox="1">
              <a:spLocks noChangeArrowheads="1"/>
            </p:cNvSpPr>
            <p:nvPr/>
          </p:nvSpPr>
          <p:spPr bwMode="auto">
            <a:xfrm>
              <a:off x="240" y="672"/>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a:latin typeface="Times New Roman" panose="02020603050405020304" pitchFamily="18" charset="0"/>
                </a:rPr>
                <a:t>1.</a:t>
              </a:r>
              <a:endParaRPr lang="en-US" altLang="zh-CN" sz="2400" b="1">
                <a:latin typeface="Times New Roman" panose="02020603050405020304" pitchFamily="18" charset="0"/>
              </a:endParaRPr>
            </a:p>
          </p:txBody>
        </p:sp>
      </p:grpSp>
      <p:grpSp>
        <p:nvGrpSpPr>
          <p:cNvPr id="8" name="Group 8"/>
          <p:cNvGrpSpPr>
            <a:grpSpLocks/>
          </p:cNvGrpSpPr>
          <p:nvPr/>
        </p:nvGrpSpPr>
        <p:grpSpPr bwMode="auto">
          <a:xfrm>
            <a:off x="1850827" y="1696566"/>
            <a:ext cx="8153400" cy="582612"/>
            <a:chOff x="624" y="1053"/>
            <a:chExt cx="5136" cy="367"/>
          </a:xfrm>
        </p:grpSpPr>
        <p:sp>
          <p:nvSpPr>
            <p:cNvPr id="9" name="Text Box 9"/>
            <p:cNvSpPr txBox="1">
              <a:spLocks noChangeArrowheads="1"/>
            </p:cNvSpPr>
            <p:nvPr/>
          </p:nvSpPr>
          <p:spPr bwMode="auto">
            <a:xfrm>
              <a:off x="624" y="1053"/>
              <a:ext cx="51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0000FF"/>
                  </a:solidFill>
                  <a:latin typeface="Calibri" panose="020F0502020204030204" pitchFamily="34" charset="0"/>
                </a:rPr>
                <a:t>在本征态            上测量力学量         </a:t>
              </a:r>
              <a:r>
                <a:rPr lang="en-US" altLang="zh-CN" sz="3200" b="1" dirty="0">
                  <a:solidFill>
                    <a:srgbClr val="0000FF"/>
                  </a:solidFill>
                  <a:latin typeface="Calibri" panose="020F0502020204030204" pitchFamily="34" charset="0"/>
                </a:rPr>
                <a:t>,</a:t>
              </a:r>
              <a:r>
                <a:rPr lang="zh-CN" altLang="en-US" sz="3200" b="1" dirty="0">
                  <a:solidFill>
                    <a:srgbClr val="0000FF"/>
                  </a:solidFill>
                  <a:latin typeface="Calibri" panose="020F0502020204030204" pitchFamily="34" charset="0"/>
                </a:rPr>
                <a:t>只能测得</a:t>
              </a:r>
              <a:endParaRPr lang="en-US" altLang="zh-CN" sz="2400" b="1" i="1" dirty="0">
                <a:solidFill>
                  <a:srgbClr val="0000FF"/>
                </a:solidFill>
                <a:latin typeface="Times New Roman" panose="02020603050405020304" pitchFamily="18" charset="0"/>
              </a:endParaRPr>
            </a:p>
          </p:txBody>
        </p:sp>
        <p:graphicFrame>
          <p:nvGraphicFramePr>
            <p:cNvPr id="10" name="Object 10"/>
            <p:cNvGraphicFramePr>
              <a:graphicFrameLocks noChangeAspect="1"/>
            </p:cNvGraphicFramePr>
            <p:nvPr/>
          </p:nvGraphicFramePr>
          <p:xfrm>
            <a:off x="1782" y="1070"/>
            <a:ext cx="683" cy="350"/>
          </p:xfrm>
          <a:graphic>
            <a:graphicData uri="http://schemas.openxmlformats.org/presentationml/2006/ole">
              <mc:AlternateContent xmlns:mc="http://schemas.openxmlformats.org/markup-compatibility/2006">
                <mc:Choice xmlns:v="urn:schemas-microsoft-com:vml" Requires="v">
                  <p:oleObj spid="_x0000_s166977" name="公式" r:id="rId9" imgW="583693" imgH="317225" progId="Equation.3">
                    <p:embed/>
                  </p:oleObj>
                </mc:Choice>
                <mc:Fallback>
                  <p:oleObj name="公式" r:id="rId9" imgW="583693" imgH="317225" progId="Equation.3">
                    <p:embed/>
                    <p:pic>
                      <p:nvPicPr>
                        <p:cNvPr id="56338"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2" y="1070"/>
                          <a:ext cx="683"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4122" y="1070"/>
            <a:ext cx="186" cy="255"/>
          </p:xfrm>
          <a:graphic>
            <a:graphicData uri="http://schemas.openxmlformats.org/presentationml/2006/ole">
              <mc:AlternateContent xmlns:mc="http://schemas.openxmlformats.org/markup-compatibility/2006">
                <mc:Choice xmlns:v="urn:schemas-microsoft-com:vml" Requires="v">
                  <p:oleObj spid="_x0000_s166978" name="公式" r:id="rId11" imgW="279279" imgH="406224" progId="Equation.3">
                    <p:embed/>
                  </p:oleObj>
                </mc:Choice>
                <mc:Fallback>
                  <p:oleObj name="公式" r:id="rId11" imgW="279279" imgH="406224" progId="Equation.3">
                    <p:embed/>
                    <p:pic>
                      <p:nvPicPr>
                        <p:cNvPr id="56339"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2" y="1070"/>
                          <a:ext cx="18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2" name="Group 7"/>
          <p:cNvGrpSpPr>
            <a:grpSpLocks/>
          </p:cNvGrpSpPr>
          <p:nvPr/>
        </p:nvGrpSpPr>
        <p:grpSpPr bwMode="auto">
          <a:xfrm>
            <a:off x="5614790" y="939328"/>
            <a:ext cx="2590800" cy="711200"/>
            <a:chOff x="1536" y="720"/>
            <a:chExt cx="1632" cy="448"/>
          </a:xfrm>
        </p:grpSpPr>
        <p:graphicFrame>
          <p:nvGraphicFramePr>
            <p:cNvPr id="13" name="Object 8"/>
            <p:cNvGraphicFramePr>
              <a:graphicFrameLocks noChangeAspect="1"/>
            </p:cNvGraphicFramePr>
            <p:nvPr/>
          </p:nvGraphicFramePr>
          <p:xfrm>
            <a:off x="1680" y="720"/>
            <a:ext cx="1336" cy="448"/>
          </p:xfrm>
          <a:graphic>
            <a:graphicData uri="http://schemas.openxmlformats.org/presentationml/2006/ole">
              <mc:AlternateContent xmlns:mc="http://schemas.openxmlformats.org/markup-compatibility/2006">
                <mc:Choice xmlns:v="urn:schemas-microsoft-com:vml" Requires="v">
                  <p:oleObj spid="_x0000_s166979" name="公式" r:id="rId13" imgW="2120900" imgH="711200" progId="Equation.3">
                    <p:embed/>
                  </p:oleObj>
                </mc:Choice>
                <mc:Fallback>
                  <p:oleObj name="公式" r:id="rId13" imgW="2120900" imgH="711200" progId="Equation.3">
                    <p:embed/>
                    <p:pic>
                      <p:nvPicPr>
                        <p:cNvPr id="56333"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0" y="720"/>
                          <a:ext cx="1336"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9"/>
            <p:cNvSpPr>
              <a:spLocks noChangeArrowheads="1"/>
            </p:cNvSpPr>
            <p:nvPr/>
          </p:nvSpPr>
          <p:spPr bwMode="auto">
            <a:xfrm>
              <a:off x="1536" y="720"/>
              <a:ext cx="1632" cy="384"/>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Calibri" panose="020F0502020204030204" pitchFamily="34" charset="0"/>
              </a:endParaRPr>
            </a:p>
          </p:txBody>
        </p:sp>
      </p:grpSp>
      <p:graphicFrame>
        <p:nvGraphicFramePr>
          <p:cNvPr id="15" name="Object 6"/>
          <p:cNvGraphicFramePr>
            <a:graphicFrameLocks noChangeAspect="1"/>
          </p:cNvGraphicFramePr>
          <p:nvPr>
            <p:extLst>
              <p:ext uri="{D42A27DB-BD31-4B8C-83A1-F6EECF244321}">
                <p14:modId xmlns:p14="http://schemas.microsoft.com/office/powerpoint/2010/main" val="2750206292"/>
              </p:ext>
            </p:extLst>
          </p:nvPr>
        </p:nvGraphicFramePr>
        <p:xfrm>
          <a:off x="9761340" y="1580678"/>
          <a:ext cx="563562" cy="758825"/>
        </p:xfrm>
        <a:graphic>
          <a:graphicData uri="http://schemas.openxmlformats.org/presentationml/2006/ole">
            <mc:AlternateContent xmlns:mc="http://schemas.openxmlformats.org/markup-compatibility/2006">
              <mc:Choice xmlns:v="urn:schemas-microsoft-com:vml" Requires="v">
                <p:oleObj spid="_x0000_s166980" name="公式" r:id="rId15" imgW="177569" imgH="317087" progId="Equation.3">
                  <p:embed/>
                </p:oleObj>
              </mc:Choice>
              <mc:Fallback>
                <p:oleObj name="公式" r:id="rId15" imgW="177569" imgH="317087" progId="Equation.3">
                  <p:embed/>
                  <p:pic>
                    <p:nvPicPr>
                      <p:cNvPr id="5633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61340" y="1580678"/>
                        <a:ext cx="563562"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2"/>
          <p:cNvGrpSpPr>
            <a:grpSpLocks/>
          </p:cNvGrpSpPr>
          <p:nvPr/>
        </p:nvGrpSpPr>
        <p:grpSpPr bwMode="auto">
          <a:xfrm>
            <a:off x="2079427" y="2295053"/>
            <a:ext cx="3622675" cy="635000"/>
            <a:chOff x="326" y="1536"/>
            <a:chExt cx="2282" cy="400"/>
          </a:xfrm>
        </p:grpSpPr>
        <p:sp>
          <p:nvSpPr>
            <p:cNvPr id="17" name="Text Box 13"/>
            <p:cNvSpPr txBox="1">
              <a:spLocks noChangeArrowheads="1"/>
            </p:cNvSpPr>
            <p:nvPr/>
          </p:nvSpPr>
          <p:spPr bwMode="auto">
            <a:xfrm>
              <a:off x="326" y="1536"/>
              <a:ext cx="63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a:latin typeface="Times New Roman" panose="02020603050405020304" pitchFamily="18" charset="0"/>
                </a:rPr>
                <a:t>2.</a:t>
              </a:r>
            </a:p>
          </p:txBody>
        </p:sp>
        <p:graphicFrame>
          <p:nvGraphicFramePr>
            <p:cNvPr id="18" name="Object 14"/>
            <p:cNvGraphicFramePr>
              <a:graphicFrameLocks noChangeAspect="1"/>
            </p:cNvGraphicFramePr>
            <p:nvPr/>
          </p:nvGraphicFramePr>
          <p:xfrm>
            <a:off x="624" y="1584"/>
            <a:ext cx="1984" cy="352"/>
          </p:xfrm>
          <a:graphic>
            <a:graphicData uri="http://schemas.openxmlformats.org/presentationml/2006/ole">
              <mc:AlternateContent xmlns:mc="http://schemas.openxmlformats.org/markup-compatibility/2006">
                <mc:Choice xmlns:v="urn:schemas-microsoft-com:vml" Requires="v">
                  <p:oleObj spid="_x0000_s166981" name="公式" r:id="rId16" imgW="3149600" imgH="558800" progId="Equation.3">
                    <p:embed/>
                  </p:oleObj>
                </mc:Choice>
                <mc:Fallback>
                  <p:oleObj name="公式" r:id="rId16" imgW="3149600" imgH="558800" progId="Equation.3">
                    <p:embed/>
                    <p:pic>
                      <p:nvPicPr>
                        <p:cNvPr id="26"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4" y="1584"/>
                          <a:ext cx="1984"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 name="Text Box 15"/>
          <p:cNvSpPr txBox="1">
            <a:spLocks noChangeArrowheads="1"/>
          </p:cNvSpPr>
          <p:nvPr/>
        </p:nvSpPr>
        <p:spPr bwMode="auto">
          <a:xfrm>
            <a:off x="2063552" y="3011016"/>
            <a:ext cx="8443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E628C2"/>
                </a:solidFill>
                <a:latin typeface="Calibri" panose="020F0502020204030204" pitchFamily="34" charset="0"/>
              </a:rPr>
              <a:t>构成</a:t>
            </a:r>
            <a:r>
              <a:rPr lang="zh-CN" altLang="en-US" sz="3200" b="1">
                <a:solidFill>
                  <a:srgbClr val="E628C2"/>
                </a:solidFill>
                <a:latin typeface="Times New Roman" panose="02020603050405020304" pitchFamily="18" charset="0"/>
              </a:rPr>
              <a:t>“</a:t>
            </a:r>
            <a:r>
              <a:rPr lang="zh-CN" altLang="en-US" sz="3200" b="1">
                <a:solidFill>
                  <a:srgbClr val="E628C2"/>
                </a:solidFill>
                <a:latin typeface="Calibri" panose="020F0502020204030204" pitchFamily="34" charset="0"/>
              </a:rPr>
              <a:t>正交</a:t>
            </a:r>
            <a:r>
              <a:rPr lang="zh-CN" altLang="en-US" sz="3200" b="1">
                <a:solidFill>
                  <a:srgbClr val="E628C2"/>
                </a:solidFill>
                <a:latin typeface="Times New Roman" panose="02020603050405020304" pitchFamily="18" charset="0"/>
              </a:rPr>
              <a:t>”</a:t>
            </a:r>
            <a:r>
              <a:rPr lang="zh-CN" altLang="en-US" sz="3200" b="1">
                <a:solidFill>
                  <a:srgbClr val="E628C2"/>
                </a:solidFill>
                <a:latin typeface="Calibri" panose="020F0502020204030204" pitchFamily="34" charset="0"/>
              </a:rPr>
              <a:t>、</a:t>
            </a:r>
            <a:r>
              <a:rPr lang="zh-CN" altLang="en-US" sz="3200" b="1">
                <a:solidFill>
                  <a:srgbClr val="E628C2"/>
                </a:solidFill>
                <a:latin typeface="Times New Roman" panose="02020603050405020304" pitchFamily="18" charset="0"/>
              </a:rPr>
              <a:t>“</a:t>
            </a:r>
            <a:r>
              <a:rPr lang="zh-CN" altLang="en-US" sz="3200" b="1">
                <a:solidFill>
                  <a:srgbClr val="E628C2"/>
                </a:solidFill>
                <a:latin typeface="Calibri" panose="020F0502020204030204" pitchFamily="34" charset="0"/>
              </a:rPr>
              <a:t> 归一</a:t>
            </a:r>
            <a:r>
              <a:rPr lang="zh-CN" altLang="en-US" sz="3200" b="1">
                <a:solidFill>
                  <a:srgbClr val="E628C2"/>
                </a:solidFill>
                <a:latin typeface="Times New Roman" panose="02020603050405020304" pitchFamily="18" charset="0"/>
              </a:rPr>
              <a:t>”</a:t>
            </a:r>
            <a:r>
              <a:rPr lang="zh-CN" altLang="en-US" sz="3200" b="1">
                <a:solidFill>
                  <a:srgbClr val="E628C2"/>
                </a:solidFill>
                <a:latin typeface="Calibri" panose="020F0502020204030204" pitchFamily="34" charset="0"/>
              </a:rPr>
              <a:t>的</a:t>
            </a:r>
            <a:r>
              <a:rPr lang="zh-CN" altLang="en-US" sz="3200" b="1">
                <a:solidFill>
                  <a:srgbClr val="E628C2"/>
                </a:solidFill>
                <a:latin typeface="Times New Roman" panose="02020603050405020304" pitchFamily="18" charset="0"/>
              </a:rPr>
              <a:t>“</a:t>
            </a:r>
            <a:r>
              <a:rPr lang="zh-CN" altLang="en-US" sz="3200" b="1">
                <a:solidFill>
                  <a:srgbClr val="E628C2"/>
                </a:solidFill>
                <a:latin typeface="Calibri" panose="020F0502020204030204" pitchFamily="34" charset="0"/>
              </a:rPr>
              <a:t>完备</a:t>
            </a:r>
            <a:r>
              <a:rPr lang="zh-CN" altLang="en-US" sz="3200" b="1">
                <a:solidFill>
                  <a:srgbClr val="E628C2"/>
                </a:solidFill>
                <a:latin typeface="Times New Roman" panose="02020603050405020304" pitchFamily="18" charset="0"/>
              </a:rPr>
              <a:t>”</a:t>
            </a:r>
            <a:r>
              <a:rPr lang="zh-CN" altLang="en-US" sz="3200" b="1">
                <a:solidFill>
                  <a:srgbClr val="E628C2"/>
                </a:solidFill>
                <a:latin typeface="Calibri" panose="020F0502020204030204" pitchFamily="34" charset="0"/>
              </a:rPr>
              <a:t>函数系</a:t>
            </a:r>
            <a:endParaRPr lang="zh-CN" altLang="en-US" sz="2400" b="1">
              <a:solidFill>
                <a:srgbClr val="E628C2"/>
              </a:solidFill>
              <a:latin typeface="Calibri" panose="020F0502020204030204" pitchFamily="34" charset="0"/>
            </a:endParaRPr>
          </a:p>
        </p:txBody>
      </p:sp>
      <p:sp>
        <p:nvSpPr>
          <p:cNvPr id="20" name="Text Box 16"/>
          <p:cNvSpPr txBox="1">
            <a:spLocks noChangeArrowheads="1"/>
          </p:cNvSpPr>
          <p:nvPr/>
        </p:nvSpPr>
        <p:spPr bwMode="auto">
          <a:xfrm>
            <a:off x="2019102" y="3971453"/>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3200" b="1" dirty="0">
                <a:solidFill>
                  <a:srgbClr val="008000"/>
                </a:solidFill>
                <a:latin typeface="Calibri" panose="020F0502020204030204" pitchFamily="34" charset="0"/>
              </a:rPr>
              <a:t> </a:t>
            </a:r>
            <a:r>
              <a:rPr lang="zh-CN" altLang="en-US" sz="3200" b="1" dirty="0">
                <a:solidFill>
                  <a:srgbClr val="008000"/>
                </a:solidFill>
                <a:latin typeface="Calibri" panose="020F0502020204030204" pitchFamily="34" charset="0"/>
              </a:rPr>
              <a:t>正交</a:t>
            </a:r>
            <a:endParaRPr lang="zh-CN" altLang="en-US" sz="2400" b="1" dirty="0">
              <a:solidFill>
                <a:srgbClr val="008000"/>
              </a:solidFill>
              <a:latin typeface="Calibri" panose="020F0502020204030204" pitchFamily="34" charset="0"/>
            </a:endParaRPr>
          </a:p>
        </p:txBody>
      </p:sp>
      <p:graphicFrame>
        <p:nvGraphicFramePr>
          <p:cNvPr id="21" name="Object 17"/>
          <p:cNvGraphicFramePr>
            <a:graphicFrameLocks noChangeAspect="1"/>
          </p:cNvGraphicFramePr>
          <p:nvPr>
            <p:extLst>
              <p:ext uri="{D42A27DB-BD31-4B8C-83A1-F6EECF244321}">
                <p14:modId xmlns:p14="http://schemas.microsoft.com/office/powerpoint/2010/main" val="190672356"/>
              </p:ext>
            </p:extLst>
          </p:nvPr>
        </p:nvGraphicFramePr>
        <p:xfrm>
          <a:off x="4343202" y="3726978"/>
          <a:ext cx="4700588" cy="1984375"/>
        </p:xfrm>
        <a:graphic>
          <a:graphicData uri="http://schemas.openxmlformats.org/presentationml/2006/ole">
            <mc:AlternateContent xmlns:mc="http://schemas.openxmlformats.org/markup-compatibility/2006">
              <mc:Choice xmlns:v="urn:schemas-microsoft-com:vml" Requires="v">
                <p:oleObj spid="_x0000_s166982" name="公式" r:id="rId18" imgW="4152900" imgH="1752600" progId="Equation.3">
                  <p:embed/>
                </p:oleObj>
              </mc:Choice>
              <mc:Fallback>
                <p:oleObj name="公式" r:id="rId18" imgW="4152900" imgH="1752600" progId="Equation.3">
                  <p:embed/>
                  <p:pic>
                    <p:nvPicPr>
                      <p:cNvPr id="29"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43202" y="3726978"/>
                        <a:ext cx="4700588"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18"/>
          <p:cNvSpPr txBox="1">
            <a:spLocks noChangeArrowheads="1"/>
          </p:cNvSpPr>
          <p:nvPr/>
        </p:nvSpPr>
        <p:spPr bwMode="auto">
          <a:xfrm>
            <a:off x="2520752" y="6012978"/>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3200" b="1">
                <a:solidFill>
                  <a:srgbClr val="0000FF"/>
                </a:solidFill>
                <a:latin typeface="Calibri" panose="020F0502020204030204" pitchFamily="34" charset="0"/>
              </a:rPr>
              <a:t> </a:t>
            </a:r>
            <a:r>
              <a:rPr lang="zh-CN" altLang="en-US" sz="3200" b="1">
                <a:solidFill>
                  <a:srgbClr val="6600CC"/>
                </a:solidFill>
                <a:latin typeface="Calibri" panose="020F0502020204030204" pitchFamily="34" charset="0"/>
              </a:rPr>
              <a:t>归一</a:t>
            </a:r>
            <a:endParaRPr lang="zh-CN" altLang="en-US" sz="2400" b="1">
              <a:solidFill>
                <a:srgbClr val="6600CC"/>
              </a:solidFill>
              <a:latin typeface="Calibri" panose="020F0502020204030204" pitchFamily="34" charset="0"/>
            </a:endParaRPr>
          </a:p>
        </p:txBody>
      </p:sp>
      <p:graphicFrame>
        <p:nvGraphicFramePr>
          <p:cNvPr id="23" name="Object 19"/>
          <p:cNvGraphicFramePr>
            <a:graphicFrameLocks noChangeAspect="1"/>
          </p:cNvGraphicFramePr>
          <p:nvPr>
            <p:extLst>
              <p:ext uri="{D42A27DB-BD31-4B8C-83A1-F6EECF244321}">
                <p14:modId xmlns:p14="http://schemas.microsoft.com/office/powerpoint/2010/main" val="3178543285"/>
              </p:ext>
            </p:extLst>
          </p:nvPr>
        </p:nvGraphicFramePr>
        <p:xfrm>
          <a:off x="4438452" y="5901853"/>
          <a:ext cx="3416300" cy="965200"/>
        </p:xfrm>
        <a:graphic>
          <a:graphicData uri="http://schemas.openxmlformats.org/presentationml/2006/ole">
            <mc:AlternateContent xmlns:mc="http://schemas.openxmlformats.org/markup-compatibility/2006">
              <mc:Choice xmlns:v="urn:schemas-microsoft-com:vml" Requires="v">
                <p:oleObj spid="_x0000_s166983" name="公式" r:id="rId20" imgW="3416300" imgH="965200" progId="Equation.3">
                  <p:embed/>
                </p:oleObj>
              </mc:Choice>
              <mc:Fallback>
                <p:oleObj name="公式" r:id="rId20" imgW="3416300" imgH="965200" progId="Equation.3">
                  <p:embed/>
                  <p:pic>
                    <p:nvPicPr>
                      <p:cNvPr id="31"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38452" y="5901853"/>
                        <a:ext cx="34163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344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par>
                                <p:cTn id="26" presetID="6" presetClass="entr" presetSubtype="16"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heel(1)">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randombar(horizontal)">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arn(inVertical)">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down)">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P spid="2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65040" y="364033"/>
            <a:ext cx="182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3200" b="1">
                <a:solidFill>
                  <a:srgbClr val="0000FF"/>
                </a:solidFill>
                <a:latin typeface="Calibri" panose="020F0502020204030204" pitchFamily="34" charset="0"/>
              </a:rPr>
              <a:t> </a:t>
            </a:r>
            <a:r>
              <a:rPr lang="zh-CN" altLang="en-US" sz="3200" b="1">
                <a:solidFill>
                  <a:srgbClr val="E628C2"/>
                </a:solidFill>
                <a:latin typeface="Calibri" panose="020F0502020204030204" pitchFamily="34" charset="0"/>
              </a:rPr>
              <a:t>完备</a:t>
            </a:r>
            <a:endParaRPr lang="zh-CN" altLang="en-US" sz="2400" b="1">
              <a:solidFill>
                <a:srgbClr val="E628C2"/>
              </a:solidFill>
              <a:latin typeface="Calibri" panose="020F0502020204030204" pitchFamily="34" charset="0"/>
            </a:endParaRPr>
          </a:p>
        </p:txBody>
      </p:sp>
      <p:sp>
        <p:nvSpPr>
          <p:cNvPr id="3" name="Text Box 3"/>
          <p:cNvSpPr txBox="1">
            <a:spLocks noChangeArrowheads="1"/>
          </p:cNvSpPr>
          <p:nvPr/>
        </p:nvSpPr>
        <p:spPr bwMode="auto">
          <a:xfrm>
            <a:off x="2322240" y="851396"/>
            <a:ext cx="7239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0000CC"/>
              </a:buClr>
              <a:buFontTx/>
              <a:buChar char=" "/>
            </a:pPr>
            <a:r>
              <a:rPr lang="en-US" altLang="zh-CN" sz="3200" b="1" dirty="0">
                <a:latin typeface="Calibri" panose="020F0502020204030204" pitchFamily="34" charset="0"/>
              </a:rPr>
              <a:t> </a:t>
            </a:r>
            <a:r>
              <a:rPr lang="zh-CN" altLang="en-US" sz="3200" b="1" dirty="0">
                <a:solidFill>
                  <a:srgbClr val="0000FF"/>
                </a:solidFill>
                <a:latin typeface="Calibri" panose="020F0502020204030204" pitchFamily="34" charset="0"/>
              </a:rPr>
              <a:t>任一物理上合理的波函数</a:t>
            </a:r>
            <a:r>
              <a:rPr lang="zh-CN" altLang="en-US" sz="3200" b="1" dirty="0">
                <a:solidFill>
                  <a:srgbClr val="FF0000"/>
                </a:solidFill>
                <a:latin typeface="Calibri" panose="020F0502020204030204" pitchFamily="34" charset="0"/>
                <a:sym typeface="Symbol" panose="05050102010706020507" pitchFamily="18" charset="2"/>
              </a:rPr>
              <a:t></a:t>
            </a:r>
            <a:r>
              <a:rPr lang="en-US" altLang="zh-CN" sz="3200" b="1" dirty="0">
                <a:solidFill>
                  <a:srgbClr val="FF0000"/>
                </a:solidFill>
                <a:latin typeface="Calibri" panose="020F0502020204030204" pitchFamily="34" charset="0"/>
              </a:rPr>
              <a:t>(</a:t>
            </a:r>
            <a:r>
              <a:rPr lang="en-US" altLang="zh-CN" sz="3200" b="1" i="1" dirty="0">
                <a:solidFill>
                  <a:srgbClr val="FF0000"/>
                </a:solidFill>
                <a:latin typeface="Calibri" panose="020F0502020204030204" pitchFamily="34" charset="0"/>
              </a:rPr>
              <a:t>x</a:t>
            </a:r>
            <a:r>
              <a:rPr lang="en-US" altLang="zh-CN" sz="3200" b="1" dirty="0">
                <a:solidFill>
                  <a:srgbClr val="FF0000"/>
                </a:solidFill>
                <a:latin typeface="Calibri" panose="020F0502020204030204" pitchFamily="34" charset="0"/>
              </a:rPr>
              <a:t>)</a:t>
            </a:r>
          </a:p>
        </p:txBody>
      </p:sp>
      <p:graphicFrame>
        <p:nvGraphicFramePr>
          <p:cNvPr id="4" name="Object 4"/>
          <p:cNvGraphicFramePr>
            <a:graphicFrameLocks noChangeAspect="1"/>
          </p:cNvGraphicFramePr>
          <p:nvPr>
            <p:extLst>
              <p:ext uri="{D42A27DB-BD31-4B8C-83A1-F6EECF244321}">
                <p14:modId xmlns:p14="http://schemas.microsoft.com/office/powerpoint/2010/main" val="1522390632"/>
              </p:ext>
            </p:extLst>
          </p:nvPr>
        </p:nvGraphicFramePr>
        <p:xfrm>
          <a:off x="2582590" y="1278433"/>
          <a:ext cx="2863850" cy="1143000"/>
        </p:xfrm>
        <a:graphic>
          <a:graphicData uri="http://schemas.openxmlformats.org/presentationml/2006/ole">
            <mc:AlternateContent xmlns:mc="http://schemas.openxmlformats.org/markup-compatibility/2006">
              <mc:Choice xmlns:v="urn:schemas-microsoft-com:vml" Requires="v">
                <p:oleObj spid="_x0000_s167962" name="公式" r:id="rId3" imgW="2730500" imgH="977900" progId="Equation.3">
                  <p:embed/>
                </p:oleObj>
              </mc:Choice>
              <mc:Fallback>
                <p:oleObj name="公式" r:id="rId3" imgW="2730500" imgH="97790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2590" y="1278433"/>
                        <a:ext cx="28638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884112321"/>
              </p:ext>
            </p:extLst>
          </p:nvPr>
        </p:nvGraphicFramePr>
        <p:xfrm>
          <a:off x="6148115" y="1446708"/>
          <a:ext cx="3416300" cy="965200"/>
        </p:xfrm>
        <a:graphic>
          <a:graphicData uri="http://schemas.openxmlformats.org/presentationml/2006/ole">
            <mc:AlternateContent xmlns:mc="http://schemas.openxmlformats.org/markup-compatibility/2006">
              <mc:Choice xmlns:v="urn:schemas-microsoft-com:vml" Requires="v">
                <p:oleObj spid="_x0000_s167963" name="公式" r:id="rId5" imgW="3416300" imgH="965200" progId="Equation.3">
                  <p:embed/>
                </p:oleObj>
              </mc:Choice>
              <mc:Fallback>
                <p:oleObj name="公式" r:id="rId5" imgW="3416300" imgH="965200" progId="Equation.3">
                  <p:embed/>
                  <p:pic>
                    <p:nvPicPr>
                      <p:cNvPr id="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8115" y="1446708"/>
                        <a:ext cx="34163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6"/>
          <p:cNvSpPr txBox="1">
            <a:spLocks noChangeArrowheads="1"/>
          </p:cNvSpPr>
          <p:nvPr/>
        </p:nvSpPr>
        <p:spPr bwMode="auto">
          <a:xfrm>
            <a:off x="1712640" y="2421433"/>
            <a:ext cx="358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3200" b="1" dirty="0">
                <a:solidFill>
                  <a:srgbClr val="0000FF"/>
                </a:solidFill>
                <a:latin typeface="Calibri" panose="020F0502020204030204" pitchFamily="34" charset="0"/>
              </a:rPr>
              <a:t> </a:t>
            </a:r>
            <a:r>
              <a:rPr lang="zh-CN" altLang="en-US" sz="3200" b="1" dirty="0">
                <a:solidFill>
                  <a:srgbClr val="E628C2"/>
                </a:solidFill>
                <a:latin typeface="Calibri" panose="020F0502020204030204" pitchFamily="34" charset="0"/>
              </a:rPr>
              <a:t>展开系数的意义</a:t>
            </a:r>
          </a:p>
        </p:txBody>
      </p:sp>
      <p:sp>
        <p:nvSpPr>
          <p:cNvPr id="7" name="Text Box 7"/>
          <p:cNvSpPr txBox="1">
            <a:spLocks noChangeArrowheads="1"/>
          </p:cNvSpPr>
          <p:nvPr/>
        </p:nvSpPr>
        <p:spPr bwMode="auto">
          <a:xfrm>
            <a:off x="2398440" y="2954833"/>
            <a:ext cx="678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008000"/>
                </a:solidFill>
                <a:latin typeface="Calibri" panose="020F0502020204030204" pitchFamily="34" charset="0"/>
              </a:rPr>
              <a:t>若</a:t>
            </a:r>
            <a:r>
              <a:rPr lang="zh-CN" altLang="en-US" sz="3200" b="1" dirty="0">
                <a:solidFill>
                  <a:srgbClr val="FF0000"/>
                </a:solidFill>
                <a:latin typeface="Calibri" panose="020F0502020204030204" pitchFamily="34" charset="0"/>
                <a:sym typeface="Symbol" panose="05050102010706020507" pitchFamily="18" charset="2"/>
              </a:rPr>
              <a:t></a:t>
            </a:r>
            <a:r>
              <a:rPr lang="en-US" altLang="zh-CN" sz="3200" b="1" dirty="0">
                <a:solidFill>
                  <a:srgbClr val="FF0000"/>
                </a:solidFill>
                <a:latin typeface="Calibri" panose="020F0502020204030204" pitchFamily="34" charset="0"/>
              </a:rPr>
              <a:t>(</a:t>
            </a:r>
            <a:r>
              <a:rPr lang="en-US" altLang="zh-CN" sz="3200" b="1" i="1" dirty="0">
                <a:solidFill>
                  <a:srgbClr val="FF0000"/>
                </a:solidFill>
                <a:latin typeface="Calibri" panose="020F0502020204030204" pitchFamily="34" charset="0"/>
              </a:rPr>
              <a:t>x</a:t>
            </a:r>
            <a:r>
              <a:rPr lang="en-US" altLang="zh-CN" sz="3200" b="1" dirty="0">
                <a:solidFill>
                  <a:srgbClr val="FF0000"/>
                </a:solidFill>
                <a:latin typeface="Calibri" panose="020F0502020204030204" pitchFamily="34" charset="0"/>
              </a:rPr>
              <a:t>)</a:t>
            </a:r>
            <a:r>
              <a:rPr lang="zh-CN" altLang="en-US" sz="3200" b="1" dirty="0">
                <a:solidFill>
                  <a:srgbClr val="008000"/>
                </a:solidFill>
                <a:latin typeface="Calibri" panose="020F0502020204030204" pitchFamily="34" charset="0"/>
              </a:rPr>
              <a:t>是归一化的波函数</a:t>
            </a:r>
            <a:r>
              <a:rPr lang="en-US" altLang="zh-CN" sz="3200" b="1" dirty="0">
                <a:solidFill>
                  <a:srgbClr val="008000"/>
                </a:solidFill>
                <a:latin typeface="Calibri" panose="020F0502020204030204" pitchFamily="34" charset="0"/>
              </a:rPr>
              <a:t>,</a:t>
            </a:r>
            <a:r>
              <a:rPr lang="zh-CN" altLang="en-US" sz="3200" b="1" dirty="0">
                <a:solidFill>
                  <a:srgbClr val="008000"/>
                </a:solidFill>
                <a:latin typeface="Calibri" panose="020F0502020204030204" pitchFamily="34" charset="0"/>
              </a:rPr>
              <a:t>则</a:t>
            </a:r>
          </a:p>
        </p:txBody>
      </p:sp>
      <p:graphicFrame>
        <p:nvGraphicFramePr>
          <p:cNvPr id="8" name="Object 8"/>
          <p:cNvGraphicFramePr>
            <a:graphicFrameLocks noChangeAspect="1"/>
          </p:cNvGraphicFramePr>
          <p:nvPr>
            <p:extLst>
              <p:ext uri="{D42A27DB-BD31-4B8C-83A1-F6EECF244321}">
                <p14:modId xmlns:p14="http://schemas.microsoft.com/office/powerpoint/2010/main" val="3840468878"/>
              </p:ext>
            </p:extLst>
          </p:nvPr>
        </p:nvGraphicFramePr>
        <p:xfrm>
          <a:off x="4151040" y="3488233"/>
          <a:ext cx="1701800" cy="914400"/>
        </p:xfrm>
        <a:graphic>
          <a:graphicData uri="http://schemas.openxmlformats.org/presentationml/2006/ole">
            <mc:AlternateContent xmlns:mc="http://schemas.openxmlformats.org/markup-compatibility/2006">
              <mc:Choice xmlns:v="urn:schemas-microsoft-com:vml" Requires="v">
                <p:oleObj spid="_x0000_s167964" name="公式" r:id="rId7" imgW="1676333" imgH="914535" progId="Equation.3">
                  <p:embed/>
                </p:oleObj>
              </mc:Choice>
              <mc:Fallback>
                <p:oleObj name="公式" r:id="rId7" imgW="1676333" imgH="914535" progId="Equation.3">
                  <p:embed/>
                  <p:pic>
                    <p:nvPicPr>
                      <p:cNvPr id="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1040" y="3488233"/>
                        <a:ext cx="1701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9"/>
          <p:cNvGrpSpPr>
            <a:grpSpLocks/>
          </p:cNvGrpSpPr>
          <p:nvPr/>
        </p:nvGrpSpPr>
        <p:grpSpPr bwMode="auto">
          <a:xfrm>
            <a:off x="2855640" y="4293096"/>
            <a:ext cx="6553200" cy="719137"/>
            <a:chOff x="288" y="2736"/>
            <a:chExt cx="3696" cy="453"/>
          </a:xfrm>
        </p:grpSpPr>
        <p:sp>
          <p:nvSpPr>
            <p:cNvPr id="10" name="Text Box 10"/>
            <p:cNvSpPr txBox="1">
              <a:spLocks noChangeArrowheads="1"/>
            </p:cNvSpPr>
            <p:nvPr/>
          </p:nvSpPr>
          <p:spPr bwMode="auto">
            <a:xfrm>
              <a:off x="720" y="2824"/>
              <a:ext cx="32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6600CC"/>
                  </a:solidFill>
                  <a:latin typeface="Calibri" panose="020F0502020204030204" pitchFamily="34" charset="0"/>
                </a:rPr>
                <a:t>为</a:t>
              </a:r>
              <a:r>
                <a:rPr lang="zh-CN" altLang="en-US" sz="3200" b="1" dirty="0">
                  <a:solidFill>
                    <a:srgbClr val="FF0000"/>
                  </a:solidFill>
                  <a:latin typeface="Calibri" panose="020F0502020204030204" pitchFamily="34" charset="0"/>
                  <a:sym typeface="Symbol" panose="05050102010706020507" pitchFamily="18" charset="2"/>
                </a:rPr>
                <a:t></a:t>
              </a:r>
              <a:r>
                <a:rPr lang="en-US" altLang="zh-CN" sz="3200" b="1" dirty="0">
                  <a:solidFill>
                    <a:srgbClr val="FF0000"/>
                  </a:solidFill>
                  <a:latin typeface="Calibri" panose="020F0502020204030204" pitchFamily="34" charset="0"/>
                </a:rPr>
                <a:t>(</a:t>
              </a:r>
              <a:r>
                <a:rPr lang="en-US" altLang="zh-CN" sz="3200" b="1" i="1" dirty="0">
                  <a:solidFill>
                    <a:srgbClr val="FF0000"/>
                  </a:solidFill>
                  <a:latin typeface="Times New Roman" panose="02020603050405020304" pitchFamily="18" charset="0"/>
                </a:rPr>
                <a:t>x</a:t>
              </a:r>
              <a:r>
                <a:rPr lang="en-US" altLang="zh-CN" sz="3200" b="1" dirty="0">
                  <a:solidFill>
                    <a:srgbClr val="FF0000"/>
                  </a:solidFill>
                  <a:latin typeface="Calibri" panose="020F0502020204030204" pitchFamily="34" charset="0"/>
                </a:rPr>
                <a:t>)</a:t>
              </a:r>
              <a:r>
                <a:rPr lang="zh-CN" altLang="en-US" sz="3200" b="1" dirty="0">
                  <a:solidFill>
                    <a:srgbClr val="6600CC"/>
                  </a:solidFill>
                  <a:latin typeface="Calibri" panose="020F0502020204030204" pitchFamily="34" charset="0"/>
                </a:rPr>
                <a:t>中包含本征态的概率</a:t>
              </a:r>
            </a:p>
          </p:txBody>
        </p:sp>
        <p:graphicFrame>
          <p:nvGraphicFramePr>
            <p:cNvPr id="11" name="Object 11"/>
            <p:cNvGraphicFramePr>
              <a:graphicFrameLocks noChangeAspect="1"/>
            </p:cNvGraphicFramePr>
            <p:nvPr/>
          </p:nvGraphicFramePr>
          <p:xfrm>
            <a:off x="288" y="2736"/>
            <a:ext cx="528" cy="432"/>
          </p:xfrm>
          <a:graphic>
            <a:graphicData uri="http://schemas.openxmlformats.org/presentationml/2006/ole">
              <mc:AlternateContent xmlns:mc="http://schemas.openxmlformats.org/markup-compatibility/2006">
                <mc:Choice xmlns:v="urn:schemas-microsoft-com:vml" Requires="v">
                  <p:oleObj spid="_x0000_s167965" name="公式" r:id="rId9" imgW="838200" imgH="850900" progId="Equation.3">
                    <p:embed/>
                  </p:oleObj>
                </mc:Choice>
                <mc:Fallback>
                  <p:oleObj name="公式" r:id="rId9" imgW="838200" imgH="850900" progId="Equation.3">
                    <p:embed/>
                    <p:pic>
                      <p:nvPicPr>
                        <p:cNvPr id="5735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 y="2736"/>
                          <a:ext cx="52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 name="Text Box 12"/>
          <p:cNvSpPr txBox="1">
            <a:spLocks noChangeArrowheads="1"/>
          </p:cNvSpPr>
          <p:nvPr/>
        </p:nvSpPr>
        <p:spPr bwMode="auto">
          <a:xfrm>
            <a:off x="1941240" y="5088433"/>
            <a:ext cx="419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3200" b="1">
                <a:solidFill>
                  <a:srgbClr val="C00000"/>
                </a:solidFill>
                <a:latin typeface="Calibri" panose="020F0502020204030204" pitchFamily="34" charset="0"/>
              </a:rPr>
              <a:t>4. </a:t>
            </a:r>
            <a:r>
              <a:rPr lang="zh-CN" altLang="en-US" sz="3200" b="1">
                <a:solidFill>
                  <a:srgbClr val="C00000"/>
                </a:solidFill>
                <a:latin typeface="Calibri" panose="020F0502020204030204" pitchFamily="34" charset="0"/>
              </a:rPr>
              <a:t>力学量的平均值</a:t>
            </a:r>
            <a:endParaRPr lang="zh-CN" altLang="en-US" sz="2400" b="1">
              <a:solidFill>
                <a:srgbClr val="C00000"/>
              </a:solidFill>
              <a:latin typeface="Calibri" panose="020F0502020204030204" pitchFamily="34" charset="0"/>
            </a:endParaRPr>
          </a:p>
        </p:txBody>
      </p:sp>
      <p:sp>
        <p:nvSpPr>
          <p:cNvPr id="13" name="Text Box 13"/>
          <p:cNvSpPr txBox="1">
            <a:spLocks noChangeArrowheads="1"/>
          </p:cNvSpPr>
          <p:nvPr/>
        </p:nvSpPr>
        <p:spPr bwMode="auto">
          <a:xfrm>
            <a:off x="2322240" y="5698033"/>
            <a:ext cx="4083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0000FF"/>
                </a:solidFill>
                <a:latin typeface="Calibri" panose="020F0502020204030204" pitchFamily="34" charset="0"/>
              </a:rPr>
              <a:t>（</a:t>
            </a:r>
            <a:r>
              <a:rPr lang="en-US" altLang="zh-CN" sz="3200" b="1" dirty="0">
                <a:solidFill>
                  <a:srgbClr val="0000FF"/>
                </a:solidFill>
                <a:latin typeface="Calibri" panose="020F0502020204030204" pitchFamily="34" charset="0"/>
              </a:rPr>
              <a:t>1</a:t>
            </a:r>
            <a:r>
              <a:rPr lang="zh-CN" altLang="en-US" sz="3200" b="1" dirty="0">
                <a:solidFill>
                  <a:srgbClr val="0000FF"/>
                </a:solidFill>
                <a:latin typeface="Calibri" panose="020F0502020204030204" pitchFamily="34" charset="0"/>
              </a:rPr>
              <a:t>）测量值和概率</a:t>
            </a:r>
            <a:endParaRPr lang="zh-CN" altLang="en-US" sz="2400" b="1" dirty="0">
              <a:solidFill>
                <a:srgbClr val="0000FF"/>
              </a:solidFill>
              <a:latin typeface="Calibri" panose="020F0502020204030204" pitchFamily="34" charset="0"/>
            </a:endParaRPr>
          </a:p>
        </p:txBody>
      </p:sp>
    </p:spTree>
    <p:extLst>
      <p:ext uri="{BB962C8B-B14F-4D97-AF65-F5344CB8AC3E}">
        <p14:creationId xmlns:p14="http://schemas.microsoft.com/office/powerpoint/2010/main" val="222508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heel(1)">
                                      <p:cBhvr>
                                        <p:cTn id="48" dur="20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circle(in)">
                                      <p:cBhvr>
                                        <p:cTn id="58"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6" grpId="0" autoUpdateAnimBg="0"/>
      <p:bldP spid="7" grpId="0"/>
      <p:bldP spid="12" grpId="0" autoUpdateAnimBg="0"/>
      <p:bldP spid="1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22500" y="529729"/>
            <a:ext cx="8686800" cy="579437"/>
            <a:chOff x="288" y="288"/>
            <a:chExt cx="5136" cy="365"/>
          </a:xfrm>
        </p:grpSpPr>
        <p:sp>
          <p:nvSpPr>
            <p:cNvPr id="3" name="Text Box 3"/>
            <p:cNvSpPr txBox="1">
              <a:spLocks noChangeArrowheads="1"/>
            </p:cNvSpPr>
            <p:nvPr/>
          </p:nvSpPr>
          <p:spPr bwMode="auto">
            <a:xfrm>
              <a:off x="288" y="288"/>
              <a:ext cx="51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dirty="0">
                  <a:latin typeface="Calibri" panose="020F0502020204030204" pitchFamily="34" charset="0"/>
                </a:rPr>
                <a:t>  </a:t>
              </a:r>
              <a:r>
                <a:rPr lang="zh-CN" altLang="en-US" sz="3200" b="1" dirty="0">
                  <a:solidFill>
                    <a:srgbClr val="0000FF"/>
                  </a:solidFill>
                  <a:latin typeface="Calibri" panose="020F0502020204030204" pitchFamily="34" charset="0"/>
                </a:rPr>
                <a:t>在状态</a:t>
              </a:r>
              <a:r>
                <a:rPr lang="zh-CN" altLang="en-US" sz="3200" b="1" dirty="0">
                  <a:solidFill>
                    <a:srgbClr val="FF0000"/>
                  </a:solidFill>
                  <a:latin typeface="Times New Roman" panose="02020603050405020304" pitchFamily="18" charset="0"/>
                  <a:sym typeface="Symbol" panose="05050102010706020507" pitchFamily="18" charset="2"/>
                </a:rPr>
                <a:t></a:t>
              </a:r>
              <a:r>
                <a:rPr lang="en-US" altLang="zh-CN" sz="3200" b="1" dirty="0">
                  <a:solidFill>
                    <a:srgbClr val="FF0000"/>
                  </a:solidFill>
                  <a:latin typeface="Times New Roman" panose="02020603050405020304" pitchFamily="18" charset="0"/>
                </a:rPr>
                <a:t>(</a:t>
              </a:r>
              <a:r>
                <a:rPr lang="en-US" altLang="zh-CN" sz="3200" b="1" i="1" dirty="0">
                  <a:solidFill>
                    <a:srgbClr val="FF0000"/>
                  </a:solidFill>
                  <a:latin typeface="Times New Roman" panose="02020603050405020304" pitchFamily="18" charset="0"/>
                </a:rPr>
                <a:t>x</a:t>
              </a:r>
              <a:r>
                <a:rPr lang="en-US" altLang="zh-CN" sz="3200" b="1" dirty="0">
                  <a:solidFill>
                    <a:srgbClr val="FF0000"/>
                  </a:solidFill>
                  <a:latin typeface="Times New Roman" panose="02020603050405020304" pitchFamily="18" charset="0"/>
                </a:rPr>
                <a:t>)</a:t>
              </a:r>
              <a:r>
                <a:rPr lang="zh-CN" altLang="en-US" sz="3200" b="1" dirty="0">
                  <a:solidFill>
                    <a:srgbClr val="0000FF"/>
                  </a:solidFill>
                  <a:latin typeface="Calibri" panose="020F0502020204030204" pitchFamily="34" charset="0"/>
                </a:rPr>
                <a:t>上对力学量     作</a:t>
              </a:r>
              <a:r>
                <a:rPr lang="en-US" altLang="zh-CN" sz="3200" b="1" i="1" dirty="0">
                  <a:solidFill>
                    <a:srgbClr val="FF0000"/>
                  </a:solidFill>
                  <a:latin typeface="Times New Roman" panose="02020603050405020304" pitchFamily="18" charset="0"/>
                </a:rPr>
                <a:t>N</a:t>
              </a:r>
              <a:r>
                <a:rPr lang="en-US" altLang="zh-CN" sz="3200" b="1" dirty="0">
                  <a:solidFill>
                    <a:srgbClr val="0000FF"/>
                  </a:solidFill>
                  <a:latin typeface="Calibri" panose="020F0502020204030204" pitchFamily="34" charset="0"/>
                </a:rPr>
                <a:t>(</a:t>
              </a:r>
              <a:r>
                <a:rPr lang="zh-CN" altLang="en-US" sz="3200" b="1" dirty="0">
                  <a:solidFill>
                    <a:srgbClr val="0000FF"/>
                  </a:solidFill>
                  <a:latin typeface="Calibri" panose="020F0502020204030204" pitchFamily="34" charset="0"/>
                </a:rPr>
                <a:t>大数</a:t>
              </a:r>
              <a:r>
                <a:rPr lang="en-US" altLang="zh-CN" sz="3200" b="1" dirty="0">
                  <a:solidFill>
                    <a:srgbClr val="0000FF"/>
                  </a:solidFill>
                  <a:latin typeface="Calibri" panose="020F0502020204030204" pitchFamily="34" charset="0"/>
                </a:rPr>
                <a:t>)</a:t>
              </a:r>
              <a:r>
                <a:rPr lang="zh-CN" altLang="en-US" sz="3200" b="1" dirty="0">
                  <a:solidFill>
                    <a:srgbClr val="0000FF"/>
                  </a:solidFill>
                  <a:latin typeface="Calibri" panose="020F0502020204030204" pitchFamily="34" charset="0"/>
                </a:rPr>
                <a:t>次测量</a:t>
              </a:r>
            </a:p>
          </p:txBody>
        </p:sp>
        <p:graphicFrame>
          <p:nvGraphicFramePr>
            <p:cNvPr id="4" name="Object 4"/>
            <p:cNvGraphicFramePr>
              <a:graphicFrameLocks noChangeAspect="1"/>
            </p:cNvGraphicFramePr>
            <p:nvPr/>
          </p:nvGraphicFramePr>
          <p:xfrm>
            <a:off x="2939" y="372"/>
            <a:ext cx="176" cy="255"/>
          </p:xfrm>
          <a:graphic>
            <a:graphicData uri="http://schemas.openxmlformats.org/presentationml/2006/ole">
              <mc:AlternateContent xmlns:mc="http://schemas.openxmlformats.org/markup-compatibility/2006">
                <mc:Choice xmlns:v="urn:schemas-microsoft-com:vml" Requires="v">
                  <p:oleObj spid="_x0000_s168998" name="公式" r:id="rId3" imgW="279279" imgH="406224" progId="Equation.3">
                    <p:embed/>
                  </p:oleObj>
                </mc:Choice>
                <mc:Fallback>
                  <p:oleObj name="公式" r:id="rId3" imgW="279279" imgH="406224" progId="Equation.3">
                    <p:embed/>
                    <p:pic>
                      <p:nvPicPr>
                        <p:cNvPr id="5837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9" y="372"/>
                          <a:ext cx="17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 name="Object 5"/>
          <p:cNvGraphicFramePr>
            <a:graphicFrameLocks noChangeAspect="1"/>
          </p:cNvGraphicFramePr>
          <p:nvPr>
            <p:extLst>
              <p:ext uri="{D42A27DB-BD31-4B8C-83A1-F6EECF244321}">
                <p14:modId xmlns:p14="http://schemas.microsoft.com/office/powerpoint/2010/main" val="4030237531"/>
              </p:ext>
            </p:extLst>
          </p:nvPr>
        </p:nvGraphicFramePr>
        <p:xfrm>
          <a:off x="3803700" y="1185366"/>
          <a:ext cx="3505200" cy="1295400"/>
        </p:xfrm>
        <a:graphic>
          <a:graphicData uri="http://schemas.openxmlformats.org/presentationml/2006/ole">
            <mc:AlternateContent xmlns:mc="http://schemas.openxmlformats.org/markup-compatibility/2006">
              <mc:Choice xmlns:v="urn:schemas-microsoft-com:vml" Requires="v">
                <p:oleObj spid="_x0000_s168999" name="公式" r:id="rId5" imgW="2641600" imgH="1016000" progId="Equation.3">
                  <p:embed/>
                </p:oleObj>
              </mc:Choice>
              <mc:Fallback>
                <p:oleObj name="公式" r:id="rId5" imgW="2641600" imgH="1016000" progId="Equation.3">
                  <p:embed/>
                  <p:pic>
                    <p:nvPicPr>
                      <p:cNvPr id="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3700" y="1185366"/>
                        <a:ext cx="3505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078780701"/>
              </p:ext>
            </p:extLst>
          </p:nvPr>
        </p:nvGraphicFramePr>
        <p:xfrm>
          <a:off x="2495600" y="2564904"/>
          <a:ext cx="7466013" cy="2354262"/>
        </p:xfrm>
        <a:graphic>
          <a:graphicData uri="http://schemas.openxmlformats.org/presentationml/2006/ole">
            <mc:AlternateContent xmlns:mc="http://schemas.openxmlformats.org/markup-compatibility/2006">
              <mc:Choice xmlns:v="urn:schemas-microsoft-com:vml" Requires="v">
                <p:oleObj spid="_x0000_s169000" name="Document" r:id="rId7" imgW="5541264" imgH="2295144" progId="Word.Document.8">
                  <p:embed/>
                </p:oleObj>
              </mc:Choice>
              <mc:Fallback>
                <p:oleObj name="Document" r:id="rId7" imgW="5541264" imgH="2295144" progId="Word.Document.8">
                  <p:embed/>
                  <p:pic>
                    <p:nvPicPr>
                      <p:cNvPr id="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600" y="2564904"/>
                        <a:ext cx="7466013"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4"/>
          <p:cNvGrpSpPr>
            <a:grpSpLocks/>
          </p:cNvGrpSpPr>
          <p:nvPr/>
        </p:nvGrpSpPr>
        <p:grpSpPr bwMode="auto">
          <a:xfrm>
            <a:off x="2051100" y="4842966"/>
            <a:ext cx="4953000" cy="579438"/>
            <a:chOff x="336" y="3024"/>
            <a:chExt cx="3120" cy="365"/>
          </a:xfrm>
        </p:grpSpPr>
        <p:sp>
          <p:nvSpPr>
            <p:cNvPr id="8" name="Text Box 8"/>
            <p:cNvSpPr txBox="1">
              <a:spLocks noChangeArrowheads="1"/>
            </p:cNvSpPr>
            <p:nvPr/>
          </p:nvSpPr>
          <p:spPr bwMode="auto">
            <a:xfrm>
              <a:off x="336" y="3024"/>
              <a:ext cx="31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0000CC"/>
                  </a:solidFill>
                  <a:latin typeface="Calibri" panose="020F0502020204030204" pitchFamily="34" charset="0"/>
                </a:rPr>
                <a:t>（</a:t>
              </a:r>
              <a:r>
                <a:rPr lang="en-US" altLang="zh-CN" sz="3200" b="1" dirty="0">
                  <a:solidFill>
                    <a:srgbClr val="0000CC"/>
                  </a:solidFill>
                  <a:latin typeface="Calibri" panose="020F0502020204030204" pitchFamily="34" charset="0"/>
                </a:rPr>
                <a:t>2</a:t>
              </a:r>
              <a:r>
                <a:rPr lang="zh-CN" altLang="en-US" sz="3200" b="1" dirty="0">
                  <a:solidFill>
                    <a:srgbClr val="0000CC"/>
                  </a:solidFill>
                  <a:latin typeface="Calibri" panose="020F0502020204030204" pitchFamily="34" charset="0"/>
                </a:rPr>
                <a:t>）力学量       的平均值</a:t>
              </a:r>
              <a:endParaRPr lang="zh-CN" altLang="en-US" sz="3200" b="1" dirty="0">
                <a:solidFill>
                  <a:srgbClr val="800000"/>
                </a:solidFill>
                <a:latin typeface="Calibri" panose="020F0502020204030204" pitchFamily="34" charset="0"/>
              </a:endParaRPr>
            </a:p>
          </p:txBody>
        </p:sp>
        <p:graphicFrame>
          <p:nvGraphicFramePr>
            <p:cNvPr id="9" name="Object 9"/>
            <p:cNvGraphicFramePr>
              <a:graphicFrameLocks noChangeAspect="1"/>
            </p:cNvGraphicFramePr>
            <p:nvPr/>
          </p:nvGraphicFramePr>
          <p:xfrm>
            <a:off x="1935" y="3060"/>
            <a:ext cx="187" cy="255"/>
          </p:xfrm>
          <a:graphic>
            <a:graphicData uri="http://schemas.openxmlformats.org/presentationml/2006/ole">
              <mc:AlternateContent xmlns:mc="http://schemas.openxmlformats.org/markup-compatibility/2006">
                <mc:Choice xmlns:v="urn:schemas-microsoft-com:vml" Requires="v">
                  <p:oleObj spid="_x0000_s169001" name="公式" r:id="rId9" imgW="247536" imgH="380876" progId="Equation.3">
                    <p:embed/>
                  </p:oleObj>
                </mc:Choice>
                <mc:Fallback>
                  <p:oleObj name="公式" r:id="rId9" imgW="247536" imgH="380876" progId="Equation.3">
                    <p:embed/>
                    <p:pic>
                      <p:nvPicPr>
                        <p:cNvPr id="5837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5" y="3060"/>
                          <a:ext cx="187"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 name="Object 10"/>
          <p:cNvGraphicFramePr>
            <a:graphicFrameLocks noChangeAspect="1"/>
          </p:cNvGraphicFramePr>
          <p:nvPr>
            <p:extLst>
              <p:ext uri="{D42A27DB-BD31-4B8C-83A1-F6EECF244321}">
                <p14:modId xmlns:p14="http://schemas.microsoft.com/office/powerpoint/2010/main" val="2363224638"/>
              </p:ext>
            </p:extLst>
          </p:nvPr>
        </p:nvGraphicFramePr>
        <p:xfrm>
          <a:off x="2233663" y="5417641"/>
          <a:ext cx="2216150" cy="1141413"/>
        </p:xfrm>
        <a:graphic>
          <a:graphicData uri="http://schemas.openxmlformats.org/presentationml/2006/ole">
            <mc:AlternateContent xmlns:mc="http://schemas.openxmlformats.org/markup-compatibility/2006">
              <mc:Choice xmlns:v="urn:schemas-microsoft-com:vml" Requires="v">
                <p:oleObj spid="_x0000_s169002" name="公式" r:id="rId11" imgW="837836" imgH="431613" progId="Equation.3">
                  <p:embed/>
                </p:oleObj>
              </mc:Choice>
              <mc:Fallback>
                <p:oleObj name="公式" r:id="rId11" imgW="837836" imgH="431613" progId="Equation.3">
                  <p:embed/>
                  <p:pic>
                    <p:nvPicPr>
                      <p:cNvPr id="1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3663" y="5417641"/>
                        <a:ext cx="221615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4270878646"/>
              </p:ext>
            </p:extLst>
          </p:nvPr>
        </p:nvGraphicFramePr>
        <p:xfrm>
          <a:off x="4627613" y="5395416"/>
          <a:ext cx="3344862" cy="1276350"/>
        </p:xfrm>
        <a:graphic>
          <a:graphicData uri="http://schemas.openxmlformats.org/presentationml/2006/ole">
            <mc:AlternateContent xmlns:mc="http://schemas.openxmlformats.org/markup-compatibility/2006">
              <mc:Choice xmlns:v="urn:schemas-microsoft-com:vml" Requires="v">
                <p:oleObj spid="_x0000_s169003" name="公式" r:id="rId13" imgW="1231366" imgH="469696" progId="Equation.3">
                  <p:embed/>
                </p:oleObj>
              </mc:Choice>
              <mc:Fallback>
                <p:oleObj name="公式" r:id="rId13" imgW="1231366" imgH="469696" progId="Equation.3">
                  <p:embed/>
                  <p:pic>
                    <p:nvPicPr>
                      <p:cNvPr id="56325"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27613" y="5395416"/>
                        <a:ext cx="334486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1147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97460" y="638944"/>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0000FF"/>
                </a:solidFill>
                <a:latin typeface="Times New Roman" panose="02020603050405020304" pitchFamily="18" charset="0"/>
              </a:rPr>
              <a:t>例题：</a:t>
            </a:r>
            <a:r>
              <a:rPr lang="zh-CN" altLang="en-US" sz="3200" b="1" dirty="0">
                <a:solidFill>
                  <a:srgbClr val="FF00FF"/>
                </a:solidFill>
                <a:latin typeface="Times New Roman" panose="02020603050405020304" pitchFamily="18" charset="0"/>
              </a:rPr>
              <a:t>在自由粒子平面波状态上测量动量得到的平均值</a:t>
            </a:r>
            <a:endParaRPr lang="zh-CN" altLang="en-US" sz="2400" b="1" dirty="0">
              <a:solidFill>
                <a:srgbClr val="FF00FF"/>
              </a:solidFill>
              <a:latin typeface="Times New Roman" panose="02020603050405020304" pitchFamily="18" charset="0"/>
              <a:ea typeface="黑体" panose="02010609060101010101" pitchFamily="49" charset="-122"/>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204062998"/>
              </p:ext>
            </p:extLst>
          </p:nvPr>
        </p:nvGraphicFramePr>
        <p:xfrm>
          <a:off x="3427760" y="1858144"/>
          <a:ext cx="4051300" cy="838200"/>
        </p:xfrm>
        <a:graphic>
          <a:graphicData uri="http://schemas.openxmlformats.org/presentationml/2006/ole">
            <mc:AlternateContent xmlns:mc="http://schemas.openxmlformats.org/markup-compatibility/2006">
              <mc:Choice xmlns:v="urn:schemas-microsoft-com:vml" Requires="v">
                <p:oleObj spid="_x0000_s169998" name="公式" r:id="rId3" imgW="4051300" imgH="838200" progId="Equation.3">
                  <p:embed/>
                </p:oleObj>
              </mc:Choice>
              <mc:Fallback>
                <p:oleObj name="公式" r:id="rId3" imgW="4051300" imgH="838200" progId="Equation.3">
                  <p:embed/>
                  <p:pic>
                    <p:nvPicPr>
                      <p:cNvPr id="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760" y="1858144"/>
                        <a:ext cx="4051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1880343437"/>
              </p:ext>
            </p:extLst>
          </p:nvPr>
        </p:nvGraphicFramePr>
        <p:xfrm>
          <a:off x="3935760" y="2924944"/>
          <a:ext cx="4305300" cy="838200"/>
        </p:xfrm>
        <a:graphic>
          <a:graphicData uri="http://schemas.openxmlformats.org/presentationml/2006/ole">
            <mc:AlternateContent xmlns:mc="http://schemas.openxmlformats.org/markup-compatibility/2006">
              <mc:Choice xmlns:v="urn:schemas-microsoft-com:vml" Requires="v">
                <p:oleObj spid="_x0000_s169999" name="公式" r:id="rId5" imgW="4305300" imgH="838200" progId="Equation.3">
                  <p:embed/>
                </p:oleObj>
              </mc:Choice>
              <mc:Fallback>
                <p:oleObj name="公式" r:id="rId5" imgW="4305300" imgH="838200" progId="Equation.3">
                  <p:embed/>
                  <p:pic>
                    <p:nvPicPr>
                      <p:cNvPr id="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760" y="2924944"/>
                        <a:ext cx="4305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884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1828801" y="3763963"/>
            <a:ext cx="81692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chemeClr val="accent2"/>
                </a:solidFill>
                <a:latin typeface="Century Schoolbook" panose="02040604050505020304" pitchFamily="18" charset="0"/>
              </a:rPr>
              <a:t>     </a:t>
            </a:r>
            <a:r>
              <a:rPr lang="zh-CN" altLang="zh-CN" sz="2800" b="1">
                <a:solidFill>
                  <a:srgbClr val="9900CC"/>
                </a:solidFill>
                <a:latin typeface="Century Schoolbook" panose="02040604050505020304" pitchFamily="18" charset="0"/>
              </a:rPr>
              <a:t>对于原子尺寸的粒子，我们不能用经典的方法来描述，轨道的概念是没有意义的，因为它是建立在有同时确定的位置和动量的基础上的。</a:t>
            </a:r>
          </a:p>
        </p:txBody>
      </p:sp>
      <p:sp>
        <p:nvSpPr>
          <p:cNvPr id="5125" name="矩形 7"/>
          <p:cNvSpPr>
            <a:spLocks noChangeArrowheads="1"/>
          </p:cNvSpPr>
          <p:nvPr/>
        </p:nvSpPr>
        <p:spPr bwMode="auto">
          <a:xfrm>
            <a:off x="1952626" y="287339"/>
            <a:ext cx="305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Calibri" panose="020F0502020204030204" pitchFamily="34" charset="0"/>
              </a:rPr>
              <a:t>严格的不确定关系</a:t>
            </a:r>
          </a:p>
        </p:txBody>
      </p:sp>
      <p:graphicFrame>
        <p:nvGraphicFramePr>
          <p:cNvPr id="4" name="Object 13"/>
          <p:cNvGraphicFramePr>
            <a:graphicFrameLocks noChangeAspect="1"/>
          </p:cNvGraphicFramePr>
          <p:nvPr/>
        </p:nvGraphicFramePr>
        <p:xfrm>
          <a:off x="5837238" y="457200"/>
          <a:ext cx="3541712" cy="1925638"/>
        </p:xfrm>
        <a:graphic>
          <a:graphicData uri="http://schemas.openxmlformats.org/presentationml/2006/ole">
            <mc:AlternateContent xmlns:mc="http://schemas.openxmlformats.org/markup-compatibility/2006">
              <mc:Choice xmlns:v="urn:schemas-microsoft-com:vml" Requires="v">
                <p:oleObj spid="_x0000_s5581" name="公式" r:id="rId3" imgW="933456" imgH="704797" progId="Equation.3">
                  <p:embed/>
                </p:oleObj>
              </mc:Choice>
              <mc:Fallback>
                <p:oleObj name="公式" r:id="rId3" imgW="933456" imgH="704797"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238" y="457200"/>
                        <a:ext cx="3541712" cy="192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4144963" y="2184400"/>
          <a:ext cx="1581150" cy="1168400"/>
        </p:xfrm>
        <a:graphic>
          <a:graphicData uri="http://schemas.openxmlformats.org/presentationml/2006/ole">
            <mc:AlternateContent xmlns:mc="http://schemas.openxmlformats.org/markup-compatibility/2006">
              <mc:Choice xmlns:v="urn:schemas-microsoft-com:vml" Requires="v">
                <p:oleObj spid="_x0000_s5582" name="公式" r:id="rId5" imgW="482391" imgH="393529" progId="Equation.3">
                  <p:embed/>
                </p:oleObj>
              </mc:Choice>
              <mc:Fallback>
                <p:oleObj name="公式" r:id="rId5" imgW="482391"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4963" y="2184400"/>
                        <a:ext cx="158115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矩形 10"/>
          <p:cNvSpPr>
            <a:spLocks noChangeArrowheads="1"/>
          </p:cNvSpPr>
          <p:nvPr/>
        </p:nvSpPr>
        <p:spPr bwMode="auto">
          <a:xfrm>
            <a:off x="1722438" y="2527301"/>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latin typeface="Century Schoolbook" panose="02040604050505020304" pitchFamily="18" charset="0"/>
              </a:rPr>
              <a:t>狄拉克记号</a:t>
            </a:r>
            <a:endParaRPr lang="zh-CN" altLang="en-US" sz="2800" b="1">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ppt_x"/>
                                          </p:val>
                                        </p:tav>
                                        <p:tav tm="100000">
                                          <p:val>
                                            <p:strVal val="#ppt_x"/>
                                          </p:val>
                                        </p:tav>
                                      </p:tavLst>
                                    </p:anim>
                                    <p:anim calcmode="lin" valueType="num">
                                      <p:cBhvr additive="base">
                                        <p:cTn id="8"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barn(inVertical)">
                                      <p:cBhvr>
                                        <p:cTn id="20" dur="500"/>
                                        <p:tgtEl>
                                          <p:spTgt spid="51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25" grpId="0"/>
      <p:bldP spid="512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7528" y="1052736"/>
            <a:ext cx="7560840" cy="1815882"/>
          </a:xfrm>
          <a:prstGeom prst="rect">
            <a:avLst/>
          </a:prstGeom>
        </p:spPr>
        <p:txBody>
          <a:bodyPr wrap="square">
            <a:spAutoFit/>
          </a:bodyPr>
          <a:lstStyle/>
          <a:p>
            <a:r>
              <a:rPr lang="zh-CN" altLang="en-US" sz="2800" b="1" dirty="0">
                <a:solidFill>
                  <a:srgbClr val="FF00FF"/>
                </a:solidFill>
                <a:latin typeface="Calibri" panose="020F0502020204030204" pitchFamily="34" charset="0"/>
              </a:rPr>
              <a:t>含时间薛定谔方程为</a:t>
            </a:r>
            <a:r>
              <a:rPr lang="en-US" altLang="zh-CN" sz="2800" b="1" dirty="0">
                <a:solidFill>
                  <a:srgbClr val="FF00FF"/>
                </a:solidFill>
                <a:latin typeface="Calibri" panose="020F0502020204030204" pitchFamily="34" charset="0"/>
              </a:rPr>
              <a:t>_______</a:t>
            </a:r>
            <a:r>
              <a:rPr lang="zh-CN" altLang="en-US" sz="2800" b="1" dirty="0">
                <a:solidFill>
                  <a:srgbClr val="FF00FF"/>
                </a:solidFill>
                <a:latin typeface="Calibri" panose="020F0502020204030204" pitchFamily="34" charset="0"/>
              </a:rPr>
              <a:t>，</a:t>
            </a:r>
            <a:r>
              <a:rPr lang="zh-CN" altLang="en-US" sz="2800" b="1" dirty="0">
                <a:solidFill>
                  <a:srgbClr val="008000"/>
                </a:solidFill>
                <a:latin typeface="Calibri" panose="020F0502020204030204" pitchFamily="34" charset="0"/>
              </a:rPr>
              <a:t>定态薛定谔方程为</a:t>
            </a:r>
            <a:r>
              <a:rPr lang="en-US" altLang="zh-CN" sz="2800" b="1" dirty="0">
                <a:solidFill>
                  <a:srgbClr val="008000"/>
                </a:solidFill>
                <a:latin typeface="Calibri" panose="020F0502020204030204" pitchFamily="34" charset="0"/>
              </a:rPr>
              <a:t>_______</a:t>
            </a:r>
            <a:r>
              <a:rPr lang="zh-CN" altLang="en-US" sz="2800" b="1" dirty="0">
                <a:solidFill>
                  <a:srgbClr val="008000"/>
                </a:solidFill>
                <a:latin typeface="Calibri" panose="020F0502020204030204" pitchFamily="34" charset="0"/>
              </a:rPr>
              <a:t>，</a:t>
            </a:r>
            <a:r>
              <a:rPr lang="zh-CN" altLang="en-US" sz="2800" b="1" kern="0" dirty="0">
                <a:solidFill>
                  <a:srgbClr val="9900CC"/>
                </a:solidFill>
              </a:rPr>
              <a:t>能量算符为</a:t>
            </a:r>
            <a:r>
              <a:rPr lang="en-US" altLang="zh-CN" sz="2800" b="1" dirty="0">
                <a:solidFill>
                  <a:srgbClr val="9900CC"/>
                </a:solidFill>
                <a:latin typeface="Calibri" panose="020F0502020204030204" pitchFamily="34" charset="0"/>
              </a:rPr>
              <a:t>_______</a:t>
            </a:r>
            <a:r>
              <a:rPr lang="zh-CN" altLang="en-US" sz="2800" b="1" dirty="0">
                <a:solidFill>
                  <a:srgbClr val="9900CC"/>
                </a:solidFill>
                <a:latin typeface="Calibri" panose="020F0502020204030204" pitchFamily="34" charset="0"/>
              </a:rPr>
              <a:t>，</a:t>
            </a:r>
            <a:r>
              <a:rPr lang="zh-CN" altLang="en-US" sz="2800" b="1" kern="0" dirty="0">
                <a:solidFill>
                  <a:srgbClr val="008000"/>
                </a:solidFill>
              </a:rPr>
              <a:t>动量算符</a:t>
            </a:r>
          </a:p>
          <a:p>
            <a:r>
              <a:rPr lang="zh-CN" altLang="en-US" sz="2800" b="1" kern="0" dirty="0">
                <a:solidFill>
                  <a:srgbClr val="008000"/>
                </a:solidFill>
              </a:rPr>
              <a:t>为</a:t>
            </a:r>
            <a:r>
              <a:rPr lang="en-US" altLang="zh-CN" sz="2800" b="1" dirty="0">
                <a:solidFill>
                  <a:srgbClr val="008000"/>
                </a:solidFill>
                <a:latin typeface="Calibri" panose="020F0502020204030204" pitchFamily="34" charset="0"/>
              </a:rPr>
              <a:t>_______</a:t>
            </a:r>
            <a:r>
              <a:rPr lang="zh-CN" altLang="en-US" sz="2800" b="1" dirty="0">
                <a:solidFill>
                  <a:srgbClr val="008000"/>
                </a:solidFill>
                <a:latin typeface="Calibri" panose="020F0502020204030204" pitchFamily="34" charset="0"/>
              </a:rPr>
              <a:t>，</a:t>
            </a:r>
            <a:r>
              <a:rPr lang="zh-CN" altLang="en-US" sz="2800" b="1" dirty="0">
                <a:solidFill>
                  <a:srgbClr val="CC3300"/>
                </a:solidFill>
                <a:latin typeface="Calibri" panose="020F0502020204030204" pitchFamily="34" charset="0"/>
              </a:rPr>
              <a:t>哈密顿</a:t>
            </a:r>
            <a:r>
              <a:rPr lang="zh-CN" altLang="en-US" sz="2800" b="1" kern="0" dirty="0">
                <a:solidFill>
                  <a:srgbClr val="CC3300"/>
                </a:solidFill>
              </a:rPr>
              <a:t>算符为</a:t>
            </a:r>
            <a:r>
              <a:rPr lang="en-US" altLang="zh-CN" sz="2800" b="1" dirty="0">
                <a:solidFill>
                  <a:srgbClr val="CC3300"/>
                </a:solidFill>
                <a:latin typeface="Calibri" panose="020F0502020204030204" pitchFamily="34" charset="0"/>
              </a:rPr>
              <a:t>_______</a:t>
            </a:r>
            <a:r>
              <a:rPr lang="zh-CN" altLang="en-US" sz="2800" b="1" dirty="0">
                <a:solidFill>
                  <a:srgbClr val="CC3300"/>
                </a:solidFill>
                <a:latin typeface="Calibri" panose="020F0502020204030204" pitchFamily="34" charset="0"/>
              </a:rPr>
              <a:t>，</a:t>
            </a:r>
            <a:r>
              <a:rPr lang="zh-CN" altLang="en-US" sz="2800" b="1" dirty="0">
                <a:solidFill>
                  <a:srgbClr val="0000FF"/>
                </a:solidFill>
                <a:latin typeface="Calibri" panose="020F0502020204030204" pitchFamily="34" charset="0"/>
              </a:rPr>
              <a:t>角</a:t>
            </a:r>
            <a:r>
              <a:rPr lang="zh-CN" altLang="en-US" sz="2800" b="1" kern="0" dirty="0">
                <a:solidFill>
                  <a:srgbClr val="0000FF"/>
                </a:solidFill>
              </a:rPr>
              <a:t>动量算符为</a:t>
            </a:r>
            <a:r>
              <a:rPr lang="en-US" altLang="zh-CN" sz="2800" b="1" dirty="0">
                <a:solidFill>
                  <a:srgbClr val="0000FF"/>
                </a:solidFill>
                <a:latin typeface="Calibri" panose="020F0502020204030204" pitchFamily="34" charset="0"/>
              </a:rPr>
              <a:t>_______</a:t>
            </a:r>
            <a:endParaRPr lang="zh-CN" altLang="en-US" sz="2800" b="1" kern="0" dirty="0">
              <a:solidFill>
                <a:srgbClr val="0000FF"/>
              </a:solidFill>
            </a:endParaRPr>
          </a:p>
        </p:txBody>
      </p:sp>
    </p:spTree>
    <p:extLst>
      <p:ext uri="{BB962C8B-B14F-4D97-AF65-F5344CB8AC3E}">
        <p14:creationId xmlns:p14="http://schemas.microsoft.com/office/powerpoint/2010/main" val="1238148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51733" y="12700"/>
            <a:ext cx="86868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pPr>
            <a:r>
              <a:rPr lang="en-US" altLang="zh-CN" sz="2400" b="1" dirty="0">
                <a:solidFill>
                  <a:schemeClr val="tx2"/>
                </a:solidFill>
                <a:latin typeface="Times New Roman" panose="02020603050405020304" pitchFamily="18" charset="0"/>
              </a:rPr>
              <a:t> </a:t>
            </a:r>
            <a:r>
              <a:rPr lang="zh-CN" altLang="en-US" sz="3200" b="1" dirty="0">
                <a:solidFill>
                  <a:srgbClr val="FF0000"/>
                </a:solidFill>
                <a:latin typeface="Times New Roman" panose="02020603050405020304" pitchFamily="18" charset="0"/>
              </a:rPr>
              <a:t>总结：</a:t>
            </a:r>
            <a:r>
              <a:rPr lang="zh-CN" altLang="en-US" sz="2400" b="1" dirty="0">
                <a:solidFill>
                  <a:schemeClr val="tx2"/>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波函数：                                                                                        </a:t>
            </a:r>
            <a:r>
              <a:rPr lang="en-US" altLang="zh-CN" sz="2400" b="1" dirty="0">
                <a:solidFill>
                  <a:srgbClr val="008000"/>
                </a:solidFill>
                <a:latin typeface="Times New Roman" panose="02020603050405020304" pitchFamily="18" charset="0"/>
              </a:rPr>
              <a:t>1)</a:t>
            </a:r>
            <a:r>
              <a:rPr lang="zh-CN" altLang="en-US" sz="2400" b="1" dirty="0">
                <a:solidFill>
                  <a:srgbClr val="008000"/>
                </a:solidFill>
                <a:latin typeface="Times New Roman" panose="02020603050405020304" pitchFamily="18" charset="0"/>
              </a:rPr>
              <a:t>微观粒子的状态用波函数描述，与经典物理不同，波函数没有对应的物理量，它不能测量，一般是复数。</a:t>
            </a:r>
            <a:endParaRPr lang="en-US" altLang="zh-CN" sz="2400" b="1" dirty="0">
              <a:solidFill>
                <a:srgbClr val="008000"/>
              </a:solidFill>
              <a:latin typeface="Times New Roman" panose="02020603050405020304" pitchFamily="18" charset="0"/>
            </a:endParaRPr>
          </a:p>
          <a:p>
            <a:pPr eaLnBrk="1" hangingPunct="1">
              <a:lnSpc>
                <a:spcPct val="135000"/>
              </a:lnSpc>
              <a:spcBef>
                <a:spcPct val="50000"/>
              </a:spcBef>
            </a:pPr>
            <a:r>
              <a:rPr lang="zh-CN" altLang="en-US" sz="2400" b="1" dirty="0">
                <a:solidFill>
                  <a:schemeClr val="tx2"/>
                </a:solidFill>
                <a:latin typeface="Times New Roman" panose="02020603050405020304" pitchFamily="18" charset="0"/>
              </a:rPr>
              <a:t>例如：一维自由粒子的波函数</a:t>
            </a:r>
          </a:p>
        </p:txBody>
      </p:sp>
      <p:graphicFrame>
        <p:nvGraphicFramePr>
          <p:cNvPr id="3" name="Object 3"/>
          <p:cNvGraphicFramePr>
            <a:graphicFrameLocks noChangeAspect="1"/>
          </p:cNvGraphicFramePr>
          <p:nvPr>
            <p:extLst>
              <p:ext uri="{D42A27DB-BD31-4B8C-83A1-F6EECF244321}">
                <p14:modId xmlns:p14="http://schemas.microsoft.com/office/powerpoint/2010/main" val="740520517"/>
              </p:ext>
            </p:extLst>
          </p:nvPr>
        </p:nvGraphicFramePr>
        <p:xfrm>
          <a:off x="6295133" y="1547813"/>
          <a:ext cx="3505200" cy="838200"/>
        </p:xfrm>
        <a:graphic>
          <a:graphicData uri="http://schemas.openxmlformats.org/presentationml/2006/ole">
            <mc:AlternateContent xmlns:mc="http://schemas.openxmlformats.org/markup-compatibility/2006">
              <mc:Choice xmlns:v="urn:schemas-microsoft-com:vml" Requires="v">
                <p:oleObj spid="_x0000_s171058" name="公式" r:id="rId3" imgW="1257385" imgH="314203" progId="Equation.3">
                  <p:embed/>
                </p:oleObj>
              </mc:Choice>
              <mc:Fallback>
                <p:oleObj name="公式" r:id="rId3" imgW="1257385" imgH="314203" progId="Equation.3">
                  <p:embed/>
                  <p:pic>
                    <p:nvPicPr>
                      <p:cNvPr id="1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5133" y="1547813"/>
                        <a:ext cx="3505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
          <p:cNvGrpSpPr>
            <a:grpSpLocks/>
          </p:cNvGrpSpPr>
          <p:nvPr/>
        </p:nvGrpSpPr>
        <p:grpSpPr bwMode="auto">
          <a:xfrm>
            <a:off x="2495550" y="2794000"/>
            <a:ext cx="8172450" cy="1073150"/>
            <a:chOff x="884" y="1776"/>
            <a:chExt cx="5356" cy="676"/>
          </a:xfrm>
        </p:grpSpPr>
        <p:sp>
          <p:nvSpPr>
            <p:cNvPr id="5" name="Text Box 6"/>
            <p:cNvSpPr txBox="1">
              <a:spLocks noChangeArrowheads="1"/>
            </p:cNvSpPr>
            <p:nvPr/>
          </p:nvSpPr>
          <p:spPr bwMode="auto">
            <a:xfrm>
              <a:off x="1352" y="2160"/>
              <a:ext cx="488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dirty="0">
                  <a:solidFill>
                    <a:srgbClr val="FF0000"/>
                  </a:solidFill>
                  <a:latin typeface="Times New Roman" panose="02020603050405020304" pitchFamily="18" charset="0"/>
                </a:rPr>
                <a:t>t </a:t>
              </a:r>
              <a:r>
                <a:rPr lang="zh-CN" altLang="en-US" sz="2400" b="1" dirty="0">
                  <a:solidFill>
                    <a:schemeClr val="tx2"/>
                  </a:solidFill>
                  <a:latin typeface="Times New Roman" panose="02020603050405020304" pitchFamily="18" charset="0"/>
                </a:rPr>
                <a:t>时刻，在</a:t>
              </a:r>
              <a:r>
                <a:rPr lang="zh-CN" altLang="en-US" sz="2400" b="1" dirty="0">
                  <a:latin typeface="Times New Roman" panose="02020603050405020304" pitchFamily="18" charset="0"/>
                </a:rPr>
                <a:t>   </a:t>
              </a:r>
              <a:r>
                <a:rPr lang="zh-CN" altLang="en-US" sz="2400" b="1" dirty="0">
                  <a:solidFill>
                    <a:schemeClr val="tx2"/>
                  </a:solidFill>
                  <a:latin typeface="Times New Roman" panose="02020603050405020304" pitchFamily="18" charset="0"/>
                </a:rPr>
                <a:t>附近，      空间，找到粒子的几率</a:t>
              </a:r>
            </a:p>
          </p:txBody>
        </p:sp>
        <p:graphicFrame>
          <p:nvGraphicFramePr>
            <p:cNvPr id="6" name="Object 7"/>
            <p:cNvGraphicFramePr>
              <a:graphicFrameLocks noChangeAspect="1"/>
            </p:cNvGraphicFramePr>
            <p:nvPr>
              <p:extLst>
                <p:ext uri="{D42A27DB-BD31-4B8C-83A1-F6EECF244321}">
                  <p14:modId xmlns:p14="http://schemas.microsoft.com/office/powerpoint/2010/main" val="1906541581"/>
                </p:ext>
              </p:extLst>
            </p:nvPr>
          </p:nvGraphicFramePr>
          <p:xfrm>
            <a:off x="2276" y="2176"/>
            <a:ext cx="230" cy="256"/>
          </p:xfrm>
          <a:graphic>
            <a:graphicData uri="http://schemas.openxmlformats.org/presentationml/2006/ole">
              <mc:AlternateContent xmlns:mc="http://schemas.openxmlformats.org/markup-compatibility/2006">
                <mc:Choice xmlns:v="urn:schemas-microsoft-com:vml" Requires="v">
                  <p:oleObj spid="_x0000_s171059" name="公式" r:id="rId5" imgW="126720" imgH="164880" progId="Equation.3">
                    <p:embed/>
                  </p:oleObj>
                </mc:Choice>
                <mc:Fallback>
                  <p:oleObj name="公式" r:id="rId5" imgW="126720" imgH="164880" progId="Equation.3">
                    <p:embed/>
                    <p:pic>
                      <p:nvPicPr>
                        <p:cNvPr id="70675" name="Object 7"/>
                        <p:cNvPicPr>
                          <a:picLocks noChangeAspect="1" noChangeArrowheads="1"/>
                        </p:cNvPicPr>
                        <p:nvPr/>
                      </p:nvPicPr>
                      <p:blipFill>
                        <a:blip r:embed="rId6"/>
                        <a:srcRect/>
                        <a:stretch>
                          <a:fillRect/>
                        </a:stretch>
                      </p:blipFill>
                      <p:spPr bwMode="auto">
                        <a:xfrm>
                          <a:off x="2276" y="2176"/>
                          <a:ext cx="23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2754683902"/>
                </p:ext>
              </p:extLst>
            </p:nvPr>
          </p:nvGraphicFramePr>
          <p:xfrm>
            <a:off x="2926" y="2172"/>
            <a:ext cx="368" cy="265"/>
          </p:xfrm>
          <a:graphic>
            <a:graphicData uri="http://schemas.openxmlformats.org/presentationml/2006/ole">
              <mc:AlternateContent xmlns:mc="http://schemas.openxmlformats.org/markup-compatibility/2006">
                <mc:Choice xmlns:v="urn:schemas-microsoft-com:vml" Requires="v">
                  <p:oleObj spid="_x0000_s171060" name="公式" r:id="rId7" imgW="241200" imgH="177480" progId="Equation.3">
                    <p:embed/>
                  </p:oleObj>
                </mc:Choice>
                <mc:Fallback>
                  <p:oleObj name="公式" r:id="rId7" imgW="241200" imgH="177480" progId="Equation.3">
                    <p:embed/>
                    <p:pic>
                      <p:nvPicPr>
                        <p:cNvPr id="70676" name="Object 8"/>
                        <p:cNvPicPr>
                          <a:picLocks noChangeAspect="1" noChangeArrowheads="1"/>
                        </p:cNvPicPr>
                        <p:nvPr/>
                      </p:nvPicPr>
                      <p:blipFill>
                        <a:blip r:embed="rId8"/>
                        <a:srcRect/>
                        <a:stretch>
                          <a:fillRect/>
                        </a:stretch>
                      </p:blipFill>
                      <p:spPr bwMode="auto">
                        <a:xfrm>
                          <a:off x="2926" y="2172"/>
                          <a:ext cx="368"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9"/>
            <p:cNvSpPr>
              <a:spLocks noChangeArrowheads="1"/>
            </p:cNvSpPr>
            <p:nvPr/>
          </p:nvSpPr>
          <p:spPr bwMode="auto">
            <a:xfrm>
              <a:off x="884" y="1776"/>
              <a:ext cx="13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tx2"/>
                  </a:solidFill>
                  <a:latin typeface="Times New Roman" panose="02020603050405020304" pitchFamily="18" charset="0"/>
                </a:rPr>
                <a:t> </a:t>
              </a:r>
              <a:r>
                <a:rPr lang="zh-CN" altLang="en-US" sz="2400" b="1" dirty="0">
                  <a:solidFill>
                    <a:srgbClr val="008000"/>
                  </a:solidFill>
                  <a:latin typeface="Times New Roman" panose="02020603050405020304" pitchFamily="18" charset="0"/>
                </a:rPr>
                <a:t>玻恩统计诠释</a:t>
              </a:r>
            </a:p>
          </p:txBody>
        </p:sp>
      </p:grpSp>
      <p:grpSp>
        <p:nvGrpSpPr>
          <p:cNvPr id="9" name="Group 10"/>
          <p:cNvGrpSpPr>
            <a:grpSpLocks/>
          </p:cNvGrpSpPr>
          <p:nvPr/>
        </p:nvGrpSpPr>
        <p:grpSpPr bwMode="auto">
          <a:xfrm>
            <a:off x="2208213" y="3933826"/>
            <a:ext cx="7620000" cy="587375"/>
            <a:chOff x="676" y="2467"/>
            <a:chExt cx="5200" cy="370"/>
          </a:xfrm>
        </p:grpSpPr>
        <p:sp>
          <p:nvSpPr>
            <p:cNvPr id="10" name="Text Box 11"/>
            <p:cNvSpPr txBox="1">
              <a:spLocks noChangeArrowheads="1"/>
            </p:cNvSpPr>
            <p:nvPr/>
          </p:nvSpPr>
          <p:spPr bwMode="auto">
            <a:xfrm>
              <a:off x="676" y="2467"/>
              <a:ext cx="520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9900CC"/>
                  </a:solidFill>
                  <a:latin typeface="Times New Roman" panose="02020603050405020304" pitchFamily="18" charset="0"/>
                </a:rPr>
                <a:t>波函数</a:t>
              </a:r>
              <a:r>
                <a:rPr lang="zh-CN" altLang="en-US" sz="2400" b="1" dirty="0">
                  <a:solidFill>
                    <a:schemeClr val="tx2"/>
                  </a:solidFill>
                  <a:latin typeface="Times New Roman" panose="02020603050405020304" pitchFamily="18" charset="0"/>
                </a:rPr>
                <a:t>          </a:t>
              </a:r>
              <a:r>
                <a:rPr lang="zh-CN" altLang="en-US" sz="2400" b="1" dirty="0">
                  <a:solidFill>
                    <a:srgbClr val="9900CC"/>
                  </a:solidFill>
                  <a:latin typeface="Times New Roman" panose="02020603050405020304" pitchFamily="18" charset="0"/>
                </a:rPr>
                <a:t>是概率振幅，简称 </a:t>
              </a:r>
              <a:r>
                <a:rPr lang="zh-CN" altLang="en-US" sz="3200" b="1" dirty="0">
                  <a:solidFill>
                    <a:srgbClr val="FF0000"/>
                  </a:solidFill>
                  <a:latin typeface="Times New Roman" panose="02020603050405020304" pitchFamily="18" charset="0"/>
                </a:rPr>
                <a:t>概率幅，</a:t>
              </a:r>
            </a:p>
          </p:txBody>
        </p:sp>
        <p:graphicFrame>
          <p:nvGraphicFramePr>
            <p:cNvPr id="11" name="Object 12"/>
            <p:cNvGraphicFramePr>
              <a:graphicFrameLocks noChangeAspect="1"/>
            </p:cNvGraphicFramePr>
            <p:nvPr/>
          </p:nvGraphicFramePr>
          <p:xfrm>
            <a:off x="1508" y="2563"/>
            <a:ext cx="269" cy="230"/>
          </p:xfrm>
          <a:graphic>
            <a:graphicData uri="http://schemas.openxmlformats.org/presentationml/2006/ole">
              <mc:AlternateContent xmlns:mc="http://schemas.openxmlformats.org/markup-compatibility/2006">
                <mc:Choice xmlns:v="urn:schemas-microsoft-com:vml" Requires="v">
                  <p:oleObj spid="_x0000_s171061" name="公式" r:id="rId9" imgW="152517" imgH="133347" progId="Equation.3">
                    <p:embed/>
                  </p:oleObj>
                </mc:Choice>
                <mc:Fallback>
                  <p:oleObj name="公式" r:id="rId9" imgW="152517" imgH="133347" progId="Equation.3">
                    <p:embed/>
                    <p:pic>
                      <p:nvPicPr>
                        <p:cNvPr id="70671"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8" y="2563"/>
                          <a:ext cx="269"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3"/>
            <p:cNvSpPr txBox="1">
              <a:spLocks noChangeArrowheads="1"/>
            </p:cNvSpPr>
            <p:nvPr/>
          </p:nvSpPr>
          <p:spPr bwMode="auto">
            <a:xfrm>
              <a:off x="4992" y="2515"/>
              <a:ext cx="88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CC3300"/>
                  </a:solidFill>
                  <a:latin typeface="Times New Roman" panose="02020603050405020304" pitchFamily="18" charset="0"/>
                </a:rPr>
                <a:t>概率波</a:t>
              </a:r>
            </a:p>
          </p:txBody>
        </p:sp>
      </p:grpSp>
      <p:graphicFrame>
        <p:nvGraphicFramePr>
          <p:cNvPr id="13" name="Object 14"/>
          <p:cNvGraphicFramePr>
            <a:graphicFrameLocks noChangeAspect="1"/>
          </p:cNvGraphicFramePr>
          <p:nvPr/>
        </p:nvGraphicFramePr>
        <p:xfrm>
          <a:off x="3581401" y="4648200"/>
          <a:ext cx="798513" cy="393700"/>
        </p:xfrm>
        <a:graphic>
          <a:graphicData uri="http://schemas.openxmlformats.org/presentationml/2006/ole">
            <mc:AlternateContent xmlns:mc="http://schemas.openxmlformats.org/markup-compatibility/2006">
              <mc:Choice xmlns:v="urn:schemas-microsoft-com:vml" Requires="v">
                <p:oleObj spid="_x0000_s171062" name="公式" r:id="rId11" imgW="247536" imgH="152512" progId="Equation.3">
                  <p:embed/>
                </p:oleObj>
              </mc:Choice>
              <mc:Fallback>
                <p:oleObj name="公式" r:id="rId11" imgW="247536" imgH="152512" progId="Equation.3">
                  <p:embed/>
                  <p:pic>
                    <p:nvPicPr>
                      <p:cNvPr id="21"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1401" y="4648200"/>
                        <a:ext cx="798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5"/>
          <p:cNvSpPr txBox="1">
            <a:spLocks noChangeArrowheads="1"/>
          </p:cNvSpPr>
          <p:nvPr/>
        </p:nvSpPr>
        <p:spPr bwMode="auto">
          <a:xfrm>
            <a:off x="4419600" y="4572000"/>
            <a:ext cx="54102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008000"/>
                </a:solidFill>
                <a:latin typeface="Times New Roman" panose="02020603050405020304" pitchFamily="18" charset="0"/>
              </a:rPr>
              <a:t>描述同一个状态，因为，对于概率分布来说，重要的是相对概率分布。</a:t>
            </a:r>
          </a:p>
        </p:txBody>
      </p:sp>
      <p:sp>
        <p:nvSpPr>
          <p:cNvPr id="15" name="Rectangle 16"/>
          <p:cNvSpPr>
            <a:spLocks noChangeArrowheads="1"/>
          </p:cNvSpPr>
          <p:nvPr/>
        </p:nvSpPr>
        <p:spPr bwMode="auto">
          <a:xfrm>
            <a:off x="2208213" y="5516563"/>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9900CC"/>
                </a:solidFill>
                <a:latin typeface="Times New Roman" panose="02020603050405020304" pitchFamily="18" charset="0"/>
              </a:rPr>
              <a:t>与经典波不同，</a:t>
            </a:r>
          </a:p>
        </p:txBody>
      </p:sp>
      <p:sp>
        <p:nvSpPr>
          <p:cNvPr id="16" name="Text Box 17"/>
          <p:cNvSpPr txBox="1">
            <a:spLocks noChangeArrowheads="1"/>
          </p:cNvSpPr>
          <p:nvPr/>
        </p:nvSpPr>
        <p:spPr bwMode="auto">
          <a:xfrm>
            <a:off x="4295775" y="5516563"/>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9900CC"/>
                </a:solidFill>
                <a:latin typeface="Times New Roman" panose="02020603050405020304" pitchFamily="18" charset="0"/>
              </a:rPr>
              <a:t>波函数还有一个相位因子的不确定性</a:t>
            </a:r>
          </a:p>
        </p:txBody>
      </p:sp>
      <p:graphicFrame>
        <p:nvGraphicFramePr>
          <p:cNvPr id="17" name="Object 18"/>
          <p:cNvGraphicFramePr>
            <a:graphicFrameLocks noChangeAspect="1"/>
          </p:cNvGraphicFramePr>
          <p:nvPr/>
        </p:nvGraphicFramePr>
        <p:xfrm>
          <a:off x="9483726" y="5591176"/>
          <a:ext cx="830263" cy="449263"/>
        </p:xfrm>
        <a:graphic>
          <a:graphicData uri="http://schemas.openxmlformats.org/presentationml/2006/ole">
            <mc:AlternateContent xmlns:mc="http://schemas.openxmlformats.org/markup-compatibility/2006">
              <mc:Choice xmlns:v="urn:schemas-microsoft-com:vml" Requires="v">
                <p:oleObj spid="_x0000_s171063" name="公式" r:id="rId13" imgW="380887" imgH="171408" progId="Equation.3">
                  <p:embed/>
                </p:oleObj>
              </mc:Choice>
              <mc:Fallback>
                <p:oleObj name="公式" r:id="rId13" imgW="380887" imgH="171408" progId="Equation.3">
                  <p:embed/>
                  <p:pic>
                    <p:nvPicPr>
                      <p:cNvPr id="25"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83726" y="5591176"/>
                        <a:ext cx="8302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9"/>
          <p:cNvGraphicFramePr>
            <a:graphicFrameLocks noChangeAspect="1"/>
          </p:cNvGraphicFramePr>
          <p:nvPr/>
        </p:nvGraphicFramePr>
        <p:xfrm>
          <a:off x="3648076" y="6092826"/>
          <a:ext cx="5349875" cy="504825"/>
        </p:xfrm>
        <a:graphic>
          <a:graphicData uri="http://schemas.openxmlformats.org/presentationml/2006/ole">
            <mc:AlternateContent xmlns:mc="http://schemas.openxmlformats.org/markup-compatibility/2006">
              <mc:Choice xmlns:v="urn:schemas-microsoft-com:vml" Requires="v">
                <p:oleObj spid="_x0000_s171064" name="公式" r:id="rId15" imgW="2171674" imgH="200021" progId="Equation.3">
                  <p:embed/>
                </p:oleObj>
              </mc:Choice>
              <mc:Fallback>
                <p:oleObj name="公式" r:id="rId15" imgW="2171674" imgH="200021" progId="Equation.3">
                  <p:embed/>
                  <p:pic>
                    <p:nvPicPr>
                      <p:cNvPr id="26"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8076" y="6092826"/>
                        <a:ext cx="53498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20"/>
          <p:cNvSpPr txBox="1">
            <a:spLocks noChangeArrowheads="1"/>
          </p:cNvSpPr>
          <p:nvPr/>
        </p:nvSpPr>
        <p:spPr bwMode="auto">
          <a:xfrm>
            <a:off x="3260725" y="1773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b="1">
              <a:solidFill>
                <a:schemeClr val="tx2"/>
              </a:solidFill>
              <a:latin typeface="Times New Roman" panose="02020603050405020304" pitchFamily="18" charset="0"/>
            </a:endParaRPr>
          </a:p>
        </p:txBody>
      </p:sp>
      <p:sp>
        <p:nvSpPr>
          <p:cNvPr id="20" name="Text Box 21"/>
          <p:cNvSpPr txBox="1">
            <a:spLocks noChangeArrowheads="1"/>
          </p:cNvSpPr>
          <p:nvPr/>
        </p:nvSpPr>
        <p:spPr bwMode="auto">
          <a:xfrm>
            <a:off x="1958181" y="2272507"/>
            <a:ext cx="3379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E628C2"/>
                </a:solidFill>
                <a:latin typeface="Times New Roman" panose="02020603050405020304" pitchFamily="18" charset="0"/>
              </a:rPr>
              <a:t>2)  </a:t>
            </a:r>
            <a:r>
              <a:rPr lang="zh-CN" altLang="en-US" sz="2400" b="1" dirty="0">
                <a:solidFill>
                  <a:srgbClr val="E628C2"/>
                </a:solidFill>
                <a:latin typeface="Times New Roman" panose="02020603050405020304" pitchFamily="18" charset="0"/>
              </a:rPr>
              <a:t>波函数的物理意义：</a:t>
            </a:r>
          </a:p>
        </p:txBody>
      </p:sp>
      <p:graphicFrame>
        <p:nvGraphicFramePr>
          <p:cNvPr id="21" name="Object 2"/>
          <p:cNvGraphicFramePr>
            <a:graphicFrameLocks noChangeAspect="1"/>
          </p:cNvGraphicFramePr>
          <p:nvPr>
            <p:extLst>
              <p:ext uri="{D42A27DB-BD31-4B8C-83A1-F6EECF244321}">
                <p14:modId xmlns:p14="http://schemas.microsoft.com/office/powerpoint/2010/main" val="2197228401"/>
              </p:ext>
            </p:extLst>
          </p:nvPr>
        </p:nvGraphicFramePr>
        <p:xfrm>
          <a:off x="4819418" y="2607469"/>
          <a:ext cx="4341812" cy="628650"/>
        </p:xfrm>
        <a:graphic>
          <a:graphicData uri="http://schemas.openxmlformats.org/presentationml/2006/ole">
            <mc:AlternateContent xmlns:mc="http://schemas.openxmlformats.org/markup-compatibility/2006">
              <mc:Choice xmlns:v="urn:schemas-microsoft-com:vml" Requires="v">
                <p:oleObj spid="_x0000_s171065" name="公式" r:id="rId17" imgW="1574640" imgH="228600" progId="Equation.3">
                  <p:embed/>
                </p:oleObj>
              </mc:Choice>
              <mc:Fallback>
                <p:oleObj name="公式" r:id="rId17" imgW="1574640" imgH="228600" progId="Equation.3">
                  <p:embed/>
                  <p:pic>
                    <p:nvPicPr>
                      <p:cNvPr id="27" name="Object 2"/>
                      <p:cNvPicPr>
                        <a:picLocks noChangeAspect="1" noChangeArrowheads="1"/>
                      </p:cNvPicPr>
                      <p:nvPr/>
                    </p:nvPicPr>
                    <p:blipFill>
                      <a:blip r:embed="rId18"/>
                      <a:srcRect/>
                      <a:stretch>
                        <a:fillRect/>
                      </a:stretch>
                    </p:blipFill>
                    <p:spPr bwMode="auto">
                      <a:xfrm>
                        <a:off x="4819418" y="2607469"/>
                        <a:ext cx="4341812"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9351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wipe(left)">
                                      <p:cBhvr>
                                        <p:cTn id="22" dur="500"/>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wipe(left)">
                                      <p:cBhvr>
                                        <p:cTn id="42" dur="5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wipe(left)">
                                      <p:cBhvr>
                                        <p:cTn id="47" dur="500"/>
                                        <p:tgtEl>
                                          <p:spTgt spid="1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4" grpId="0" build="p" autoUpdateAnimBg="0"/>
      <p:bldP spid="15" grpId="0" build="p" autoUpdateAnimBg="0"/>
      <p:bldP spid="16" grpId="0" build="p" autoUpdateAnimBg="0"/>
      <p:bldP spid="20"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0" y="260350"/>
            <a:ext cx="9144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dirty="0">
                <a:solidFill>
                  <a:srgbClr val="008000"/>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3)  </a:t>
            </a:r>
            <a:r>
              <a:rPr lang="zh-CN" altLang="en-US" sz="2400" b="1" dirty="0">
                <a:solidFill>
                  <a:srgbClr val="FF0000"/>
                </a:solidFill>
                <a:latin typeface="Times New Roman" panose="02020603050405020304" pitchFamily="18" charset="0"/>
              </a:rPr>
              <a:t>概率波    </a:t>
            </a:r>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量子力学是一种统计理论与经典决定论不同，</a:t>
            </a:r>
          </a:p>
        </p:txBody>
      </p:sp>
      <p:sp>
        <p:nvSpPr>
          <p:cNvPr id="3" name="Text Box 3"/>
          <p:cNvSpPr txBox="1">
            <a:spLocks noChangeArrowheads="1"/>
          </p:cNvSpPr>
          <p:nvPr/>
        </p:nvSpPr>
        <p:spPr bwMode="auto">
          <a:xfrm>
            <a:off x="2566988" y="981075"/>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FF"/>
                </a:solidFill>
                <a:latin typeface="Times New Roman" panose="02020603050405020304" pitchFamily="18" charset="0"/>
              </a:rPr>
              <a:t>长时期存在争论。</a:t>
            </a:r>
          </a:p>
        </p:txBody>
      </p:sp>
      <p:sp>
        <p:nvSpPr>
          <p:cNvPr id="4" name="Text Box 4"/>
          <p:cNvSpPr txBox="1">
            <a:spLocks noChangeArrowheads="1"/>
          </p:cNvSpPr>
          <p:nvPr/>
        </p:nvSpPr>
        <p:spPr bwMode="auto">
          <a:xfrm>
            <a:off x="1828800" y="1600200"/>
            <a:ext cx="8001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dirty="0">
                <a:solidFill>
                  <a:srgbClr val="0000FF"/>
                </a:solidFill>
                <a:latin typeface="Times New Roman" panose="02020603050405020304" pitchFamily="18" charset="0"/>
              </a:rPr>
              <a:t>     4)   </a:t>
            </a:r>
            <a:r>
              <a:rPr lang="zh-CN" altLang="en-US" sz="2400" b="1" dirty="0">
                <a:solidFill>
                  <a:srgbClr val="0000FF"/>
                </a:solidFill>
                <a:latin typeface="Times New Roman" panose="02020603050405020304" pitchFamily="18" charset="0"/>
              </a:rPr>
              <a:t>波函数应满足的标准条件（物理要求）</a:t>
            </a:r>
          </a:p>
        </p:txBody>
      </p:sp>
      <p:sp>
        <p:nvSpPr>
          <p:cNvPr id="5" name="Text Box 5"/>
          <p:cNvSpPr txBox="1">
            <a:spLocks noChangeArrowheads="1"/>
          </p:cNvSpPr>
          <p:nvPr/>
        </p:nvSpPr>
        <p:spPr bwMode="auto">
          <a:xfrm>
            <a:off x="5181600" y="2743201"/>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FF00FF"/>
                </a:solidFill>
                <a:latin typeface="Times New Roman" panose="02020603050405020304" pitchFamily="18" charset="0"/>
              </a:rPr>
              <a:t>以后会看到，有些情况下能量量子化就是源于这些条件的限制</a:t>
            </a:r>
          </a:p>
        </p:txBody>
      </p:sp>
      <p:graphicFrame>
        <p:nvGraphicFramePr>
          <p:cNvPr id="6" name="Object 6"/>
          <p:cNvGraphicFramePr>
            <a:graphicFrameLocks noChangeAspect="1"/>
          </p:cNvGraphicFramePr>
          <p:nvPr>
            <p:extLst>
              <p:ext uri="{D42A27DB-BD31-4B8C-83A1-F6EECF244321}">
                <p14:modId xmlns:p14="http://schemas.microsoft.com/office/powerpoint/2010/main" val="4230754059"/>
              </p:ext>
            </p:extLst>
          </p:nvPr>
        </p:nvGraphicFramePr>
        <p:xfrm>
          <a:off x="4598988" y="2473325"/>
          <a:ext cx="360362" cy="1460500"/>
        </p:xfrm>
        <a:graphic>
          <a:graphicData uri="http://schemas.openxmlformats.org/presentationml/2006/ole">
            <mc:AlternateContent xmlns:mc="http://schemas.openxmlformats.org/markup-compatibility/2006">
              <mc:Choice xmlns:v="urn:schemas-microsoft-com:vml" Requires="v">
                <p:oleObj spid="_x0000_s172040" name="公式" r:id="rId3" imgW="161965" imgH="685901" progId="Equation.3">
                  <p:embed/>
                </p:oleObj>
              </mc:Choice>
              <mc:Fallback>
                <p:oleObj name="公式" r:id="rId3" imgW="161965" imgH="685901" progId="Equation.3">
                  <p:embed/>
                  <p:pic>
                    <p:nvPicPr>
                      <p:cNvPr id="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988" y="2473325"/>
                        <a:ext cx="360362"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3429000" y="2438401"/>
            <a:ext cx="30480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FF0000"/>
                </a:solidFill>
                <a:latin typeface="Times New Roman" panose="02020603050405020304" pitchFamily="18" charset="0"/>
              </a:rPr>
              <a:t>连续性     </a:t>
            </a:r>
          </a:p>
          <a:p>
            <a:pPr eaLnBrk="1" hangingPunct="1">
              <a:spcBef>
                <a:spcPct val="50000"/>
              </a:spcBef>
            </a:pPr>
            <a:r>
              <a:rPr lang="zh-CN" altLang="en-US" sz="2400" b="1" dirty="0">
                <a:solidFill>
                  <a:srgbClr val="FF0000"/>
                </a:solidFill>
                <a:latin typeface="Times New Roman" panose="02020603050405020304" pitchFamily="18" charset="0"/>
              </a:rPr>
              <a:t>有限性       </a:t>
            </a:r>
          </a:p>
          <a:p>
            <a:pPr eaLnBrk="1" hangingPunct="1">
              <a:spcBef>
                <a:spcPct val="50000"/>
              </a:spcBef>
            </a:pPr>
            <a:r>
              <a:rPr lang="zh-CN" altLang="en-US" sz="2400" b="1" dirty="0">
                <a:solidFill>
                  <a:srgbClr val="FF0000"/>
                </a:solidFill>
                <a:latin typeface="Times New Roman" panose="02020603050405020304" pitchFamily="18" charset="0"/>
              </a:rPr>
              <a:t>单值性</a:t>
            </a:r>
            <a:r>
              <a:rPr lang="zh-CN" altLang="en-US" sz="2400" b="1" dirty="0">
                <a:solidFill>
                  <a:schemeClr val="tx2"/>
                </a:solidFill>
                <a:latin typeface="Times New Roman" panose="02020603050405020304" pitchFamily="18" charset="0"/>
              </a:rPr>
              <a:t>       </a:t>
            </a:r>
          </a:p>
          <a:p>
            <a:pPr eaLnBrk="1" hangingPunct="1">
              <a:spcBef>
                <a:spcPct val="50000"/>
              </a:spcBef>
            </a:pPr>
            <a:r>
              <a:rPr lang="zh-CN" altLang="en-US" sz="2400" b="1" dirty="0">
                <a:solidFill>
                  <a:schemeClr val="tx2"/>
                </a:solidFill>
                <a:latin typeface="Times New Roman" panose="02020603050405020304" pitchFamily="18" charset="0"/>
              </a:rPr>
              <a:t> </a:t>
            </a:r>
            <a:r>
              <a:rPr lang="zh-CN" altLang="en-US" sz="2400" b="1" dirty="0">
                <a:solidFill>
                  <a:srgbClr val="9900CC"/>
                </a:solidFill>
                <a:latin typeface="Times New Roman" panose="02020603050405020304" pitchFamily="18" charset="0"/>
              </a:rPr>
              <a:t>归一化条件</a:t>
            </a:r>
            <a:r>
              <a:rPr lang="en-US" altLang="zh-CN" sz="2400" b="1" dirty="0">
                <a:solidFill>
                  <a:srgbClr val="9900CC"/>
                </a:solidFill>
                <a:latin typeface="Times New Roman" panose="02020603050405020304" pitchFamily="18" charset="0"/>
              </a:rPr>
              <a:t>.</a:t>
            </a:r>
          </a:p>
        </p:txBody>
      </p:sp>
      <p:sp>
        <p:nvSpPr>
          <p:cNvPr id="8" name="Rectangle 8"/>
          <p:cNvSpPr>
            <a:spLocks noChangeArrowheads="1"/>
          </p:cNvSpPr>
          <p:nvPr/>
        </p:nvSpPr>
        <p:spPr bwMode="auto">
          <a:xfrm>
            <a:off x="2286000" y="4876801"/>
            <a:ext cx="5257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lang="en-US" altLang="zh-CN" sz="2400" b="1" dirty="0">
                <a:solidFill>
                  <a:srgbClr val="C00000"/>
                </a:solidFill>
                <a:latin typeface="Times New Roman" panose="02020603050405020304" pitchFamily="18" charset="0"/>
              </a:rPr>
              <a:t>5)  </a:t>
            </a:r>
            <a:r>
              <a:rPr lang="zh-CN" altLang="en-US" sz="2400" b="1" dirty="0">
                <a:solidFill>
                  <a:srgbClr val="C00000"/>
                </a:solidFill>
                <a:latin typeface="Times New Roman" panose="02020603050405020304" pitchFamily="18" charset="0"/>
              </a:rPr>
              <a:t>波函数遵从叠加原理</a:t>
            </a:r>
            <a:r>
              <a:rPr lang="en-US" altLang="zh-CN" sz="2400" b="1" dirty="0">
                <a:solidFill>
                  <a:srgbClr val="C00000"/>
                </a:solidFill>
                <a:latin typeface="Times New Roman" panose="02020603050405020304" pitchFamily="18" charset="0"/>
              </a:rPr>
              <a:t>:  </a:t>
            </a:r>
            <a:r>
              <a:rPr lang="zh-CN" altLang="en-US" sz="2400" b="1" dirty="0">
                <a:solidFill>
                  <a:srgbClr val="C00000"/>
                </a:solidFill>
                <a:latin typeface="Times New Roman" panose="02020603050405020304" pitchFamily="18" charset="0"/>
              </a:rPr>
              <a:t>实验证实</a:t>
            </a:r>
            <a:r>
              <a:rPr lang="en-US" altLang="zh-CN" sz="2400" b="1" dirty="0">
                <a:solidFill>
                  <a:srgbClr val="C00000"/>
                </a:solidFill>
                <a:latin typeface="Times New Roman" panose="02020603050405020304" pitchFamily="18" charset="0"/>
              </a:rPr>
              <a:t>,    </a:t>
            </a:r>
          </a:p>
        </p:txBody>
      </p:sp>
      <p:sp>
        <p:nvSpPr>
          <p:cNvPr id="9" name="Text Box 9"/>
          <p:cNvSpPr txBox="1">
            <a:spLocks noChangeArrowheads="1"/>
          </p:cNvSpPr>
          <p:nvPr/>
        </p:nvSpPr>
        <p:spPr bwMode="auto">
          <a:xfrm>
            <a:off x="3276600" y="5486400"/>
            <a:ext cx="6858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0070C0"/>
                </a:solidFill>
                <a:latin typeface="Times New Roman" panose="02020603050405020304" pitchFamily="18" charset="0"/>
              </a:rPr>
              <a:t>波函数（概率幅）可以相加</a:t>
            </a:r>
          </a:p>
          <a:p>
            <a:pPr eaLnBrk="1" hangingPunct="1">
              <a:spcBef>
                <a:spcPct val="50000"/>
              </a:spcBef>
            </a:pPr>
            <a:r>
              <a:rPr lang="zh-CN" altLang="en-US" sz="2400" b="1" dirty="0">
                <a:solidFill>
                  <a:srgbClr val="0070C0"/>
                </a:solidFill>
                <a:latin typeface="Times New Roman" panose="02020603050405020304" pitchFamily="18" charset="0"/>
              </a:rPr>
              <a:t>概率不能相加</a:t>
            </a:r>
          </a:p>
        </p:txBody>
      </p:sp>
    </p:spTree>
    <p:extLst>
      <p:ext uri="{BB962C8B-B14F-4D97-AF65-F5344CB8AC3E}">
        <p14:creationId xmlns:p14="http://schemas.microsoft.com/office/powerpoint/2010/main" val="9665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wipe(left)">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wipe(left)">
                                      <p:cBhvr>
                                        <p:cTn id="47" dur="500"/>
                                        <p:tgtEl>
                                          <p:spTgt spid="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wipe(left)">
                                      <p:cBhvr>
                                        <p:cTn id="52" dur="500"/>
                                        <p:tgtEl>
                                          <p:spTgt spid="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wipe(left)">
                                      <p:cBhvr>
                                        <p:cTn id="57" dur="500"/>
                                        <p:tgtEl>
                                          <p:spTgt spid="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
                                            <p:txEl>
                                              <p:pRg st="1" end="1"/>
                                            </p:txEl>
                                          </p:spTgt>
                                        </p:tgtEl>
                                        <p:attrNameLst>
                                          <p:attrName>style.visibility</p:attrName>
                                        </p:attrNameLst>
                                      </p:cBhvr>
                                      <p:to>
                                        <p:strVal val="visible"/>
                                      </p:to>
                                    </p:set>
                                    <p:animEffect transition="in" filter="wipe(left)">
                                      <p:cBhvr>
                                        <p:cTn id="6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7" grpId="0" build="p" autoUpdateAnimBg="0"/>
      <p:bldP spid="8" grpId="0" build="p" autoUpdateAnimBg="0"/>
      <p:bldP spid="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847528" y="171450"/>
            <a:ext cx="81534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3200" b="1" dirty="0">
                <a:solidFill>
                  <a:srgbClr val="6600CC"/>
                </a:solidFill>
                <a:latin typeface="Times New Roman" panose="02020603050405020304" pitchFamily="18" charset="0"/>
                <a:ea typeface="楷体_GB2312" pitchFamily="49" charset="-122"/>
              </a:rPr>
              <a:t> </a:t>
            </a:r>
            <a:r>
              <a:rPr lang="zh-CN" altLang="en-US" sz="3200" b="1" dirty="0">
                <a:solidFill>
                  <a:srgbClr val="FF0000"/>
                </a:solidFill>
                <a:latin typeface="Century Schoolbook" panose="02040604050505020304" pitchFamily="18" charset="0"/>
                <a:sym typeface="Symbol" panose="05050102010706020507" pitchFamily="18" charset="2"/>
              </a:rPr>
              <a:t>练习：</a:t>
            </a:r>
            <a:r>
              <a:rPr kumimoji="1" lang="zh-CN" altLang="en-US" sz="3200" b="1" dirty="0">
                <a:solidFill>
                  <a:srgbClr val="6600CC"/>
                </a:solidFill>
                <a:latin typeface="Times New Roman" panose="02020603050405020304" pitchFamily="18" charset="0"/>
                <a:ea typeface="楷体_GB2312" pitchFamily="49" charset="-122"/>
              </a:rPr>
              <a:t>如图所示，速度为</a:t>
            </a:r>
            <a:r>
              <a:rPr kumimoji="1" lang="en-US" altLang="zh-CN" sz="3200" b="1" dirty="0">
                <a:solidFill>
                  <a:srgbClr val="FF0000"/>
                </a:solidFill>
                <a:latin typeface="Times New Roman" panose="02020603050405020304" pitchFamily="18" charset="0"/>
                <a:ea typeface="楷体_GB2312" pitchFamily="49" charset="-122"/>
              </a:rPr>
              <a:t>v</a:t>
            </a:r>
            <a:r>
              <a:rPr kumimoji="1" lang="zh-CN" altLang="en-US" sz="3200" b="1" dirty="0">
                <a:solidFill>
                  <a:srgbClr val="6600CC"/>
                </a:solidFill>
                <a:latin typeface="Times New Roman" panose="02020603050405020304" pitchFamily="18" charset="0"/>
                <a:ea typeface="楷体_GB2312" pitchFamily="49" charset="-122"/>
              </a:rPr>
              <a:t>的一束电子，通过缝宽为</a:t>
            </a:r>
            <a:r>
              <a:rPr kumimoji="1" lang="en-US" altLang="zh-CN" sz="3200" b="1" i="1" dirty="0">
                <a:solidFill>
                  <a:srgbClr val="FF0000"/>
                </a:solidFill>
                <a:latin typeface="Times New Roman" panose="02020603050405020304" pitchFamily="18" charset="0"/>
                <a:ea typeface="楷体_GB2312" pitchFamily="49" charset="-122"/>
              </a:rPr>
              <a:t>a</a:t>
            </a:r>
            <a:r>
              <a:rPr kumimoji="1" lang="zh-CN" altLang="en-US" sz="3200" b="1" dirty="0">
                <a:solidFill>
                  <a:srgbClr val="6600CC"/>
                </a:solidFill>
                <a:latin typeface="Times New Roman" panose="02020603050405020304" pitchFamily="18" charset="0"/>
                <a:ea typeface="楷体_GB2312" pitchFamily="49" charset="-122"/>
              </a:rPr>
              <a:t>的狭缝，电子质量为</a:t>
            </a:r>
            <a:r>
              <a:rPr kumimoji="1" lang="en-US" altLang="zh-CN" sz="3200" b="1" dirty="0">
                <a:solidFill>
                  <a:srgbClr val="FF0000"/>
                </a:solidFill>
                <a:latin typeface="Times New Roman" panose="02020603050405020304" pitchFamily="18" charset="0"/>
                <a:ea typeface="楷体_GB2312" pitchFamily="49" charset="-122"/>
              </a:rPr>
              <a:t>m</a:t>
            </a:r>
            <a:r>
              <a:rPr kumimoji="1" lang="zh-CN" altLang="en-US" sz="3200" b="1" dirty="0">
                <a:solidFill>
                  <a:srgbClr val="9900CC"/>
                </a:solidFill>
                <a:latin typeface="Times New Roman" panose="02020603050405020304" pitchFamily="18" charset="0"/>
                <a:ea typeface="楷体_GB2312" pitchFamily="49" charset="-122"/>
              </a:rPr>
              <a:t>，</a:t>
            </a:r>
            <a:r>
              <a:rPr kumimoji="1" lang="zh-CN" altLang="en-US" sz="3200" b="1" dirty="0">
                <a:solidFill>
                  <a:srgbClr val="6600CC"/>
                </a:solidFill>
                <a:latin typeface="Times New Roman" panose="02020603050405020304" pitchFamily="18" charset="0"/>
                <a:ea typeface="楷体_GB2312" pitchFamily="49" charset="-122"/>
              </a:rPr>
              <a:t>在距离狭缝为</a:t>
            </a:r>
            <a:r>
              <a:rPr kumimoji="1" lang="en-US" altLang="zh-CN" sz="3200" b="1" i="1" dirty="0">
                <a:solidFill>
                  <a:srgbClr val="FF0000"/>
                </a:solidFill>
                <a:latin typeface="Times New Roman" panose="02020603050405020304" pitchFamily="18" charset="0"/>
                <a:ea typeface="楷体_GB2312" pitchFamily="49" charset="-122"/>
              </a:rPr>
              <a:t>L</a:t>
            </a:r>
            <a:r>
              <a:rPr kumimoji="1" lang="zh-CN" altLang="en-US" sz="3200" b="1" dirty="0">
                <a:solidFill>
                  <a:srgbClr val="6600CC"/>
                </a:solidFill>
                <a:latin typeface="Times New Roman" panose="02020603050405020304" pitchFamily="18" charset="0"/>
                <a:ea typeface="楷体_GB2312" pitchFamily="49" charset="-122"/>
              </a:rPr>
              <a:t>处放置一荧光屏，</a:t>
            </a:r>
            <a:r>
              <a:rPr kumimoji="1" lang="zh-CN" altLang="en-US" sz="3200" b="1" dirty="0">
                <a:solidFill>
                  <a:srgbClr val="CC3300"/>
                </a:solidFill>
                <a:latin typeface="Times New Roman" panose="02020603050405020304" pitchFamily="18" charset="0"/>
                <a:ea typeface="楷体_GB2312" pitchFamily="49" charset="-122"/>
              </a:rPr>
              <a:t>屏上衍射图样中</a:t>
            </a:r>
            <a:r>
              <a:rPr kumimoji="1" lang="zh-CN" altLang="en-US" sz="3200" b="1" dirty="0" smtClean="0">
                <a:solidFill>
                  <a:srgbClr val="CC3300"/>
                </a:solidFill>
                <a:latin typeface="Times New Roman" panose="02020603050405020304" pitchFamily="18" charset="0"/>
                <a:ea typeface="楷体_GB2312" pitchFamily="49" charset="-122"/>
              </a:rPr>
              <a:t>央</a:t>
            </a:r>
            <a:r>
              <a:rPr lang="zh-CN" altLang="zh-CN" sz="3200" b="1" kern="100" dirty="0">
                <a:solidFill>
                  <a:srgbClr val="009900"/>
                </a:solidFill>
                <a:latin typeface="Times New Roman" panose="02020603050405020304" pitchFamily="18" charset="0"/>
                <a:ea typeface="楷体_GB2312"/>
                <a:cs typeface="Times New Roman" panose="02020603050405020304" pitchFamily="18" charset="0"/>
              </a:rPr>
              <a:t>明条纹</a:t>
            </a:r>
            <a:r>
              <a:rPr kumimoji="1" lang="zh-CN" altLang="en-US" sz="3200" b="1" dirty="0" smtClean="0">
                <a:solidFill>
                  <a:srgbClr val="CC3300"/>
                </a:solidFill>
                <a:latin typeface="Times New Roman" panose="02020603050405020304" pitchFamily="18" charset="0"/>
                <a:ea typeface="楷体_GB2312" pitchFamily="49" charset="-122"/>
              </a:rPr>
              <a:t>最</a:t>
            </a:r>
            <a:r>
              <a:rPr kumimoji="1" lang="zh-CN" altLang="en-US" sz="3200" b="1" dirty="0">
                <a:solidFill>
                  <a:srgbClr val="CC3300"/>
                </a:solidFill>
                <a:latin typeface="Times New Roman" panose="02020603050405020304" pitchFamily="18" charset="0"/>
                <a:ea typeface="楷体_GB2312" pitchFamily="49" charset="-122"/>
              </a:rPr>
              <a:t>大的宽度</a:t>
            </a:r>
            <a:r>
              <a:rPr kumimoji="1" lang="en-US" altLang="zh-CN" sz="3200" b="1" i="1" dirty="0">
                <a:solidFill>
                  <a:srgbClr val="CC3300"/>
                </a:solidFill>
                <a:latin typeface="Times New Roman" panose="02020603050405020304" pitchFamily="18" charset="0"/>
                <a:ea typeface="楷体_GB2312" pitchFamily="49" charset="-122"/>
              </a:rPr>
              <a:t>=____</a:t>
            </a:r>
            <a:r>
              <a:rPr kumimoji="1" lang="zh-CN" altLang="en-US" sz="3200" b="1" dirty="0">
                <a:solidFill>
                  <a:srgbClr val="CC3300"/>
                </a:solidFill>
                <a:latin typeface="Times New Roman" panose="02020603050405020304" pitchFamily="18" charset="0"/>
                <a:ea typeface="楷体_GB2312" pitchFamily="49" charset="-122"/>
              </a:rPr>
              <a:t>。</a:t>
            </a:r>
          </a:p>
        </p:txBody>
      </p:sp>
      <p:sp>
        <p:nvSpPr>
          <p:cNvPr id="5" name="Rectangle 4"/>
          <p:cNvSpPr>
            <a:spLocks noChangeArrowheads="1"/>
          </p:cNvSpPr>
          <p:nvPr/>
        </p:nvSpPr>
        <p:spPr bwMode="auto">
          <a:xfrm>
            <a:off x="5157788" y="2676525"/>
            <a:ext cx="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 name="Group 2"/>
          <p:cNvGrpSpPr>
            <a:grpSpLocks/>
          </p:cNvGrpSpPr>
          <p:nvPr/>
        </p:nvGrpSpPr>
        <p:grpSpPr bwMode="auto">
          <a:xfrm>
            <a:off x="7010279" y="2615935"/>
            <a:ext cx="47625" cy="2197420"/>
            <a:chOff x="0" y="0"/>
            <a:chExt cx="48" cy="1730"/>
          </a:xfrm>
        </p:grpSpPr>
        <p:sp>
          <p:nvSpPr>
            <p:cNvPr id="9" name="未知"/>
            <p:cNvSpPr>
              <a:spLocks/>
            </p:cNvSpPr>
            <p:nvPr/>
          </p:nvSpPr>
          <p:spPr bwMode="auto">
            <a:xfrm>
              <a:off x="0" y="0"/>
              <a:ext cx="48" cy="480"/>
            </a:xfrm>
            <a:custGeom>
              <a:avLst/>
              <a:gdLst>
                <a:gd name="T0" fmla="*/ 0 w 48"/>
                <a:gd name="T1" fmla="*/ 0 h 768"/>
                <a:gd name="T2" fmla="*/ 0 w 48"/>
                <a:gd name="T3" fmla="*/ 1 h 768"/>
                <a:gd name="T4" fmla="*/ 48 w 48"/>
                <a:gd name="T5" fmla="*/ 1 h 768"/>
                <a:gd name="T6" fmla="*/ 48 w 48"/>
                <a:gd name="T7" fmla="*/ 0 h 768"/>
                <a:gd name="T8" fmla="*/ 0 w 48"/>
                <a:gd name="T9" fmla="*/ 0 h 768"/>
                <a:gd name="T10" fmla="*/ 0 60000 65536"/>
                <a:gd name="T11" fmla="*/ 0 60000 65536"/>
                <a:gd name="T12" fmla="*/ 0 60000 65536"/>
                <a:gd name="T13" fmla="*/ 0 60000 65536"/>
                <a:gd name="T14" fmla="*/ 0 60000 65536"/>
                <a:gd name="T15" fmla="*/ 0 w 48"/>
                <a:gd name="T16" fmla="*/ 0 h 768"/>
                <a:gd name="T17" fmla="*/ 48 w 48"/>
                <a:gd name="T18" fmla="*/ 768 h 768"/>
              </a:gdLst>
              <a:ahLst/>
              <a:cxnLst>
                <a:cxn ang="T10">
                  <a:pos x="T0" y="T1"/>
                </a:cxn>
                <a:cxn ang="T11">
                  <a:pos x="T2" y="T3"/>
                </a:cxn>
                <a:cxn ang="T12">
                  <a:pos x="T4" y="T5"/>
                </a:cxn>
                <a:cxn ang="T13">
                  <a:pos x="T6" y="T7"/>
                </a:cxn>
                <a:cxn ang="T14">
                  <a:pos x="T8" y="T9"/>
                </a:cxn>
              </a:cxnLst>
              <a:rect l="T15" t="T16" r="T17" b="T18"/>
              <a:pathLst>
                <a:path w="48" h="768">
                  <a:moveTo>
                    <a:pt x="0" y="0"/>
                  </a:moveTo>
                  <a:lnTo>
                    <a:pt x="0" y="768"/>
                  </a:lnTo>
                  <a:lnTo>
                    <a:pt x="48" y="672"/>
                  </a:lnTo>
                  <a:lnTo>
                    <a:pt x="48" y="0"/>
                  </a:lnTo>
                  <a:lnTo>
                    <a:pt x="0" y="0"/>
                  </a:lnTo>
                  <a:close/>
                </a:path>
              </a:pathLst>
            </a:custGeom>
            <a:solidFill>
              <a:schemeClr val="tx1"/>
            </a:solidFill>
            <a:ln w="9525">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0" name="未知"/>
            <p:cNvSpPr>
              <a:spLocks/>
            </p:cNvSpPr>
            <p:nvPr/>
          </p:nvSpPr>
          <p:spPr bwMode="auto">
            <a:xfrm flipV="1">
              <a:off x="0" y="1250"/>
              <a:ext cx="48" cy="480"/>
            </a:xfrm>
            <a:custGeom>
              <a:avLst/>
              <a:gdLst>
                <a:gd name="T0" fmla="*/ 0 w 48"/>
                <a:gd name="T1" fmla="*/ 0 h 768"/>
                <a:gd name="T2" fmla="*/ 0 w 48"/>
                <a:gd name="T3" fmla="*/ 1 h 768"/>
                <a:gd name="T4" fmla="*/ 48 w 48"/>
                <a:gd name="T5" fmla="*/ 1 h 768"/>
                <a:gd name="T6" fmla="*/ 48 w 48"/>
                <a:gd name="T7" fmla="*/ 0 h 768"/>
                <a:gd name="T8" fmla="*/ 0 w 48"/>
                <a:gd name="T9" fmla="*/ 0 h 768"/>
                <a:gd name="T10" fmla="*/ 0 60000 65536"/>
                <a:gd name="T11" fmla="*/ 0 60000 65536"/>
                <a:gd name="T12" fmla="*/ 0 60000 65536"/>
                <a:gd name="T13" fmla="*/ 0 60000 65536"/>
                <a:gd name="T14" fmla="*/ 0 60000 65536"/>
                <a:gd name="T15" fmla="*/ 0 w 48"/>
                <a:gd name="T16" fmla="*/ 0 h 768"/>
                <a:gd name="T17" fmla="*/ 48 w 48"/>
                <a:gd name="T18" fmla="*/ 768 h 768"/>
              </a:gdLst>
              <a:ahLst/>
              <a:cxnLst>
                <a:cxn ang="T10">
                  <a:pos x="T0" y="T1"/>
                </a:cxn>
                <a:cxn ang="T11">
                  <a:pos x="T2" y="T3"/>
                </a:cxn>
                <a:cxn ang="T12">
                  <a:pos x="T4" y="T5"/>
                </a:cxn>
                <a:cxn ang="T13">
                  <a:pos x="T6" y="T7"/>
                </a:cxn>
                <a:cxn ang="T14">
                  <a:pos x="T8" y="T9"/>
                </a:cxn>
              </a:cxnLst>
              <a:rect l="T15" t="T16" r="T17" b="T18"/>
              <a:pathLst>
                <a:path w="48" h="768">
                  <a:moveTo>
                    <a:pt x="0" y="0"/>
                  </a:moveTo>
                  <a:lnTo>
                    <a:pt x="0" y="768"/>
                  </a:lnTo>
                  <a:lnTo>
                    <a:pt x="48" y="672"/>
                  </a:lnTo>
                  <a:lnTo>
                    <a:pt x="48" y="0"/>
                  </a:lnTo>
                  <a:lnTo>
                    <a:pt x="0" y="0"/>
                  </a:lnTo>
                  <a:close/>
                </a:path>
              </a:pathLst>
            </a:custGeom>
            <a:solidFill>
              <a:schemeClr val="tx1"/>
            </a:solidFill>
            <a:ln w="9525">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11" name="Group 32"/>
          <p:cNvGrpSpPr>
            <a:grpSpLocks/>
          </p:cNvGrpSpPr>
          <p:nvPr/>
        </p:nvGrpSpPr>
        <p:grpSpPr bwMode="auto">
          <a:xfrm>
            <a:off x="6332416" y="3208073"/>
            <a:ext cx="439738" cy="1046163"/>
            <a:chOff x="74" y="-17"/>
            <a:chExt cx="277" cy="659"/>
          </a:xfrm>
        </p:grpSpPr>
        <p:grpSp>
          <p:nvGrpSpPr>
            <p:cNvPr id="12" name="Group 33"/>
            <p:cNvGrpSpPr>
              <a:grpSpLocks/>
            </p:cNvGrpSpPr>
            <p:nvPr/>
          </p:nvGrpSpPr>
          <p:grpSpPr bwMode="auto">
            <a:xfrm>
              <a:off x="74" y="-6"/>
              <a:ext cx="215" cy="648"/>
              <a:chOff x="74" y="-6"/>
              <a:chExt cx="215" cy="648"/>
            </a:xfrm>
          </p:grpSpPr>
          <p:graphicFrame>
            <p:nvGraphicFramePr>
              <p:cNvPr id="15" name="Object 34"/>
              <p:cNvGraphicFramePr>
                <a:graphicFrameLocks noChangeAspect="1"/>
              </p:cNvGraphicFramePr>
              <p:nvPr>
                <p:extLst>
                  <p:ext uri="{D42A27DB-BD31-4B8C-83A1-F6EECF244321}">
                    <p14:modId xmlns:p14="http://schemas.microsoft.com/office/powerpoint/2010/main" val="1971362922"/>
                  </p:ext>
                </p:extLst>
              </p:nvPr>
            </p:nvGraphicFramePr>
            <p:xfrm>
              <a:off x="74" y="174"/>
              <a:ext cx="215" cy="239"/>
            </p:xfrm>
            <a:graphic>
              <a:graphicData uri="http://schemas.openxmlformats.org/presentationml/2006/ole">
                <mc:AlternateContent xmlns:mc="http://schemas.openxmlformats.org/markup-compatibility/2006">
                  <mc:Choice xmlns:v="urn:schemas-microsoft-com:vml" Requires="v">
                    <p:oleObj spid="_x0000_s127542" name="公式" r:id="rId3" imgW="126720" imgH="139680" progId="Equation.3">
                      <p:embed/>
                    </p:oleObj>
                  </mc:Choice>
                  <mc:Fallback>
                    <p:oleObj name="公式" r:id="rId3" imgW="126720" imgH="139680" progId="Equation.3">
                      <p:embed/>
                      <p:pic>
                        <p:nvPicPr>
                          <p:cNvPr id="0" name=""/>
                          <p:cNvPicPr>
                            <a:picLocks noChangeAspect="1" noChangeArrowheads="1"/>
                          </p:cNvPicPr>
                          <p:nvPr/>
                        </p:nvPicPr>
                        <p:blipFill>
                          <a:blip r:embed="rId4"/>
                          <a:srcRect/>
                          <a:stretch>
                            <a:fillRect/>
                          </a:stretch>
                        </p:blipFill>
                        <p:spPr bwMode="auto">
                          <a:xfrm>
                            <a:off x="74" y="174"/>
                            <a:ext cx="215" cy="239"/>
                          </a:xfrm>
                          <a:prstGeom prst="rect">
                            <a:avLst/>
                          </a:prstGeom>
                          <a:noFill/>
                          <a:ln>
                            <a:noFill/>
                          </a:ln>
                          <a:effectLst/>
                          <a:extLst/>
                        </p:spPr>
                      </p:pic>
                    </p:oleObj>
                  </mc:Fallback>
                </mc:AlternateContent>
              </a:graphicData>
            </a:graphic>
          </p:graphicFrame>
          <p:sp>
            <p:nvSpPr>
              <p:cNvPr id="16" name="Line 35"/>
              <p:cNvSpPr>
                <a:spLocks noChangeShapeType="1"/>
              </p:cNvSpPr>
              <p:nvPr/>
            </p:nvSpPr>
            <p:spPr bwMode="auto">
              <a:xfrm>
                <a:off x="289" y="-6"/>
                <a:ext cx="0" cy="648"/>
              </a:xfrm>
              <a:prstGeom prst="line">
                <a:avLst/>
              </a:prstGeom>
              <a:noFill/>
              <a:ln w="19050">
                <a:solidFill>
                  <a:srgbClr val="0070C0"/>
                </a:solidFill>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13" name="Line 36"/>
            <p:cNvSpPr>
              <a:spLocks noChangeShapeType="1"/>
            </p:cNvSpPr>
            <p:nvPr/>
          </p:nvSpPr>
          <p:spPr bwMode="auto">
            <a:xfrm>
              <a:off x="195" y="-17"/>
              <a:ext cx="144" cy="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4" name="Line 37"/>
            <p:cNvSpPr>
              <a:spLocks noChangeShapeType="1"/>
            </p:cNvSpPr>
            <p:nvPr/>
          </p:nvSpPr>
          <p:spPr bwMode="auto">
            <a:xfrm>
              <a:off x="207" y="642"/>
              <a:ext cx="144" cy="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17" name="Group 5"/>
          <p:cNvGrpSpPr>
            <a:grpSpLocks/>
          </p:cNvGrpSpPr>
          <p:nvPr/>
        </p:nvGrpSpPr>
        <p:grpSpPr bwMode="auto">
          <a:xfrm>
            <a:off x="9423279" y="2450835"/>
            <a:ext cx="144463" cy="2438400"/>
            <a:chOff x="0" y="0"/>
            <a:chExt cx="144" cy="1920"/>
          </a:xfrm>
        </p:grpSpPr>
        <p:sp>
          <p:nvSpPr>
            <p:cNvPr id="18" name="Line 6"/>
            <p:cNvSpPr>
              <a:spLocks noChangeShapeType="1"/>
            </p:cNvSpPr>
            <p:nvPr/>
          </p:nvSpPr>
          <p:spPr bwMode="auto">
            <a:xfrm>
              <a:off x="0" y="0"/>
              <a:ext cx="0" cy="1920"/>
            </a:xfrm>
            <a:prstGeom prst="line">
              <a:avLst/>
            </a:prstGeom>
            <a:noFill/>
            <a:ln w="19050">
              <a:solidFill>
                <a:schemeClr val="tx1"/>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9" name="Rectangle 7" descr="宽上对角线"/>
            <p:cNvSpPr>
              <a:spLocks noChangeArrowheads="1"/>
            </p:cNvSpPr>
            <p:nvPr/>
          </p:nvSpPr>
          <p:spPr bwMode="auto">
            <a:xfrm>
              <a:off x="0" y="0"/>
              <a:ext cx="144" cy="1920"/>
            </a:xfrm>
            <a:prstGeom prst="rect">
              <a:avLst/>
            </a:prstGeom>
            <a:blipFill dpi="0" rotWithShape="0">
              <a:blip r:embed="rId5" cstate="print"/>
              <a:srcRect/>
              <a:tile tx="0" ty="0" sx="100000" sy="100000" flip="none" algn="tl"/>
            </a:blipFill>
            <a:ln w="9525">
              <a:solidFill>
                <a:schemeClr val="tx1"/>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20" name="Group 32"/>
          <p:cNvGrpSpPr>
            <a:grpSpLocks/>
          </p:cNvGrpSpPr>
          <p:nvPr/>
        </p:nvGrpSpPr>
        <p:grpSpPr bwMode="auto">
          <a:xfrm>
            <a:off x="7057109" y="4665189"/>
            <a:ext cx="2365378" cy="663575"/>
            <a:chOff x="242" y="-244"/>
            <a:chExt cx="1490" cy="418"/>
          </a:xfrm>
        </p:grpSpPr>
        <p:grpSp>
          <p:nvGrpSpPr>
            <p:cNvPr id="21" name="Group 33"/>
            <p:cNvGrpSpPr>
              <a:grpSpLocks/>
            </p:cNvGrpSpPr>
            <p:nvPr/>
          </p:nvGrpSpPr>
          <p:grpSpPr bwMode="auto">
            <a:xfrm>
              <a:off x="242" y="-244"/>
              <a:ext cx="1490" cy="321"/>
              <a:chOff x="242" y="-244"/>
              <a:chExt cx="1490" cy="321"/>
            </a:xfrm>
          </p:grpSpPr>
          <p:graphicFrame>
            <p:nvGraphicFramePr>
              <p:cNvPr id="24" name="Object 34"/>
              <p:cNvGraphicFramePr>
                <a:graphicFrameLocks noChangeAspect="1"/>
              </p:cNvGraphicFramePr>
              <p:nvPr>
                <p:extLst>
                  <p:ext uri="{D42A27DB-BD31-4B8C-83A1-F6EECF244321}">
                    <p14:modId xmlns:p14="http://schemas.microsoft.com/office/powerpoint/2010/main" val="495082161"/>
                  </p:ext>
                </p:extLst>
              </p:nvPr>
            </p:nvGraphicFramePr>
            <p:xfrm>
              <a:off x="829" y="-244"/>
              <a:ext cx="237" cy="283"/>
            </p:xfrm>
            <a:graphic>
              <a:graphicData uri="http://schemas.openxmlformats.org/presentationml/2006/ole">
                <mc:AlternateContent xmlns:mc="http://schemas.openxmlformats.org/markup-compatibility/2006">
                  <mc:Choice xmlns:v="urn:schemas-microsoft-com:vml" Requires="v">
                    <p:oleObj spid="_x0000_s127543" name="公式" r:id="rId6" imgW="139680" imgH="164880" progId="Equation.3">
                      <p:embed/>
                    </p:oleObj>
                  </mc:Choice>
                  <mc:Fallback>
                    <p:oleObj name="公式" r:id="rId6" imgW="139680" imgH="164880" progId="Equation.3">
                      <p:embed/>
                      <p:pic>
                        <p:nvPicPr>
                          <p:cNvPr id="0" name=""/>
                          <p:cNvPicPr>
                            <a:picLocks noChangeAspect="1" noChangeArrowheads="1"/>
                          </p:cNvPicPr>
                          <p:nvPr/>
                        </p:nvPicPr>
                        <p:blipFill>
                          <a:blip r:embed="rId7"/>
                          <a:srcRect/>
                          <a:stretch>
                            <a:fillRect/>
                          </a:stretch>
                        </p:blipFill>
                        <p:spPr bwMode="auto">
                          <a:xfrm>
                            <a:off x="829" y="-244"/>
                            <a:ext cx="237" cy="283"/>
                          </a:xfrm>
                          <a:prstGeom prst="rect">
                            <a:avLst/>
                          </a:prstGeom>
                          <a:noFill/>
                          <a:ln>
                            <a:noFill/>
                          </a:ln>
                          <a:effectLst/>
                          <a:extLst/>
                        </p:spPr>
                      </p:pic>
                    </p:oleObj>
                  </mc:Fallback>
                </mc:AlternateContent>
              </a:graphicData>
            </a:graphic>
          </p:graphicFrame>
          <p:sp>
            <p:nvSpPr>
              <p:cNvPr id="25" name="Line 35"/>
              <p:cNvSpPr>
                <a:spLocks noChangeShapeType="1"/>
              </p:cNvSpPr>
              <p:nvPr/>
            </p:nvSpPr>
            <p:spPr bwMode="auto">
              <a:xfrm>
                <a:off x="242" y="74"/>
                <a:ext cx="1490" cy="3"/>
              </a:xfrm>
              <a:prstGeom prst="line">
                <a:avLst/>
              </a:prstGeom>
              <a:noFill/>
              <a:ln w="19050">
                <a:solidFill>
                  <a:srgbClr val="0070C0"/>
                </a:solidFill>
                <a:round/>
                <a:headEnd type="stealth" w="med" len="lg"/>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22" name="Line 36"/>
            <p:cNvSpPr>
              <a:spLocks noChangeShapeType="1"/>
            </p:cNvSpPr>
            <p:nvPr/>
          </p:nvSpPr>
          <p:spPr bwMode="auto">
            <a:xfrm>
              <a:off x="242" y="-6"/>
              <a:ext cx="1" cy="18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3" name="Line 37"/>
            <p:cNvSpPr>
              <a:spLocks noChangeShapeType="1"/>
            </p:cNvSpPr>
            <p:nvPr/>
          </p:nvSpPr>
          <p:spPr bwMode="auto">
            <a:xfrm flipH="1">
              <a:off x="1732" y="-6"/>
              <a:ext cx="0" cy="180"/>
            </a:xfrm>
            <a:prstGeom prst="line">
              <a:avLst/>
            </a:prstGeom>
            <a:noFill/>
            <a:ln w="19050">
              <a:solidFill>
                <a:srgbClr val="0000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26" name="Group 8"/>
          <p:cNvGrpSpPr>
            <a:grpSpLocks/>
          </p:cNvGrpSpPr>
          <p:nvPr/>
        </p:nvGrpSpPr>
        <p:grpSpPr bwMode="auto">
          <a:xfrm>
            <a:off x="6367342" y="3025510"/>
            <a:ext cx="642937" cy="1358900"/>
            <a:chOff x="0" y="0"/>
            <a:chExt cx="405" cy="856"/>
          </a:xfrm>
        </p:grpSpPr>
        <p:sp>
          <p:nvSpPr>
            <p:cNvPr id="27" name="Line 9"/>
            <p:cNvSpPr>
              <a:spLocks noChangeShapeType="1"/>
            </p:cNvSpPr>
            <p:nvPr/>
          </p:nvSpPr>
          <p:spPr bwMode="auto">
            <a:xfrm>
              <a:off x="10" y="137"/>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8" name="Line 10"/>
            <p:cNvSpPr>
              <a:spLocks noChangeShapeType="1"/>
            </p:cNvSpPr>
            <p:nvPr/>
          </p:nvSpPr>
          <p:spPr bwMode="auto">
            <a:xfrm flipV="1">
              <a:off x="0" y="280"/>
              <a:ext cx="40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9" name="Line 11"/>
            <p:cNvSpPr>
              <a:spLocks noChangeShapeType="1"/>
            </p:cNvSpPr>
            <p:nvPr/>
          </p:nvSpPr>
          <p:spPr bwMode="auto">
            <a:xfrm>
              <a:off x="10" y="713"/>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0" name="Line 12"/>
            <p:cNvSpPr>
              <a:spLocks noChangeShapeType="1"/>
            </p:cNvSpPr>
            <p:nvPr/>
          </p:nvSpPr>
          <p:spPr bwMode="auto">
            <a:xfrm>
              <a:off x="10" y="560"/>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1" name="Line 13"/>
            <p:cNvSpPr>
              <a:spLocks noChangeShapeType="1"/>
            </p:cNvSpPr>
            <p:nvPr/>
          </p:nvSpPr>
          <p:spPr bwMode="auto">
            <a:xfrm>
              <a:off x="10" y="406"/>
              <a:ext cx="395" cy="6"/>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2" name="Line 14"/>
            <p:cNvSpPr>
              <a:spLocks noChangeShapeType="1"/>
            </p:cNvSpPr>
            <p:nvPr/>
          </p:nvSpPr>
          <p:spPr bwMode="auto">
            <a:xfrm>
              <a:off x="10" y="0"/>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3" name="Line 15"/>
            <p:cNvSpPr>
              <a:spLocks noChangeShapeType="1"/>
            </p:cNvSpPr>
            <p:nvPr/>
          </p:nvSpPr>
          <p:spPr bwMode="auto">
            <a:xfrm>
              <a:off x="10" y="856"/>
              <a:ext cx="395" cy="0"/>
            </a:xfrm>
            <a:prstGeom prst="line">
              <a:avLst/>
            </a:prstGeom>
            <a:noFill/>
            <a:ln w="28575">
              <a:solidFill>
                <a:srgbClr val="FF0000"/>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sp>
        <p:nvSpPr>
          <p:cNvPr id="34" name="Line 23"/>
          <p:cNvSpPr>
            <a:spLocks noChangeShapeType="1"/>
          </p:cNvSpPr>
          <p:nvPr/>
        </p:nvSpPr>
        <p:spPr bwMode="auto">
          <a:xfrm flipV="1">
            <a:off x="6900741" y="3670035"/>
            <a:ext cx="3040062" cy="0"/>
          </a:xfrm>
          <a:prstGeom prst="line">
            <a:avLst/>
          </a:prstGeom>
          <a:noFill/>
          <a:ln w="19050">
            <a:solidFill>
              <a:srgbClr val="9900CC"/>
            </a:solidFill>
            <a:round/>
            <a:headEnd/>
            <a:tailEnd type="stealth" w="med" len="lg"/>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35" name="Object 44"/>
          <p:cNvGraphicFramePr>
            <a:graphicFrameLocks noChangeAspect="1"/>
          </p:cNvGraphicFramePr>
          <p:nvPr>
            <p:extLst>
              <p:ext uri="{D42A27DB-BD31-4B8C-83A1-F6EECF244321}">
                <p14:modId xmlns:p14="http://schemas.microsoft.com/office/powerpoint/2010/main" val="1641766337"/>
              </p:ext>
            </p:extLst>
          </p:nvPr>
        </p:nvGraphicFramePr>
        <p:xfrm>
          <a:off x="5908554" y="3659188"/>
          <a:ext cx="363660" cy="445777"/>
        </p:xfrm>
        <a:graphic>
          <a:graphicData uri="http://schemas.openxmlformats.org/presentationml/2006/ole">
            <mc:AlternateContent xmlns:mc="http://schemas.openxmlformats.org/markup-compatibility/2006">
              <mc:Choice xmlns:v="urn:schemas-microsoft-com:vml" Requires="v">
                <p:oleObj spid="_x0000_s127544" name="公式" r:id="rId8" imgW="114120" imgH="139680" progId="Equation.3">
                  <p:embed/>
                </p:oleObj>
              </mc:Choice>
              <mc:Fallback>
                <p:oleObj name="公式" r:id="rId8" imgW="114120" imgH="139680" progId="Equation.3">
                  <p:embed/>
                  <p:pic>
                    <p:nvPicPr>
                      <p:cNvPr id="0" name=""/>
                      <p:cNvPicPr>
                        <a:picLocks noChangeAspect="1" noChangeArrowheads="1"/>
                      </p:cNvPicPr>
                      <p:nvPr/>
                    </p:nvPicPr>
                    <p:blipFill>
                      <a:blip r:embed="rId9"/>
                      <a:srcRect/>
                      <a:stretch>
                        <a:fillRect/>
                      </a:stretch>
                    </p:blipFill>
                    <p:spPr bwMode="auto">
                      <a:xfrm>
                        <a:off x="5908554" y="3659188"/>
                        <a:ext cx="363660" cy="445777"/>
                      </a:xfrm>
                      <a:prstGeom prst="rect">
                        <a:avLst/>
                      </a:prstGeom>
                      <a:noFill/>
                      <a:ln>
                        <a:noFill/>
                      </a:ln>
                      <a:effectLst/>
                      <a:extLst/>
                    </p:spPr>
                  </p:pic>
                </p:oleObj>
              </mc:Fallback>
            </mc:AlternateContent>
          </a:graphicData>
        </a:graphic>
      </p:graphicFrame>
      <p:sp>
        <p:nvSpPr>
          <p:cNvPr id="36" name="未知"/>
          <p:cNvSpPr>
            <a:spLocks/>
          </p:cNvSpPr>
          <p:nvPr/>
        </p:nvSpPr>
        <p:spPr bwMode="auto">
          <a:xfrm>
            <a:off x="8348541" y="2450835"/>
            <a:ext cx="1168400" cy="2438400"/>
          </a:xfrm>
          <a:custGeom>
            <a:avLst/>
            <a:gdLst>
              <a:gd name="T0" fmla="*/ 2147483647 w 736"/>
              <a:gd name="T1" fmla="*/ 0 h 1536"/>
              <a:gd name="T2" fmla="*/ 2147483647 w 736"/>
              <a:gd name="T3" fmla="*/ 2147483647 h 1536"/>
              <a:gd name="T4" fmla="*/ 2147483647 w 736"/>
              <a:gd name="T5" fmla="*/ 2147483647 h 1536"/>
              <a:gd name="T6" fmla="*/ 0 w 736"/>
              <a:gd name="T7" fmla="*/ 2147483647 h 1536"/>
              <a:gd name="T8" fmla="*/ 2147483647 w 736"/>
              <a:gd name="T9" fmla="*/ 2147483647 h 1536"/>
              <a:gd name="T10" fmla="*/ 2147483647 w 736"/>
              <a:gd name="T11" fmla="*/ 2147483647 h 1536"/>
              <a:gd name="T12" fmla="*/ 2147483647 w 736"/>
              <a:gd name="T13" fmla="*/ 2147483647 h 1536"/>
              <a:gd name="T14" fmla="*/ 0 60000 65536"/>
              <a:gd name="T15" fmla="*/ 0 60000 65536"/>
              <a:gd name="T16" fmla="*/ 0 60000 65536"/>
              <a:gd name="T17" fmla="*/ 0 60000 65536"/>
              <a:gd name="T18" fmla="*/ 0 60000 65536"/>
              <a:gd name="T19" fmla="*/ 0 60000 65536"/>
              <a:gd name="T20" fmla="*/ 0 60000 65536"/>
              <a:gd name="T21" fmla="*/ 0 w 736"/>
              <a:gd name="T22" fmla="*/ 0 h 1536"/>
              <a:gd name="T23" fmla="*/ 736 w 736"/>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6" h="1536">
                <a:moveTo>
                  <a:pt x="672" y="0"/>
                </a:moveTo>
                <a:cubicBezTo>
                  <a:pt x="650" y="28"/>
                  <a:pt x="546" y="100"/>
                  <a:pt x="542" y="170"/>
                </a:cubicBezTo>
                <a:cubicBezTo>
                  <a:pt x="538" y="240"/>
                  <a:pt x="736" y="321"/>
                  <a:pt x="646" y="421"/>
                </a:cubicBezTo>
                <a:cubicBezTo>
                  <a:pt x="556" y="521"/>
                  <a:pt x="0" y="653"/>
                  <a:pt x="0" y="768"/>
                </a:cubicBezTo>
                <a:cubicBezTo>
                  <a:pt x="0" y="883"/>
                  <a:pt x="556" y="1014"/>
                  <a:pt x="646" y="1110"/>
                </a:cubicBezTo>
                <a:cubicBezTo>
                  <a:pt x="736" y="1206"/>
                  <a:pt x="538" y="1276"/>
                  <a:pt x="542" y="1347"/>
                </a:cubicBezTo>
                <a:cubicBezTo>
                  <a:pt x="546" y="1418"/>
                  <a:pt x="645" y="1497"/>
                  <a:pt x="672" y="1536"/>
                </a:cubicBezTo>
              </a:path>
            </a:pathLst>
          </a:custGeom>
          <a:solidFill>
            <a:srgbClr val="FF0000"/>
          </a:solidFill>
          <a:ln w="28575">
            <a:solidFill>
              <a:srgbClr val="FF330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nvGrpSpPr>
          <p:cNvPr id="37" name="Group 16"/>
          <p:cNvGrpSpPr>
            <a:grpSpLocks/>
          </p:cNvGrpSpPr>
          <p:nvPr/>
        </p:nvGrpSpPr>
        <p:grpSpPr bwMode="auto">
          <a:xfrm>
            <a:off x="7045204" y="3060435"/>
            <a:ext cx="2365375" cy="1239838"/>
            <a:chOff x="0" y="0"/>
            <a:chExt cx="1490" cy="781"/>
          </a:xfrm>
        </p:grpSpPr>
        <p:sp>
          <p:nvSpPr>
            <p:cNvPr id="38" name="Line 17"/>
            <p:cNvSpPr>
              <a:spLocks noChangeShapeType="1"/>
            </p:cNvSpPr>
            <p:nvPr/>
          </p:nvSpPr>
          <p:spPr bwMode="auto">
            <a:xfrm flipV="1">
              <a:off x="3" y="0"/>
              <a:ext cx="1487" cy="383"/>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9" name="Line 18"/>
            <p:cNvSpPr>
              <a:spLocks noChangeShapeType="1"/>
            </p:cNvSpPr>
            <p:nvPr/>
          </p:nvSpPr>
          <p:spPr bwMode="auto">
            <a:xfrm>
              <a:off x="0" y="398"/>
              <a:ext cx="1487" cy="383"/>
            </a:xfrm>
            <a:prstGeom prst="line">
              <a:avLst/>
            </a:prstGeom>
            <a:noFill/>
            <a:ln w="19050">
              <a:solidFill>
                <a:srgbClr val="3333CC"/>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nvGrpSpPr>
          <p:cNvPr id="40" name="Group 27"/>
          <p:cNvGrpSpPr>
            <a:grpSpLocks/>
          </p:cNvGrpSpPr>
          <p:nvPr/>
        </p:nvGrpSpPr>
        <p:grpSpPr bwMode="auto">
          <a:xfrm>
            <a:off x="7434142" y="3355711"/>
            <a:ext cx="750887" cy="428625"/>
            <a:chOff x="0" y="286"/>
            <a:chExt cx="473" cy="270"/>
          </a:xfrm>
        </p:grpSpPr>
        <p:sp>
          <p:nvSpPr>
            <p:cNvPr id="41" name="Arc 28"/>
            <p:cNvSpPr>
              <a:spLocks/>
            </p:cNvSpPr>
            <p:nvPr/>
          </p:nvSpPr>
          <p:spPr bwMode="auto">
            <a:xfrm>
              <a:off x="0" y="367"/>
              <a:ext cx="192" cy="118"/>
            </a:xfrm>
            <a:custGeom>
              <a:avLst/>
              <a:gdLst>
                <a:gd name="T0" fmla="*/ 0 w 21600"/>
                <a:gd name="T1" fmla="*/ 0 h 13286"/>
                <a:gd name="T2" fmla="*/ 0 w 21600"/>
                <a:gd name="T3" fmla="*/ 0 h 13286"/>
                <a:gd name="T4" fmla="*/ 0 w 21600"/>
                <a:gd name="T5" fmla="*/ 0 h 13286"/>
                <a:gd name="T6" fmla="*/ 0 60000 65536"/>
                <a:gd name="T7" fmla="*/ 0 60000 65536"/>
                <a:gd name="T8" fmla="*/ 0 60000 65536"/>
                <a:gd name="T9" fmla="*/ 0 w 21600"/>
                <a:gd name="T10" fmla="*/ 0 h 13286"/>
                <a:gd name="T11" fmla="*/ 21600 w 21600"/>
                <a:gd name="T12" fmla="*/ 13286 h 13286"/>
              </a:gdLst>
              <a:ahLst/>
              <a:cxnLst>
                <a:cxn ang="T6">
                  <a:pos x="T0" y="T1"/>
                </a:cxn>
                <a:cxn ang="T7">
                  <a:pos x="T2" y="T3"/>
                </a:cxn>
                <a:cxn ang="T8">
                  <a:pos x="T4" y="T5"/>
                </a:cxn>
              </a:cxnLst>
              <a:rect l="T9" t="T10" r="T11" b="T12"/>
              <a:pathLst>
                <a:path w="21600" h="13286" fill="none" extrusionOk="0">
                  <a:moveTo>
                    <a:pt x="17030" y="0"/>
                  </a:moveTo>
                  <a:cubicBezTo>
                    <a:pt x="19991" y="3795"/>
                    <a:pt x="21600" y="8471"/>
                    <a:pt x="21600" y="13286"/>
                  </a:cubicBezTo>
                </a:path>
                <a:path w="21600" h="13286" stroke="0" extrusionOk="0">
                  <a:moveTo>
                    <a:pt x="17030" y="0"/>
                  </a:moveTo>
                  <a:cubicBezTo>
                    <a:pt x="19991" y="3795"/>
                    <a:pt x="21600" y="8471"/>
                    <a:pt x="21600" y="13286"/>
                  </a:cubicBezTo>
                  <a:lnTo>
                    <a:pt x="0" y="13286"/>
                  </a:lnTo>
                  <a:close/>
                </a:path>
              </a:pathLst>
            </a:custGeom>
            <a:noFill/>
            <a:ln w="19050">
              <a:solidFill>
                <a:srgbClr val="00B05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latin typeface="+mn-lt"/>
                <a:ea typeface="+mn-ea"/>
              </a:endParaRPr>
            </a:p>
          </p:txBody>
        </p:sp>
        <p:graphicFrame>
          <p:nvGraphicFramePr>
            <p:cNvPr id="42" name="Object 29"/>
            <p:cNvGraphicFramePr>
              <a:graphicFrameLocks noChangeAspect="1"/>
            </p:cNvGraphicFramePr>
            <p:nvPr>
              <p:extLst>
                <p:ext uri="{D42A27DB-BD31-4B8C-83A1-F6EECF244321}">
                  <p14:modId xmlns:p14="http://schemas.microsoft.com/office/powerpoint/2010/main" val="459950351"/>
                </p:ext>
              </p:extLst>
            </p:nvPr>
          </p:nvGraphicFramePr>
          <p:xfrm>
            <a:off x="235" y="286"/>
            <a:ext cx="238" cy="270"/>
          </p:xfrm>
          <a:graphic>
            <a:graphicData uri="http://schemas.openxmlformats.org/presentationml/2006/ole">
              <mc:AlternateContent xmlns:mc="http://schemas.openxmlformats.org/markup-compatibility/2006">
                <mc:Choice xmlns:v="urn:schemas-microsoft-com:vml" Requires="v">
                  <p:oleObj spid="_x0000_s127545" name="公式" r:id="rId10" imgW="152268" imgH="215713" progId="Equation.3">
                    <p:embed/>
                  </p:oleObj>
                </mc:Choice>
                <mc:Fallback>
                  <p:oleObj name="公式" r:id="rId10" imgW="152268" imgH="21571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 y="286"/>
                          <a:ext cx="23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 name="Object 61"/>
          <p:cNvGraphicFramePr>
            <a:graphicFrameLocks noChangeAspect="1"/>
          </p:cNvGraphicFramePr>
          <p:nvPr>
            <p:extLst>
              <p:ext uri="{D42A27DB-BD31-4B8C-83A1-F6EECF244321}">
                <p14:modId xmlns:p14="http://schemas.microsoft.com/office/powerpoint/2010/main" val="266073801"/>
              </p:ext>
            </p:extLst>
          </p:nvPr>
        </p:nvGraphicFramePr>
        <p:xfrm>
          <a:off x="2072549" y="4342005"/>
          <a:ext cx="1524000" cy="528637"/>
        </p:xfrm>
        <a:graphic>
          <a:graphicData uri="http://schemas.openxmlformats.org/presentationml/2006/ole">
            <mc:AlternateContent xmlns:mc="http://schemas.openxmlformats.org/markup-compatibility/2006">
              <mc:Choice xmlns:v="urn:schemas-microsoft-com:vml" Requires="v">
                <p:oleObj spid="_x0000_s127546" name="Equation" r:id="rId12" imgW="622030" imgH="215806" progId="Equation.3">
                  <p:embed/>
                </p:oleObj>
              </mc:Choice>
              <mc:Fallback>
                <p:oleObj name="Equation" r:id="rId12" imgW="622030" imgH="21580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2549" y="4342005"/>
                        <a:ext cx="15240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 Box 65"/>
          <p:cNvSpPr txBox="1">
            <a:spLocks noChangeArrowheads="1"/>
          </p:cNvSpPr>
          <p:nvPr/>
        </p:nvSpPr>
        <p:spPr bwMode="auto">
          <a:xfrm>
            <a:off x="1905249" y="5014766"/>
            <a:ext cx="2805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i="0" dirty="0">
                <a:latin typeface="方正书宋简体"/>
              </a:rPr>
              <a:t>中央明纹</a:t>
            </a:r>
            <a:r>
              <a:rPr lang="zh-CN" altLang="en-US" i="0" dirty="0">
                <a:solidFill>
                  <a:srgbClr val="CC0000"/>
                </a:solidFill>
                <a:latin typeface="方正书宋简体"/>
              </a:rPr>
              <a:t>角宽度</a:t>
            </a:r>
            <a:endParaRPr lang="zh-CN" altLang="en-US" sz="2000" i="0" dirty="0">
              <a:solidFill>
                <a:srgbClr val="CC0000"/>
              </a:solidFill>
              <a:latin typeface="方正书宋简体"/>
            </a:endParaRPr>
          </a:p>
        </p:txBody>
      </p:sp>
      <p:graphicFrame>
        <p:nvGraphicFramePr>
          <p:cNvPr id="46" name="Object 66"/>
          <p:cNvGraphicFramePr>
            <a:graphicFrameLocks noChangeAspect="1"/>
          </p:cNvGraphicFramePr>
          <p:nvPr>
            <p:extLst>
              <p:ext uri="{D42A27DB-BD31-4B8C-83A1-F6EECF244321}">
                <p14:modId xmlns:p14="http://schemas.microsoft.com/office/powerpoint/2010/main" val="1390892340"/>
              </p:ext>
            </p:extLst>
          </p:nvPr>
        </p:nvGraphicFramePr>
        <p:xfrm>
          <a:off x="2135816" y="5770885"/>
          <a:ext cx="1397466" cy="536894"/>
        </p:xfrm>
        <a:graphic>
          <a:graphicData uri="http://schemas.openxmlformats.org/presentationml/2006/ole">
            <mc:AlternateContent xmlns:mc="http://schemas.openxmlformats.org/markup-compatibility/2006">
              <mc:Choice xmlns:v="urn:schemas-microsoft-com:vml" Requires="v">
                <p:oleObj spid="_x0000_s127547" name="Equation" r:id="rId14" imgW="672808" imgH="228501" progId="Equation.3">
                  <p:embed/>
                </p:oleObj>
              </mc:Choice>
              <mc:Fallback>
                <p:oleObj name="Equation" r:id="rId14" imgW="672808" imgH="22850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35816" y="5770885"/>
                        <a:ext cx="1397466" cy="536894"/>
                      </a:xfrm>
                      <a:prstGeom prst="rect">
                        <a:avLst/>
                      </a:prstGeom>
                      <a:noFill/>
                      <a:ln>
                        <a:noFill/>
                      </a:ln>
                      <a:extLst/>
                    </p:spPr>
                  </p:pic>
                </p:oleObj>
              </mc:Fallback>
            </mc:AlternateContent>
          </a:graphicData>
        </a:graphic>
      </p:graphicFrame>
      <p:graphicFrame>
        <p:nvGraphicFramePr>
          <p:cNvPr id="49" name="Object 82"/>
          <p:cNvGraphicFramePr>
            <a:graphicFrameLocks noChangeAspect="1"/>
          </p:cNvGraphicFramePr>
          <p:nvPr>
            <p:extLst>
              <p:ext uri="{D42A27DB-BD31-4B8C-83A1-F6EECF244321}">
                <p14:modId xmlns:p14="http://schemas.microsoft.com/office/powerpoint/2010/main" val="2889937800"/>
              </p:ext>
            </p:extLst>
          </p:nvPr>
        </p:nvGraphicFramePr>
        <p:xfrm>
          <a:off x="3651331" y="5554270"/>
          <a:ext cx="913721" cy="970123"/>
        </p:xfrm>
        <a:graphic>
          <a:graphicData uri="http://schemas.openxmlformats.org/presentationml/2006/ole">
            <mc:AlternateContent xmlns:mc="http://schemas.openxmlformats.org/markup-compatibility/2006">
              <mc:Choice xmlns:v="urn:schemas-microsoft-com:vml" Requires="v">
                <p:oleObj spid="_x0000_s127548" name="Equation" r:id="rId16" imgW="418918" imgH="393529" progId="Equation.3">
                  <p:embed/>
                </p:oleObj>
              </mc:Choice>
              <mc:Fallback>
                <p:oleObj name="Equation" r:id="rId16" imgW="418918" imgH="39352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1331" y="5554270"/>
                        <a:ext cx="913721" cy="970123"/>
                      </a:xfrm>
                      <a:prstGeom prst="rect">
                        <a:avLst/>
                      </a:prstGeom>
                      <a:noFill/>
                      <a:ln>
                        <a:noFill/>
                      </a:ln>
                      <a:extLst/>
                    </p:spPr>
                  </p:pic>
                </p:oleObj>
              </mc:Fallback>
            </mc:AlternateContent>
          </a:graphicData>
        </a:graphic>
      </p:graphicFrame>
      <p:graphicFrame>
        <p:nvGraphicFramePr>
          <p:cNvPr id="50" name="Object 83"/>
          <p:cNvGraphicFramePr>
            <a:graphicFrameLocks noChangeAspect="1"/>
          </p:cNvGraphicFramePr>
          <p:nvPr>
            <p:extLst>
              <p:ext uri="{D42A27DB-BD31-4B8C-83A1-F6EECF244321}">
                <p14:modId xmlns:p14="http://schemas.microsoft.com/office/powerpoint/2010/main" val="2339740095"/>
              </p:ext>
            </p:extLst>
          </p:nvPr>
        </p:nvGraphicFramePr>
        <p:xfrm>
          <a:off x="3631475" y="4146850"/>
          <a:ext cx="682625" cy="963613"/>
        </p:xfrm>
        <a:graphic>
          <a:graphicData uri="http://schemas.openxmlformats.org/presentationml/2006/ole">
            <mc:AlternateContent xmlns:mc="http://schemas.openxmlformats.org/markup-compatibility/2006">
              <mc:Choice xmlns:v="urn:schemas-microsoft-com:vml" Requires="v">
                <p:oleObj spid="_x0000_s127549" name="Equation" r:id="rId18" imgW="279279" imgH="393529" progId="Equation.3">
                  <p:embed/>
                </p:oleObj>
              </mc:Choice>
              <mc:Fallback>
                <p:oleObj name="Equation" r:id="rId18" imgW="279279" imgH="393529"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1475" y="4146850"/>
                        <a:ext cx="682625"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Text Box 85"/>
          <p:cNvSpPr txBox="1">
            <a:spLocks noChangeArrowheads="1"/>
          </p:cNvSpPr>
          <p:nvPr/>
        </p:nvSpPr>
        <p:spPr bwMode="auto">
          <a:xfrm>
            <a:off x="2086212" y="3491580"/>
            <a:ext cx="299598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algn="l" eaLnBrk="1" hangingPunct="1"/>
            <a:r>
              <a:rPr lang="zh-CN" altLang="en-US" i="0" dirty="0">
                <a:solidFill>
                  <a:srgbClr val="008000"/>
                </a:solidFill>
              </a:rPr>
              <a:t>第一级暗纹位置：</a:t>
            </a:r>
          </a:p>
        </p:txBody>
      </p:sp>
      <p:graphicFrame>
        <p:nvGraphicFramePr>
          <p:cNvPr id="53" name="Object 1025"/>
          <p:cNvGraphicFramePr>
            <a:graphicFrameLocks noChangeAspect="1"/>
          </p:cNvGraphicFramePr>
          <p:nvPr>
            <p:extLst>
              <p:ext uri="{D42A27DB-BD31-4B8C-83A1-F6EECF244321}">
                <p14:modId xmlns:p14="http://schemas.microsoft.com/office/powerpoint/2010/main" val="3094842700"/>
              </p:ext>
            </p:extLst>
          </p:nvPr>
        </p:nvGraphicFramePr>
        <p:xfrm>
          <a:off x="5742766" y="5448894"/>
          <a:ext cx="1214437" cy="1258888"/>
        </p:xfrm>
        <a:graphic>
          <a:graphicData uri="http://schemas.openxmlformats.org/presentationml/2006/ole">
            <mc:AlternateContent xmlns:mc="http://schemas.openxmlformats.org/markup-compatibility/2006">
              <mc:Choice xmlns:v="urn:schemas-microsoft-com:vml" Requires="v">
                <p:oleObj spid="_x0000_s127550" name="公式" r:id="rId20" imgW="400052" imgH="400042" progId="Equation.3">
                  <p:embed/>
                </p:oleObj>
              </mc:Choice>
              <mc:Fallback>
                <p:oleObj name="公式" r:id="rId20" imgW="400052" imgH="400042"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42766" y="5448894"/>
                        <a:ext cx="1214437"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66"/>
          <p:cNvGraphicFramePr>
            <a:graphicFrameLocks noChangeAspect="1"/>
          </p:cNvGraphicFramePr>
          <p:nvPr>
            <p:extLst>
              <p:ext uri="{D42A27DB-BD31-4B8C-83A1-F6EECF244321}">
                <p14:modId xmlns:p14="http://schemas.microsoft.com/office/powerpoint/2010/main" val="1695143860"/>
              </p:ext>
            </p:extLst>
          </p:nvPr>
        </p:nvGraphicFramePr>
        <p:xfrm>
          <a:off x="2510704" y="2331020"/>
          <a:ext cx="3055938" cy="927100"/>
        </p:xfrm>
        <a:graphic>
          <a:graphicData uri="http://schemas.openxmlformats.org/presentationml/2006/ole">
            <mc:AlternateContent xmlns:mc="http://schemas.openxmlformats.org/markup-compatibility/2006">
              <mc:Choice xmlns:v="urn:schemas-microsoft-com:vml" Requires="v">
                <p:oleObj spid="_x0000_s127551" name="公式" r:id="rId22" imgW="1473120" imgH="393480" progId="Equation.3">
                  <p:embed/>
                </p:oleObj>
              </mc:Choice>
              <mc:Fallback>
                <p:oleObj name="公式" r:id="rId22" imgW="1473120" imgH="393480" progId="Equation.3">
                  <p:embed/>
                  <p:pic>
                    <p:nvPicPr>
                      <p:cNvPr id="0" name=""/>
                      <p:cNvPicPr>
                        <a:picLocks noChangeAspect="1" noChangeArrowheads="1"/>
                      </p:cNvPicPr>
                      <p:nvPr/>
                    </p:nvPicPr>
                    <p:blipFill>
                      <a:blip r:embed="rId23"/>
                      <a:srcRect/>
                      <a:stretch>
                        <a:fillRect/>
                      </a:stretch>
                    </p:blipFill>
                    <p:spPr bwMode="auto">
                      <a:xfrm>
                        <a:off x="2510704" y="2331020"/>
                        <a:ext cx="3055938" cy="927100"/>
                      </a:xfrm>
                      <a:prstGeom prst="rect">
                        <a:avLst/>
                      </a:prstGeom>
                      <a:solidFill>
                        <a:srgbClr val="FFFF00"/>
                      </a:solidFill>
                      <a:ln>
                        <a:noFill/>
                      </a:ln>
                      <a:extLst/>
                    </p:spPr>
                  </p:pic>
                </p:oleObj>
              </mc:Fallback>
            </mc:AlternateContent>
          </a:graphicData>
        </a:graphic>
      </p:graphicFrame>
      <p:pic>
        <p:nvPicPr>
          <p:cNvPr id="47" name="Picture 24" descr="4C70BBA977B88F3DF7393CB7443DAF2A"/>
          <p:cNvPicPr>
            <a:picLocks noChangeAspect="1" noChangeArrowheads="1" noCrop="1"/>
          </p:cNvPicPr>
          <p:nvPr/>
        </p:nvPicPr>
        <p:blipFill>
          <a:blip r:embed="rId24">
            <a:extLst>
              <a:ext uri="{28A0092B-C50C-407E-A947-70E740481C1C}">
                <a14:useLocalDpi xmlns:a14="http://schemas.microsoft.com/office/drawing/2010/main" val="0"/>
              </a:ext>
            </a:extLst>
          </a:blip>
          <a:srcRect/>
          <a:stretch>
            <a:fillRect/>
          </a:stretch>
        </p:blipFill>
        <p:spPr bwMode="auto">
          <a:xfrm>
            <a:off x="10330033" y="1858382"/>
            <a:ext cx="1682413" cy="180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32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ppt_x"/>
                                          </p:val>
                                        </p:tav>
                                        <p:tav tm="100000">
                                          <p:val>
                                            <p:strVal val="#ppt_x"/>
                                          </p:val>
                                        </p:tav>
                                      </p:tavLst>
                                    </p:anim>
                                    <p:anim calcmode="lin" valueType="num">
                                      <p:cBhvr additive="base">
                                        <p:cTn id="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ppt_x"/>
                                          </p:val>
                                        </p:tav>
                                        <p:tav tm="100000">
                                          <p:val>
                                            <p:strVal val="#ppt_x"/>
                                          </p:val>
                                        </p:tav>
                                      </p:tavLst>
                                    </p:anim>
                                    <p:anim calcmode="lin" valueType="num">
                                      <p:cBhvr additive="base">
                                        <p:cTn id="5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ppt_x"/>
                                          </p:val>
                                        </p:tav>
                                        <p:tav tm="100000">
                                          <p:val>
                                            <p:strVal val="#ppt_x"/>
                                          </p:val>
                                        </p:tav>
                                      </p:tavLst>
                                    </p:anim>
                                    <p:anim calcmode="lin" valueType="num">
                                      <p:cBhvr additive="base">
                                        <p:cTn id="6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left)">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1000"/>
                                        <p:tgtEl>
                                          <p:spTgt spid="50"/>
                                        </p:tgtEl>
                                      </p:cBhvr>
                                    </p:animEffect>
                                    <p:anim calcmode="lin" valueType="num">
                                      <p:cBhvr>
                                        <p:cTn id="80" dur="1000" fill="hold"/>
                                        <p:tgtEl>
                                          <p:spTgt spid="50"/>
                                        </p:tgtEl>
                                        <p:attrNameLst>
                                          <p:attrName>ppt_x</p:attrName>
                                        </p:attrNameLst>
                                      </p:cBhvr>
                                      <p:tavLst>
                                        <p:tav tm="0">
                                          <p:val>
                                            <p:strVal val="#ppt_x"/>
                                          </p:val>
                                        </p:tav>
                                        <p:tav tm="100000">
                                          <p:val>
                                            <p:strVal val="#ppt_x"/>
                                          </p:val>
                                        </p:tav>
                                      </p:tavLst>
                                    </p:anim>
                                    <p:anim calcmode="lin" valueType="num">
                                      <p:cBhvr>
                                        <p:cTn id="8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circle(in)">
                                      <p:cBhvr>
                                        <p:cTn id="86" dur="2000"/>
                                        <p:tgtEl>
                                          <p:spTgt spid="45"/>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nodeType="click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p:cTn id="91" dur="1000" fill="hold"/>
                                        <p:tgtEl>
                                          <p:spTgt spid="46"/>
                                        </p:tgtEl>
                                        <p:attrNameLst>
                                          <p:attrName>ppt_w</p:attrName>
                                        </p:attrNameLst>
                                      </p:cBhvr>
                                      <p:tavLst>
                                        <p:tav tm="0">
                                          <p:val>
                                            <p:fltVal val="0"/>
                                          </p:val>
                                        </p:tav>
                                        <p:tav tm="100000">
                                          <p:val>
                                            <p:strVal val="#ppt_w"/>
                                          </p:val>
                                        </p:tav>
                                      </p:tavLst>
                                    </p:anim>
                                    <p:anim calcmode="lin" valueType="num">
                                      <p:cBhvr>
                                        <p:cTn id="92" dur="1000" fill="hold"/>
                                        <p:tgtEl>
                                          <p:spTgt spid="46"/>
                                        </p:tgtEl>
                                        <p:attrNameLst>
                                          <p:attrName>ppt_h</p:attrName>
                                        </p:attrNameLst>
                                      </p:cBhvr>
                                      <p:tavLst>
                                        <p:tav tm="0">
                                          <p:val>
                                            <p:fltVal val="0"/>
                                          </p:val>
                                        </p:tav>
                                        <p:tav tm="100000">
                                          <p:val>
                                            <p:strVal val="#ppt_h"/>
                                          </p:val>
                                        </p:tav>
                                      </p:tavLst>
                                    </p:anim>
                                    <p:anim calcmode="lin" valueType="num">
                                      <p:cBhvr>
                                        <p:cTn id="93" dur="1000" fill="hold"/>
                                        <p:tgtEl>
                                          <p:spTgt spid="46"/>
                                        </p:tgtEl>
                                        <p:attrNameLst>
                                          <p:attrName>style.rotation</p:attrName>
                                        </p:attrNameLst>
                                      </p:cBhvr>
                                      <p:tavLst>
                                        <p:tav tm="0">
                                          <p:val>
                                            <p:fltVal val="90"/>
                                          </p:val>
                                        </p:tav>
                                        <p:tav tm="100000">
                                          <p:val>
                                            <p:fltVal val="0"/>
                                          </p:val>
                                        </p:tav>
                                      </p:tavLst>
                                    </p:anim>
                                    <p:animEffect transition="in" filter="fade">
                                      <p:cBhvr>
                                        <p:cTn id="94" dur="1000"/>
                                        <p:tgtEl>
                                          <p:spTgt spid="46"/>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1000"/>
                                        <p:tgtEl>
                                          <p:spTgt spid="49"/>
                                        </p:tgtEl>
                                      </p:cBhvr>
                                    </p:animEffect>
                                    <p:anim calcmode="lin" valueType="num">
                                      <p:cBhvr>
                                        <p:cTn id="100" dur="1000" fill="hold"/>
                                        <p:tgtEl>
                                          <p:spTgt spid="49"/>
                                        </p:tgtEl>
                                        <p:attrNameLst>
                                          <p:attrName>ppt_x</p:attrName>
                                        </p:attrNameLst>
                                      </p:cBhvr>
                                      <p:tavLst>
                                        <p:tav tm="0">
                                          <p:val>
                                            <p:strVal val="#ppt_x"/>
                                          </p:val>
                                        </p:tav>
                                        <p:tav tm="100000">
                                          <p:val>
                                            <p:strVal val="#ppt_x"/>
                                          </p:val>
                                        </p:tav>
                                      </p:tavLst>
                                    </p:anim>
                                    <p:anim calcmode="lin" valueType="num">
                                      <p:cBhvr>
                                        <p:cTn id="10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6" presetClass="entr" presetSubtype="16" fill="hold" nodeType="click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circle(in)">
                                      <p:cBhvr>
                                        <p:cTn id="106" dur="20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500" fill="hold"/>
                                        <p:tgtEl>
                                          <p:spTgt spid="54"/>
                                        </p:tgtEl>
                                        <p:attrNameLst>
                                          <p:attrName>ppt_x</p:attrName>
                                        </p:attrNameLst>
                                      </p:cBhvr>
                                      <p:tavLst>
                                        <p:tav tm="0">
                                          <p:val>
                                            <p:strVal val="#ppt_x"/>
                                          </p:val>
                                        </p:tav>
                                        <p:tav tm="100000">
                                          <p:val>
                                            <p:strVal val="#ppt_x"/>
                                          </p:val>
                                        </p:tav>
                                      </p:tavLst>
                                    </p:anim>
                                    <p:anim calcmode="lin" valueType="num">
                                      <p:cBhvr additive="base">
                                        <p:cTn id="1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45" grpId="0"/>
      <p:bldP spid="5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7710</Words>
  <Application>Microsoft Office PowerPoint</Application>
  <PresentationFormat>宽屏</PresentationFormat>
  <Paragraphs>555</Paragraphs>
  <Slides>82</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5</vt:i4>
      </vt:variant>
      <vt:variant>
        <vt:lpstr>幻灯片标题</vt:lpstr>
      </vt:variant>
      <vt:variant>
        <vt:i4>82</vt:i4>
      </vt:variant>
    </vt:vector>
  </HeadingPairs>
  <TitlesOfParts>
    <vt:vector size="104" baseType="lpstr">
      <vt:lpstr>方正书宋简体</vt:lpstr>
      <vt:lpstr>黑体</vt:lpstr>
      <vt:lpstr>华文楷体</vt:lpstr>
      <vt:lpstr>华文新魏</vt:lpstr>
      <vt:lpstr>楷体</vt:lpstr>
      <vt:lpstr>楷体_GB2312</vt:lpstr>
      <vt:lpstr>隶书</vt:lpstr>
      <vt:lpstr>宋体</vt:lpstr>
      <vt:lpstr>Arial</vt:lpstr>
      <vt:lpstr>Bookman Old Style</vt:lpstr>
      <vt:lpstr>Calibri</vt:lpstr>
      <vt:lpstr>Century Schoolbook</vt:lpstr>
      <vt:lpstr>MS Reference Sans Serif</vt:lpstr>
      <vt:lpstr>Symbol</vt:lpstr>
      <vt:lpstr>Times New Roman</vt:lpstr>
      <vt:lpstr>Wingdings</vt:lpstr>
      <vt:lpstr>Office 主题</vt:lpstr>
      <vt:lpstr>公式</vt:lpstr>
      <vt:lpstr>Equation</vt:lpstr>
      <vt:lpstr>剪辑</vt:lpstr>
      <vt:lpstr>Clip</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王先智</dc:creator>
  <cp:lastModifiedBy>etc</cp:lastModifiedBy>
  <cp:revision>315</cp:revision>
  <dcterms:created xsi:type="dcterms:W3CDTF">2013-02-06T07:42:18Z</dcterms:created>
  <dcterms:modified xsi:type="dcterms:W3CDTF">2019-12-19T03:38:20Z</dcterms:modified>
</cp:coreProperties>
</file>